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7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98" r:id="rId12"/>
    <p:sldId id="302" r:id="rId13"/>
    <p:sldId id="295" r:id="rId14"/>
    <p:sldId id="296" r:id="rId15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303" r:id="rId25"/>
    <p:sldId id="284" r:id="rId26"/>
    <p:sldId id="285" r:id="rId27"/>
    <p:sldId id="291" r:id="rId28"/>
    <p:sldId id="293" r:id="rId29"/>
    <p:sldId id="261" r:id="rId30"/>
    <p:sldId id="262" r:id="rId31"/>
    <p:sldId id="263" r:id="rId32"/>
    <p:sldId id="265" r:id="rId33"/>
    <p:sldId id="266" r:id="rId34"/>
    <p:sldId id="264" r:id="rId35"/>
    <p:sldId id="267" r:id="rId36"/>
    <p:sldId id="268" r:id="rId37"/>
    <p:sldId id="269" r:id="rId38"/>
    <p:sldId id="270" r:id="rId39"/>
    <p:sldId id="271" r:id="rId40"/>
    <p:sldId id="272" r:id="rId41"/>
    <p:sldId id="274" r:id="rId42"/>
    <p:sldId id="276" r:id="rId43"/>
    <p:sldId id="278" r:id="rId44"/>
    <p:sldId id="279" r:id="rId45"/>
    <p:sldId id="275" r:id="rId46"/>
  </p:sldIdLst>
  <p:sldSz cx="10969625" cy="6170613"/>
  <p:notesSz cx="6858000" cy="9144000"/>
  <p:custDataLst>
    <p:tags r:id="rId4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4" d="100"/>
          <a:sy n="74" d="100"/>
        </p:scale>
        <p:origin x="13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ldoceonline.com/dictionary/try" TargetMode="External"/><Relationship Id="rId7" Type="http://schemas.openxmlformats.org/officeDocument/2006/relationships/hyperlink" Target="https://www.ldoceonline.com/dictionary/unable" TargetMode="External"/><Relationship Id="rId2" Type="http://schemas.openxmlformats.org/officeDocument/2006/relationships/hyperlink" Target="https://www.ldoceonline.com/dictionary/s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urprise" TargetMode="External"/><Relationship Id="rId5" Type="http://schemas.openxmlformats.org/officeDocument/2006/relationships/hyperlink" Target="https://www.ldoceonline.com/dictionary/true" TargetMode="External"/><Relationship Id="rId4" Type="http://schemas.openxmlformats.org/officeDocument/2006/relationships/hyperlink" Target="https://www.ldoceonline.com/dictionary/gues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7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28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cupboard" TargetMode="External"/><Relationship Id="rId2" Type="http://schemas.openxmlformats.org/officeDocument/2006/relationships/hyperlink" Target="https://www.ldoceonline.com/dictionary/furni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hyperlink" Target="https://www.ldoceonline.com/dictionary/clothe" TargetMode="External"/><Relationship Id="rId4" Type="http://schemas.openxmlformats.org/officeDocument/2006/relationships/hyperlink" Target="https://www.ldoceonline.com/dictionary/ha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989E-8D72-B565-3F85-B87D32230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F82FA-B8F8-2D48-91C3-808E54AF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7ADF8-D136-67B4-444C-DB20A70F4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124D-9B8C-D9A5-04B5-1AB51EBD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6B83A-6E1F-62B4-C64E-6211BA165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BDEB5-A777-3185-386D-7BEBE420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>
            <a:extLst>
              <a:ext uri="{FF2B5EF4-FFF2-40B4-BE49-F238E27FC236}">
                <a16:creationId xmlns:a16="http://schemas.microsoft.com/office/drawing/2014/main" id="{5D481A88-4162-888B-C1A8-DD430739B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3A1DB98-7237-BCC8-E3A7-AABA063B9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4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5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B0604020202020204" pitchFamily="34" charset="0"/>
                <a:hlinkClick r:id="rId6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B0604020202020204" pitchFamily="34" charset="0"/>
                <a:hlinkClick r:id="rId7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9ADD86-C680-0DAC-8BC2-A354C4995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48B9AAE9-2AA1-D028-BAB5-890D61B7E8B0}"/>
              </a:ext>
            </a:extLst>
          </p:cNvPr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793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A150-30E5-F414-F3A7-A94E9D95B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>
            <a:extLst>
              <a:ext uri="{FF2B5EF4-FFF2-40B4-BE49-F238E27FC236}">
                <a16:creationId xmlns:a16="http://schemas.microsoft.com/office/drawing/2014/main" id="{69AB8196-46E4-7AB5-B76B-98E3ED22A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hart: How America's Minimum Wage Compares | Statista">
            <a:extLst>
              <a:ext uri="{FF2B5EF4-FFF2-40B4-BE49-F238E27FC236}">
                <a16:creationId xmlns:a16="http://schemas.microsoft.com/office/drawing/2014/main" id="{CF8AB646-64DE-A929-8B13-F8D9DB54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74C8FE-0A81-B7C3-A5EF-82D9BD33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75BDF-6F93-CFFC-968F-1CAC5A53C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8D102F1-0969-1B20-F650-56A6E4E94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B0604020202020204" pitchFamily="34" charset="0"/>
                <a:hlinkClick r:id="rId2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B0604020202020204" pitchFamily="34" charset="0"/>
                <a:hlinkClick r:id="rId3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B0604020202020204" pitchFamily="34" charset="0"/>
                <a:hlinkClick r:id="rId4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  <a:hlinkClick r:id="rId5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B90072D-2268-328B-33F7-120839FEE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C8BF0-D160-57DE-A76E-94271129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537C-CE21-ECF1-5CC1-6861D083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17</TotalTime>
  <Words>1273</Words>
  <Application>Microsoft Office PowerPoint</Application>
  <PresentationFormat>自定义</PresentationFormat>
  <Paragraphs>285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Bosch Office Sans</vt:lpstr>
      <vt:lpstr>Arial</vt:lpstr>
      <vt:lpstr>Calibri</vt:lpstr>
      <vt:lpstr>Symbol</vt:lpstr>
      <vt:lpstr>Wingdings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yi jiang</cp:lastModifiedBy>
  <cp:revision>151</cp:revision>
  <dcterms:created xsi:type="dcterms:W3CDTF">2023-09-21T02:43:09Z</dcterms:created>
  <dcterms:modified xsi:type="dcterms:W3CDTF">2023-09-21T15:00:40Z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