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6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193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338.xml" ContentType="application/vnd.openxmlformats-officedocument.presentationml.tags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6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3" r:id="rId9"/>
    <p:sldId id="261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openxmlformats.org/officeDocument/2006/relationships/customXml" Target="../customXml/item4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customXml" Target="../customXml/item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19.11.2021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75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cut an der Stelle wo mehr Information</a:t>
            </a:r>
            <a:r>
              <a:rPr lang="de-DE" baseline="0" dirty="0"/>
              <a:t>en von VMC in den nächsten Schritt einfließen als von DACore?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184BB-5307-4462-8D35-1287C4B0B1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98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XC-AD/EYF1-Jackisch | 2021-07-28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Robert Bosch GmbH 2021.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  <p:sldLayoutId id="2147483748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image" Target="../media/image11.jpe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image" Target="../media/image10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slideLayout" Target="../slideLayouts/slideLayout20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61.xml"/><Relationship Id="rId21" Type="http://schemas.openxmlformats.org/officeDocument/2006/relationships/tags" Target="../tags/tag56.xml"/><Relationship Id="rId34" Type="http://schemas.openxmlformats.org/officeDocument/2006/relationships/tags" Target="../tags/tag69.xml"/><Relationship Id="rId42" Type="http://schemas.openxmlformats.org/officeDocument/2006/relationships/tags" Target="../tags/tag77.xml"/><Relationship Id="rId47" Type="http://schemas.openxmlformats.org/officeDocument/2006/relationships/tags" Target="../tags/tag82.xml"/><Relationship Id="rId50" Type="http://schemas.openxmlformats.org/officeDocument/2006/relationships/tags" Target="../tags/tag85.xml"/><Relationship Id="rId55" Type="http://schemas.openxmlformats.org/officeDocument/2006/relationships/image" Target="../media/image12.png"/><Relationship Id="rId63" Type="http://schemas.openxmlformats.org/officeDocument/2006/relationships/image" Target="../media/image20.png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9" Type="http://schemas.openxmlformats.org/officeDocument/2006/relationships/tags" Target="../tags/tag64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37" Type="http://schemas.openxmlformats.org/officeDocument/2006/relationships/tags" Target="../tags/tag72.xml"/><Relationship Id="rId40" Type="http://schemas.openxmlformats.org/officeDocument/2006/relationships/tags" Target="../tags/tag75.xml"/><Relationship Id="rId45" Type="http://schemas.openxmlformats.org/officeDocument/2006/relationships/tags" Target="../tags/tag80.xml"/><Relationship Id="rId53" Type="http://schemas.openxmlformats.org/officeDocument/2006/relationships/slideLayout" Target="../slideLayouts/slideLayout9.xml"/><Relationship Id="rId58" Type="http://schemas.openxmlformats.org/officeDocument/2006/relationships/image" Target="../media/image15.png"/><Relationship Id="rId66" Type="http://schemas.openxmlformats.org/officeDocument/2006/relationships/image" Target="../media/image23.png"/><Relationship Id="rId5" Type="http://schemas.openxmlformats.org/officeDocument/2006/relationships/tags" Target="../tags/tag40.xml"/><Relationship Id="rId61" Type="http://schemas.openxmlformats.org/officeDocument/2006/relationships/image" Target="../media/image18.png"/><Relationship Id="rId19" Type="http://schemas.openxmlformats.org/officeDocument/2006/relationships/tags" Target="../tags/tag5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tags" Target="../tags/tag70.xml"/><Relationship Id="rId43" Type="http://schemas.openxmlformats.org/officeDocument/2006/relationships/tags" Target="../tags/tag78.xml"/><Relationship Id="rId48" Type="http://schemas.openxmlformats.org/officeDocument/2006/relationships/tags" Target="../tags/tag83.xml"/><Relationship Id="rId56" Type="http://schemas.openxmlformats.org/officeDocument/2006/relationships/image" Target="../media/image13.png"/><Relationship Id="rId64" Type="http://schemas.openxmlformats.org/officeDocument/2006/relationships/image" Target="../media/image21.png"/><Relationship Id="rId8" Type="http://schemas.openxmlformats.org/officeDocument/2006/relationships/tags" Target="../tags/tag43.xml"/><Relationship Id="rId51" Type="http://schemas.openxmlformats.org/officeDocument/2006/relationships/tags" Target="../tags/tag86.xml"/><Relationship Id="rId3" Type="http://schemas.openxmlformats.org/officeDocument/2006/relationships/tags" Target="../tags/tag38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38" Type="http://schemas.openxmlformats.org/officeDocument/2006/relationships/tags" Target="../tags/tag73.xml"/><Relationship Id="rId46" Type="http://schemas.openxmlformats.org/officeDocument/2006/relationships/tags" Target="../tags/tag81.xml"/><Relationship Id="rId59" Type="http://schemas.openxmlformats.org/officeDocument/2006/relationships/image" Target="../media/image16.png"/><Relationship Id="rId20" Type="http://schemas.openxmlformats.org/officeDocument/2006/relationships/tags" Target="../tags/tag55.xml"/><Relationship Id="rId41" Type="http://schemas.openxmlformats.org/officeDocument/2006/relationships/tags" Target="../tags/tag76.xml"/><Relationship Id="rId54" Type="http://schemas.openxmlformats.org/officeDocument/2006/relationships/notesSlide" Target="../notesSlides/notesSlide2.xml"/><Relationship Id="rId62" Type="http://schemas.openxmlformats.org/officeDocument/2006/relationships/image" Target="../media/image19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36" Type="http://schemas.openxmlformats.org/officeDocument/2006/relationships/tags" Target="../tags/tag71.xml"/><Relationship Id="rId49" Type="http://schemas.openxmlformats.org/officeDocument/2006/relationships/tags" Target="../tags/tag84.xml"/><Relationship Id="rId57" Type="http://schemas.openxmlformats.org/officeDocument/2006/relationships/image" Target="../media/image14.png"/><Relationship Id="rId10" Type="http://schemas.openxmlformats.org/officeDocument/2006/relationships/tags" Target="../tags/tag45.xml"/><Relationship Id="rId31" Type="http://schemas.openxmlformats.org/officeDocument/2006/relationships/tags" Target="../tags/tag66.xml"/><Relationship Id="rId44" Type="http://schemas.openxmlformats.org/officeDocument/2006/relationships/tags" Target="../tags/tag79.xml"/><Relationship Id="rId52" Type="http://schemas.openxmlformats.org/officeDocument/2006/relationships/tags" Target="../tags/tag87.xml"/><Relationship Id="rId60" Type="http://schemas.openxmlformats.org/officeDocument/2006/relationships/image" Target="../media/image17.png"/><Relationship Id="rId65" Type="http://schemas.openxmlformats.org/officeDocument/2006/relationships/image" Target="../media/image22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9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tags" Target="../tags/tag204.xml"/><Relationship Id="rId21" Type="http://schemas.openxmlformats.org/officeDocument/2006/relationships/tags" Target="../tags/tag108.xml"/><Relationship Id="rId42" Type="http://schemas.openxmlformats.org/officeDocument/2006/relationships/tags" Target="../tags/tag129.xml"/><Relationship Id="rId63" Type="http://schemas.openxmlformats.org/officeDocument/2006/relationships/tags" Target="../tags/tag150.xml"/><Relationship Id="rId84" Type="http://schemas.openxmlformats.org/officeDocument/2006/relationships/tags" Target="../tags/tag171.xml"/><Relationship Id="rId138" Type="http://schemas.openxmlformats.org/officeDocument/2006/relationships/tags" Target="../tags/tag225.xml"/><Relationship Id="rId159" Type="http://schemas.openxmlformats.org/officeDocument/2006/relationships/tags" Target="../tags/tag246.xml"/><Relationship Id="rId170" Type="http://schemas.openxmlformats.org/officeDocument/2006/relationships/tags" Target="../tags/tag257.xml"/><Relationship Id="rId191" Type="http://schemas.openxmlformats.org/officeDocument/2006/relationships/tags" Target="../tags/tag278.xml"/><Relationship Id="rId205" Type="http://schemas.openxmlformats.org/officeDocument/2006/relationships/tags" Target="../tags/tag292.xml"/><Relationship Id="rId226" Type="http://schemas.openxmlformats.org/officeDocument/2006/relationships/image" Target="../media/image43.png"/><Relationship Id="rId247" Type="http://schemas.openxmlformats.org/officeDocument/2006/relationships/image" Target="../media/image64.jpeg"/><Relationship Id="rId107" Type="http://schemas.openxmlformats.org/officeDocument/2006/relationships/tags" Target="../tags/tag194.xml"/><Relationship Id="rId11" Type="http://schemas.openxmlformats.org/officeDocument/2006/relationships/tags" Target="../tags/tag98.xml"/><Relationship Id="rId32" Type="http://schemas.openxmlformats.org/officeDocument/2006/relationships/tags" Target="../tags/tag119.xml"/><Relationship Id="rId53" Type="http://schemas.openxmlformats.org/officeDocument/2006/relationships/tags" Target="../tags/tag140.xml"/><Relationship Id="rId74" Type="http://schemas.openxmlformats.org/officeDocument/2006/relationships/tags" Target="../tags/tag161.xml"/><Relationship Id="rId128" Type="http://schemas.openxmlformats.org/officeDocument/2006/relationships/tags" Target="../tags/tag215.xml"/><Relationship Id="rId149" Type="http://schemas.openxmlformats.org/officeDocument/2006/relationships/tags" Target="../tags/tag236.xml"/><Relationship Id="rId5" Type="http://schemas.openxmlformats.org/officeDocument/2006/relationships/tags" Target="../tags/tag92.xml"/><Relationship Id="rId95" Type="http://schemas.openxmlformats.org/officeDocument/2006/relationships/tags" Target="../tags/tag182.xml"/><Relationship Id="rId160" Type="http://schemas.openxmlformats.org/officeDocument/2006/relationships/tags" Target="../tags/tag247.xml"/><Relationship Id="rId181" Type="http://schemas.openxmlformats.org/officeDocument/2006/relationships/tags" Target="../tags/tag268.xml"/><Relationship Id="rId216" Type="http://schemas.openxmlformats.org/officeDocument/2006/relationships/image" Target="../media/image33.png"/><Relationship Id="rId237" Type="http://schemas.openxmlformats.org/officeDocument/2006/relationships/image" Target="../media/image54.png"/><Relationship Id="rId22" Type="http://schemas.openxmlformats.org/officeDocument/2006/relationships/tags" Target="../tags/tag109.xml"/><Relationship Id="rId43" Type="http://schemas.openxmlformats.org/officeDocument/2006/relationships/tags" Target="../tags/tag130.xml"/><Relationship Id="rId64" Type="http://schemas.openxmlformats.org/officeDocument/2006/relationships/tags" Target="../tags/tag151.xml"/><Relationship Id="rId118" Type="http://schemas.openxmlformats.org/officeDocument/2006/relationships/tags" Target="../tags/tag205.xml"/><Relationship Id="rId139" Type="http://schemas.openxmlformats.org/officeDocument/2006/relationships/tags" Target="../tags/tag226.xml"/><Relationship Id="rId85" Type="http://schemas.openxmlformats.org/officeDocument/2006/relationships/tags" Target="../tags/tag172.xml"/><Relationship Id="rId150" Type="http://schemas.openxmlformats.org/officeDocument/2006/relationships/tags" Target="../tags/tag237.xml"/><Relationship Id="rId171" Type="http://schemas.openxmlformats.org/officeDocument/2006/relationships/tags" Target="../tags/tag258.xml"/><Relationship Id="rId192" Type="http://schemas.openxmlformats.org/officeDocument/2006/relationships/tags" Target="../tags/tag279.xml"/><Relationship Id="rId206" Type="http://schemas.openxmlformats.org/officeDocument/2006/relationships/slideLayout" Target="../slideLayouts/slideLayout17.xml"/><Relationship Id="rId227" Type="http://schemas.openxmlformats.org/officeDocument/2006/relationships/image" Target="../media/image44.jpeg"/><Relationship Id="rId248" Type="http://schemas.openxmlformats.org/officeDocument/2006/relationships/image" Target="../media/image65.png"/><Relationship Id="rId12" Type="http://schemas.openxmlformats.org/officeDocument/2006/relationships/tags" Target="../tags/tag99.xml"/><Relationship Id="rId33" Type="http://schemas.openxmlformats.org/officeDocument/2006/relationships/tags" Target="../tags/tag120.xml"/><Relationship Id="rId108" Type="http://schemas.openxmlformats.org/officeDocument/2006/relationships/tags" Target="../tags/tag195.xml"/><Relationship Id="rId129" Type="http://schemas.openxmlformats.org/officeDocument/2006/relationships/tags" Target="../tags/tag216.xml"/><Relationship Id="rId54" Type="http://schemas.openxmlformats.org/officeDocument/2006/relationships/tags" Target="../tags/tag141.xml"/><Relationship Id="rId75" Type="http://schemas.openxmlformats.org/officeDocument/2006/relationships/tags" Target="../tags/tag162.xml"/><Relationship Id="rId96" Type="http://schemas.openxmlformats.org/officeDocument/2006/relationships/tags" Target="../tags/tag183.xml"/><Relationship Id="rId140" Type="http://schemas.openxmlformats.org/officeDocument/2006/relationships/tags" Target="../tags/tag227.xml"/><Relationship Id="rId161" Type="http://schemas.openxmlformats.org/officeDocument/2006/relationships/tags" Target="../tags/tag248.xml"/><Relationship Id="rId182" Type="http://schemas.openxmlformats.org/officeDocument/2006/relationships/tags" Target="../tags/tag269.xml"/><Relationship Id="rId217" Type="http://schemas.openxmlformats.org/officeDocument/2006/relationships/image" Target="../media/image34.png"/><Relationship Id="rId6" Type="http://schemas.openxmlformats.org/officeDocument/2006/relationships/tags" Target="../tags/tag93.xml"/><Relationship Id="rId238" Type="http://schemas.openxmlformats.org/officeDocument/2006/relationships/image" Target="../media/image55.png"/><Relationship Id="rId23" Type="http://schemas.openxmlformats.org/officeDocument/2006/relationships/tags" Target="../tags/tag110.xml"/><Relationship Id="rId119" Type="http://schemas.openxmlformats.org/officeDocument/2006/relationships/tags" Target="../tags/tag206.xml"/><Relationship Id="rId44" Type="http://schemas.openxmlformats.org/officeDocument/2006/relationships/tags" Target="../tags/tag131.xml"/><Relationship Id="rId65" Type="http://schemas.openxmlformats.org/officeDocument/2006/relationships/tags" Target="../tags/tag152.xml"/><Relationship Id="rId86" Type="http://schemas.openxmlformats.org/officeDocument/2006/relationships/tags" Target="../tags/tag173.xml"/><Relationship Id="rId130" Type="http://schemas.openxmlformats.org/officeDocument/2006/relationships/tags" Target="../tags/tag217.xml"/><Relationship Id="rId151" Type="http://schemas.openxmlformats.org/officeDocument/2006/relationships/tags" Target="../tags/tag238.xml"/><Relationship Id="rId172" Type="http://schemas.openxmlformats.org/officeDocument/2006/relationships/tags" Target="../tags/tag259.xml"/><Relationship Id="rId193" Type="http://schemas.openxmlformats.org/officeDocument/2006/relationships/tags" Target="../tags/tag280.xml"/><Relationship Id="rId207" Type="http://schemas.openxmlformats.org/officeDocument/2006/relationships/image" Target="../media/image24.jpeg"/><Relationship Id="rId228" Type="http://schemas.openxmlformats.org/officeDocument/2006/relationships/image" Target="../media/image45.jpeg"/><Relationship Id="rId13" Type="http://schemas.openxmlformats.org/officeDocument/2006/relationships/tags" Target="../tags/tag100.xml"/><Relationship Id="rId109" Type="http://schemas.openxmlformats.org/officeDocument/2006/relationships/tags" Target="../tags/tag196.xml"/><Relationship Id="rId34" Type="http://schemas.openxmlformats.org/officeDocument/2006/relationships/tags" Target="../tags/tag121.xml"/><Relationship Id="rId55" Type="http://schemas.openxmlformats.org/officeDocument/2006/relationships/tags" Target="../tags/tag142.xml"/><Relationship Id="rId76" Type="http://schemas.openxmlformats.org/officeDocument/2006/relationships/tags" Target="../tags/tag163.xml"/><Relationship Id="rId97" Type="http://schemas.openxmlformats.org/officeDocument/2006/relationships/tags" Target="../tags/tag184.xml"/><Relationship Id="rId120" Type="http://schemas.openxmlformats.org/officeDocument/2006/relationships/tags" Target="../tags/tag207.xml"/><Relationship Id="rId141" Type="http://schemas.openxmlformats.org/officeDocument/2006/relationships/tags" Target="../tags/tag228.xml"/><Relationship Id="rId7" Type="http://schemas.openxmlformats.org/officeDocument/2006/relationships/tags" Target="../tags/tag94.xml"/><Relationship Id="rId162" Type="http://schemas.openxmlformats.org/officeDocument/2006/relationships/tags" Target="../tags/tag249.xml"/><Relationship Id="rId183" Type="http://schemas.openxmlformats.org/officeDocument/2006/relationships/tags" Target="../tags/tag270.xml"/><Relationship Id="rId218" Type="http://schemas.openxmlformats.org/officeDocument/2006/relationships/image" Target="../media/image35.png"/><Relationship Id="rId239" Type="http://schemas.openxmlformats.org/officeDocument/2006/relationships/image" Target="../media/image56.png"/><Relationship Id="rId24" Type="http://schemas.openxmlformats.org/officeDocument/2006/relationships/tags" Target="../tags/tag111.xml"/><Relationship Id="rId45" Type="http://schemas.openxmlformats.org/officeDocument/2006/relationships/tags" Target="../tags/tag132.xml"/><Relationship Id="rId66" Type="http://schemas.openxmlformats.org/officeDocument/2006/relationships/tags" Target="../tags/tag153.xml"/><Relationship Id="rId87" Type="http://schemas.openxmlformats.org/officeDocument/2006/relationships/tags" Target="../tags/tag174.xml"/><Relationship Id="rId110" Type="http://schemas.openxmlformats.org/officeDocument/2006/relationships/tags" Target="../tags/tag197.xml"/><Relationship Id="rId131" Type="http://schemas.openxmlformats.org/officeDocument/2006/relationships/tags" Target="../tags/tag218.xml"/><Relationship Id="rId152" Type="http://schemas.openxmlformats.org/officeDocument/2006/relationships/tags" Target="../tags/tag239.xml"/><Relationship Id="rId173" Type="http://schemas.openxmlformats.org/officeDocument/2006/relationships/tags" Target="../tags/tag260.xml"/><Relationship Id="rId194" Type="http://schemas.openxmlformats.org/officeDocument/2006/relationships/tags" Target="../tags/tag281.xml"/><Relationship Id="rId208" Type="http://schemas.openxmlformats.org/officeDocument/2006/relationships/image" Target="../media/image25.png"/><Relationship Id="rId229" Type="http://schemas.openxmlformats.org/officeDocument/2006/relationships/image" Target="../media/image46.png"/><Relationship Id="rId240" Type="http://schemas.openxmlformats.org/officeDocument/2006/relationships/image" Target="../media/image57.png"/><Relationship Id="rId14" Type="http://schemas.openxmlformats.org/officeDocument/2006/relationships/tags" Target="../tags/tag101.xml"/><Relationship Id="rId35" Type="http://schemas.openxmlformats.org/officeDocument/2006/relationships/tags" Target="../tags/tag122.xml"/><Relationship Id="rId56" Type="http://schemas.openxmlformats.org/officeDocument/2006/relationships/tags" Target="../tags/tag143.xml"/><Relationship Id="rId77" Type="http://schemas.openxmlformats.org/officeDocument/2006/relationships/tags" Target="../tags/tag164.xml"/><Relationship Id="rId100" Type="http://schemas.openxmlformats.org/officeDocument/2006/relationships/tags" Target="../tags/tag187.xml"/><Relationship Id="rId8" Type="http://schemas.openxmlformats.org/officeDocument/2006/relationships/tags" Target="../tags/tag95.xml"/><Relationship Id="rId98" Type="http://schemas.openxmlformats.org/officeDocument/2006/relationships/tags" Target="../tags/tag185.xml"/><Relationship Id="rId121" Type="http://schemas.openxmlformats.org/officeDocument/2006/relationships/tags" Target="../tags/tag208.xml"/><Relationship Id="rId142" Type="http://schemas.openxmlformats.org/officeDocument/2006/relationships/tags" Target="../tags/tag229.xml"/><Relationship Id="rId163" Type="http://schemas.openxmlformats.org/officeDocument/2006/relationships/tags" Target="../tags/tag250.xml"/><Relationship Id="rId184" Type="http://schemas.openxmlformats.org/officeDocument/2006/relationships/tags" Target="../tags/tag271.xml"/><Relationship Id="rId219" Type="http://schemas.openxmlformats.org/officeDocument/2006/relationships/image" Target="../media/image36.emf"/><Relationship Id="rId230" Type="http://schemas.openxmlformats.org/officeDocument/2006/relationships/image" Target="../media/image47.png"/><Relationship Id="rId25" Type="http://schemas.openxmlformats.org/officeDocument/2006/relationships/tags" Target="../tags/tag112.xml"/><Relationship Id="rId46" Type="http://schemas.openxmlformats.org/officeDocument/2006/relationships/tags" Target="../tags/tag133.xml"/><Relationship Id="rId67" Type="http://schemas.openxmlformats.org/officeDocument/2006/relationships/tags" Target="../tags/tag154.xml"/><Relationship Id="rId88" Type="http://schemas.openxmlformats.org/officeDocument/2006/relationships/tags" Target="../tags/tag175.xml"/><Relationship Id="rId111" Type="http://schemas.openxmlformats.org/officeDocument/2006/relationships/tags" Target="../tags/tag198.xml"/><Relationship Id="rId132" Type="http://schemas.openxmlformats.org/officeDocument/2006/relationships/tags" Target="../tags/tag219.xml"/><Relationship Id="rId153" Type="http://schemas.openxmlformats.org/officeDocument/2006/relationships/tags" Target="../tags/tag240.xml"/><Relationship Id="rId174" Type="http://schemas.openxmlformats.org/officeDocument/2006/relationships/tags" Target="../tags/tag261.xml"/><Relationship Id="rId195" Type="http://schemas.openxmlformats.org/officeDocument/2006/relationships/tags" Target="../tags/tag282.xml"/><Relationship Id="rId209" Type="http://schemas.openxmlformats.org/officeDocument/2006/relationships/image" Target="../media/image26.png"/><Relationship Id="rId220" Type="http://schemas.openxmlformats.org/officeDocument/2006/relationships/image" Target="../media/image37.emf"/><Relationship Id="rId241" Type="http://schemas.openxmlformats.org/officeDocument/2006/relationships/image" Target="../media/image58.emf"/><Relationship Id="rId15" Type="http://schemas.openxmlformats.org/officeDocument/2006/relationships/tags" Target="../tags/tag102.xml"/><Relationship Id="rId36" Type="http://schemas.openxmlformats.org/officeDocument/2006/relationships/tags" Target="../tags/tag123.xml"/><Relationship Id="rId57" Type="http://schemas.openxmlformats.org/officeDocument/2006/relationships/tags" Target="../tags/tag144.xml"/><Relationship Id="rId10" Type="http://schemas.openxmlformats.org/officeDocument/2006/relationships/tags" Target="../tags/tag97.xml"/><Relationship Id="rId31" Type="http://schemas.openxmlformats.org/officeDocument/2006/relationships/tags" Target="../tags/tag118.xml"/><Relationship Id="rId52" Type="http://schemas.openxmlformats.org/officeDocument/2006/relationships/tags" Target="../tags/tag139.xml"/><Relationship Id="rId73" Type="http://schemas.openxmlformats.org/officeDocument/2006/relationships/tags" Target="../tags/tag160.xml"/><Relationship Id="rId78" Type="http://schemas.openxmlformats.org/officeDocument/2006/relationships/tags" Target="../tags/tag165.xml"/><Relationship Id="rId94" Type="http://schemas.openxmlformats.org/officeDocument/2006/relationships/tags" Target="../tags/tag181.xml"/><Relationship Id="rId99" Type="http://schemas.openxmlformats.org/officeDocument/2006/relationships/tags" Target="../tags/tag186.xml"/><Relationship Id="rId101" Type="http://schemas.openxmlformats.org/officeDocument/2006/relationships/tags" Target="../tags/tag188.xml"/><Relationship Id="rId122" Type="http://schemas.openxmlformats.org/officeDocument/2006/relationships/tags" Target="../tags/tag209.xml"/><Relationship Id="rId143" Type="http://schemas.openxmlformats.org/officeDocument/2006/relationships/tags" Target="../tags/tag230.xml"/><Relationship Id="rId148" Type="http://schemas.openxmlformats.org/officeDocument/2006/relationships/tags" Target="../tags/tag235.xml"/><Relationship Id="rId164" Type="http://schemas.openxmlformats.org/officeDocument/2006/relationships/tags" Target="../tags/tag251.xml"/><Relationship Id="rId169" Type="http://schemas.openxmlformats.org/officeDocument/2006/relationships/tags" Target="../tags/tag256.xml"/><Relationship Id="rId185" Type="http://schemas.openxmlformats.org/officeDocument/2006/relationships/tags" Target="../tags/tag272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80" Type="http://schemas.openxmlformats.org/officeDocument/2006/relationships/tags" Target="../tags/tag267.xml"/><Relationship Id="rId210" Type="http://schemas.openxmlformats.org/officeDocument/2006/relationships/image" Target="../media/image27.emf"/><Relationship Id="rId215" Type="http://schemas.openxmlformats.org/officeDocument/2006/relationships/image" Target="../media/image32.png"/><Relationship Id="rId236" Type="http://schemas.openxmlformats.org/officeDocument/2006/relationships/image" Target="../media/image53.png"/><Relationship Id="rId26" Type="http://schemas.openxmlformats.org/officeDocument/2006/relationships/tags" Target="../tags/tag113.xml"/><Relationship Id="rId231" Type="http://schemas.openxmlformats.org/officeDocument/2006/relationships/image" Target="../media/image48.png"/><Relationship Id="rId47" Type="http://schemas.openxmlformats.org/officeDocument/2006/relationships/tags" Target="../tags/tag134.xml"/><Relationship Id="rId68" Type="http://schemas.openxmlformats.org/officeDocument/2006/relationships/tags" Target="../tags/tag155.xml"/><Relationship Id="rId89" Type="http://schemas.openxmlformats.org/officeDocument/2006/relationships/tags" Target="../tags/tag176.xml"/><Relationship Id="rId112" Type="http://schemas.openxmlformats.org/officeDocument/2006/relationships/tags" Target="../tags/tag199.xml"/><Relationship Id="rId133" Type="http://schemas.openxmlformats.org/officeDocument/2006/relationships/tags" Target="../tags/tag220.xml"/><Relationship Id="rId154" Type="http://schemas.openxmlformats.org/officeDocument/2006/relationships/tags" Target="../tags/tag241.xml"/><Relationship Id="rId175" Type="http://schemas.openxmlformats.org/officeDocument/2006/relationships/tags" Target="../tags/tag262.xml"/><Relationship Id="rId196" Type="http://schemas.openxmlformats.org/officeDocument/2006/relationships/tags" Target="../tags/tag283.xml"/><Relationship Id="rId200" Type="http://schemas.openxmlformats.org/officeDocument/2006/relationships/tags" Target="../tags/tag287.xml"/><Relationship Id="rId16" Type="http://schemas.openxmlformats.org/officeDocument/2006/relationships/tags" Target="../tags/tag103.xml"/><Relationship Id="rId221" Type="http://schemas.openxmlformats.org/officeDocument/2006/relationships/image" Target="../media/image38.emf"/><Relationship Id="rId242" Type="http://schemas.openxmlformats.org/officeDocument/2006/relationships/image" Target="../media/image59.png"/><Relationship Id="rId37" Type="http://schemas.openxmlformats.org/officeDocument/2006/relationships/tags" Target="../tags/tag124.xml"/><Relationship Id="rId58" Type="http://schemas.openxmlformats.org/officeDocument/2006/relationships/tags" Target="../tags/tag145.xml"/><Relationship Id="rId79" Type="http://schemas.openxmlformats.org/officeDocument/2006/relationships/tags" Target="../tags/tag166.xml"/><Relationship Id="rId102" Type="http://schemas.openxmlformats.org/officeDocument/2006/relationships/tags" Target="../tags/tag189.xml"/><Relationship Id="rId123" Type="http://schemas.openxmlformats.org/officeDocument/2006/relationships/tags" Target="../tags/tag210.xml"/><Relationship Id="rId144" Type="http://schemas.openxmlformats.org/officeDocument/2006/relationships/tags" Target="../tags/tag231.xml"/><Relationship Id="rId90" Type="http://schemas.openxmlformats.org/officeDocument/2006/relationships/tags" Target="../tags/tag177.xml"/><Relationship Id="rId165" Type="http://schemas.openxmlformats.org/officeDocument/2006/relationships/tags" Target="../tags/tag252.xml"/><Relationship Id="rId186" Type="http://schemas.openxmlformats.org/officeDocument/2006/relationships/tags" Target="../tags/tag273.xml"/><Relationship Id="rId211" Type="http://schemas.openxmlformats.org/officeDocument/2006/relationships/image" Target="../media/image28.emf"/><Relationship Id="rId232" Type="http://schemas.openxmlformats.org/officeDocument/2006/relationships/image" Target="../media/image49.png"/><Relationship Id="rId27" Type="http://schemas.openxmlformats.org/officeDocument/2006/relationships/tags" Target="../tags/tag114.xml"/><Relationship Id="rId48" Type="http://schemas.openxmlformats.org/officeDocument/2006/relationships/tags" Target="../tags/tag135.xml"/><Relationship Id="rId69" Type="http://schemas.openxmlformats.org/officeDocument/2006/relationships/tags" Target="../tags/tag156.xml"/><Relationship Id="rId113" Type="http://schemas.openxmlformats.org/officeDocument/2006/relationships/tags" Target="../tags/tag200.xml"/><Relationship Id="rId134" Type="http://schemas.openxmlformats.org/officeDocument/2006/relationships/tags" Target="../tags/tag221.xml"/><Relationship Id="rId80" Type="http://schemas.openxmlformats.org/officeDocument/2006/relationships/tags" Target="../tags/tag167.xml"/><Relationship Id="rId155" Type="http://schemas.openxmlformats.org/officeDocument/2006/relationships/tags" Target="../tags/tag242.xml"/><Relationship Id="rId176" Type="http://schemas.openxmlformats.org/officeDocument/2006/relationships/tags" Target="../tags/tag263.xml"/><Relationship Id="rId197" Type="http://schemas.openxmlformats.org/officeDocument/2006/relationships/tags" Target="../tags/tag284.xml"/><Relationship Id="rId201" Type="http://schemas.openxmlformats.org/officeDocument/2006/relationships/tags" Target="../tags/tag288.xml"/><Relationship Id="rId222" Type="http://schemas.openxmlformats.org/officeDocument/2006/relationships/image" Target="../media/image39.png"/><Relationship Id="rId243" Type="http://schemas.openxmlformats.org/officeDocument/2006/relationships/image" Target="../media/image60.png"/><Relationship Id="rId17" Type="http://schemas.openxmlformats.org/officeDocument/2006/relationships/tags" Target="../tags/tag104.xml"/><Relationship Id="rId38" Type="http://schemas.openxmlformats.org/officeDocument/2006/relationships/tags" Target="../tags/tag125.xml"/><Relationship Id="rId59" Type="http://schemas.openxmlformats.org/officeDocument/2006/relationships/tags" Target="../tags/tag146.xml"/><Relationship Id="rId103" Type="http://schemas.openxmlformats.org/officeDocument/2006/relationships/tags" Target="../tags/tag190.xml"/><Relationship Id="rId124" Type="http://schemas.openxmlformats.org/officeDocument/2006/relationships/tags" Target="../tags/tag211.xml"/><Relationship Id="rId70" Type="http://schemas.openxmlformats.org/officeDocument/2006/relationships/tags" Target="../tags/tag157.xml"/><Relationship Id="rId91" Type="http://schemas.openxmlformats.org/officeDocument/2006/relationships/tags" Target="../tags/tag178.xml"/><Relationship Id="rId145" Type="http://schemas.openxmlformats.org/officeDocument/2006/relationships/tags" Target="../tags/tag232.xml"/><Relationship Id="rId166" Type="http://schemas.openxmlformats.org/officeDocument/2006/relationships/tags" Target="../tags/tag253.xml"/><Relationship Id="rId187" Type="http://schemas.openxmlformats.org/officeDocument/2006/relationships/tags" Target="../tags/tag274.xml"/><Relationship Id="rId1" Type="http://schemas.openxmlformats.org/officeDocument/2006/relationships/tags" Target="../tags/tag88.xml"/><Relationship Id="rId212" Type="http://schemas.openxmlformats.org/officeDocument/2006/relationships/image" Target="../media/image29.emf"/><Relationship Id="rId233" Type="http://schemas.openxmlformats.org/officeDocument/2006/relationships/image" Target="../media/image50.png"/><Relationship Id="rId28" Type="http://schemas.openxmlformats.org/officeDocument/2006/relationships/tags" Target="../tags/tag115.xml"/><Relationship Id="rId49" Type="http://schemas.openxmlformats.org/officeDocument/2006/relationships/tags" Target="../tags/tag136.xml"/><Relationship Id="rId114" Type="http://schemas.openxmlformats.org/officeDocument/2006/relationships/tags" Target="../tags/tag201.xml"/><Relationship Id="rId60" Type="http://schemas.openxmlformats.org/officeDocument/2006/relationships/tags" Target="../tags/tag147.xml"/><Relationship Id="rId81" Type="http://schemas.openxmlformats.org/officeDocument/2006/relationships/tags" Target="../tags/tag168.xml"/><Relationship Id="rId135" Type="http://schemas.openxmlformats.org/officeDocument/2006/relationships/tags" Target="../tags/tag222.xml"/><Relationship Id="rId156" Type="http://schemas.openxmlformats.org/officeDocument/2006/relationships/tags" Target="../tags/tag243.xml"/><Relationship Id="rId177" Type="http://schemas.openxmlformats.org/officeDocument/2006/relationships/tags" Target="../tags/tag264.xml"/><Relationship Id="rId198" Type="http://schemas.openxmlformats.org/officeDocument/2006/relationships/tags" Target="../tags/tag285.xml"/><Relationship Id="rId202" Type="http://schemas.openxmlformats.org/officeDocument/2006/relationships/tags" Target="../tags/tag289.xml"/><Relationship Id="rId223" Type="http://schemas.openxmlformats.org/officeDocument/2006/relationships/image" Target="../media/image40.emf"/><Relationship Id="rId244" Type="http://schemas.openxmlformats.org/officeDocument/2006/relationships/image" Target="../media/image61.png"/><Relationship Id="rId18" Type="http://schemas.openxmlformats.org/officeDocument/2006/relationships/tags" Target="../tags/tag105.xml"/><Relationship Id="rId39" Type="http://schemas.openxmlformats.org/officeDocument/2006/relationships/tags" Target="../tags/tag126.xml"/><Relationship Id="rId50" Type="http://schemas.openxmlformats.org/officeDocument/2006/relationships/tags" Target="../tags/tag137.xml"/><Relationship Id="rId104" Type="http://schemas.openxmlformats.org/officeDocument/2006/relationships/tags" Target="../tags/tag191.xml"/><Relationship Id="rId125" Type="http://schemas.openxmlformats.org/officeDocument/2006/relationships/tags" Target="../tags/tag212.xml"/><Relationship Id="rId146" Type="http://schemas.openxmlformats.org/officeDocument/2006/relationships/tags" Target="../tags/tag233.xml"/><Relationship Id="rId167" Type="http://schemas.openxmlformats.org/officeDocument/2006/relationships/tags" Target="../tags/tag254.xml"/><Relationship Id="rId188" Type="http://schemas.openxmlformats.org/officeDocument/2006/relationships/tags" Target="../tags/tag275.xml"/><Relationship Id="rId71" Type="http://schemas.openxmlformats.org/officeDocument/2006/relationships/tags" Target="../tags/tag158.xml"/><Relationship Id="rId92" Type="http://schemas.openxmlformats.org/officeDocument/2006/relationships/tags" Target="../tags/tag179.xml"/><Relationship Id="rId213" Type="http://schemas.openxmlformats.org/officeDocument/2006/relationships/image" Target="../media/image30.emf"/><Relationship Id="rId234" Type="http://schemas.openxmlformats.org/officeDocument/2006/relationships/image" Target="../media/image51.png"/><Relationship Id="rId2" Type="http://schemas.openxmlformats.org/officeDocument/2006/relationships/tags" Target="../tags/tag89.xml"/><Relationship Id="rId29" Type="http://schemas.openxmlformats.org/officeDocument/2006/relationships/tags" Target="../tags/tag116.xml"/><Relationship Id="rId40" Type="http://schemas.openxmlformats.org/officeDocument/2006/relationships/tags" Target="../tags/tag127.xml"/><Relationship Id="rId115" Type="http://schemas.openxmlformats.org/officeDocument/2006/relationships/tags" Target="../tags/tag202.xml"/><Relationship Id="rId136" Type="http://schemas.openxmlformats.org/officeDocument/2006/relationships/tags" Target="../tags/tag223.xml"/><Relationship Id="rId157" Type="http://schemas.openxmlformats.org/officeDocument/2006/relationships/tags" Target="../tags/tag244.xml"/><Relationship Id="rId178" Type="http://schemas.openxmlformats.org/officeDocument/2006/relationships/tags" Target="../tags/tag265.xml"/><Relationship Id="rId61" Type="http://schemas.openxmlformats.org/officeDocument/2006/relationships/tags" Target="../tags/tag148.xml"/><Relationship Id="rId82" Type="http://schemas.openxmlformats.org/officeDocument/2006/relationships/tags" Target="../tags/tag169.xml"/><Relationship Id="rId199" Type="http://schemas.openxmlformats.org/officeDocument/2006/relationships/tags" Target="../tags/tag286.xml"/><Relationship Id="rId203" Type="http://schemas.openxmlformats.org/officeDocument/2006/relationships/tags" Target="../tags/tag290.xml"/><Relationship Id="rId19" Type="http://schemas.openxmlformats.org/officeDocument/2006/relationships/tags" Target="../tags/tag106.xml"/><Relationship Id="rId224" Type="http://schemas.openxmlformats.org/officeDocument/2006/relationships/image" Target="../media/image41.emf"/><Relationship Id="rId245" Type="http://schemas.openxmlformats.org/officeDocument/2006/relationships/image" Target="../media/image62.png"/><Relationship Id="rId30" Type="http://schemas.openxmlformats.org/officeDocument/2006/relationships/tags" Target="../tags/tag117.xml"/><Relationship Id="rId105" Type="http://schemas.openxmlformats.org/officeDocument/2006/relationships/tags" Target="../tags/tag192.xml"/><Relationship Id="rId126" Type="http://schemas.openxmlformats.org/officeDocument/2006/relationships/tags" Target="../tags/tag213.xml"/><Relationship Id="rId147" Type="http://schemas.openxmlformats.org/officeDocument/2006/relationships/tags" Target="../tags/tag234.xml"/><Relationship Id="rId168" Type="http://schemas.openxmlformats.org/officeDocument/2006/relationships/tags" Target="../tags/tag255.xml"/><Relationship Id="rId51" Type="http://schemas.openxmlformats.org/officeDocument/2006/relationships/tags" Target="../tags/tag138.xml"/><Relationship Id="rId72" Type="http://schemas.openxmlformats.org/officeDocument/2006/relationships/tags" Target="../tags/tag159.xml"/><Relationship Id="rId93" Type="http://schemas.openxmlformats.org/officeDocument/2006/relationships/tags" Target="../tags/tag180.xml"/><Relationship Id="rId189" Type="http://schemas.openxmlformats.org/officeDocument/2006/relationships/tags" Target="../tags/tag276.xml"/><Relationship Id="rId3" Type="http://schemas.openxmlformats.org/officeDocument/2006/relationships/tags" Target="../tags/tag90.xml"/><Relationship Id="rId214" Type="http://schemas.openxmlformats.org/officeDocument/2006/relationships/image" Target="../media/image31.emf"/><Relationship Id="rId235" Type="http://schemas.openxmlformats.org/officeDocument/2006/relationships/image" Target="../media/image52.emf"/><Relationship Id="rId116" Type="http://schemas.openxmlformats.org/officeDocument/2006/relationships/tags" Target="../tags/tag203.xml"/><Relationship Id="rId137" Type="http://schemas.openxmlformats.org/officeDocument/2006/relationships/tags" Target="../tags/tag224.xml"/><Relationship Id="rId158" Type="http://schemas.openxmlformats.org/officeDocument/2006/relationships/tags" Target="../tags/tag245.xml"/><Relationship Id="rId20" Type="http://schemas.openxmlformats.org/officeDocument/2006/relationships/tags" Target="../tags/tag107.xml"/><Relationship Id="rId41" Type="http://schemas.openxmlformats.org/officeDocument/2006/relationships/tags" Target="../tags/tag128.xml"/><Relationship Id="rId62" Type="http://schemas.openxmlformats.org/officeDocument/2006/relationships/tags" Target="../tags/tag149.xml"/><Relationship Id="rId83" Type="http://schemas.openxmlformats.org/officeDocument/2006/relationships/tags" Target="../tags/tag170.xml"/><Relationship Id="rId179" Type="http://schemas.openxmlformats.org/officeDocument/2006/relationships/tags" Target="../tags/tag266.xml"/><Relationship Id="rId190" Type="http://schemas.openxmlformats.org/officeDocument/2006/relationships/tags" Target="../tags/tag277.xml"/><Relationship Id="rId204" Type="http://schemas.openxmlformats.org/officeDocument/2006/relationships/tags" Target="../tags/tag291.xml"/><Relationship Id="rId225" Type="http://schemas.openxmlformats.org/officeDocument/2006/relationships/image" Target="../media/image42.emf"/><Relationship Id="rId246" Type="http://schemas.openxmlformats.org/officeDocument/2006/relationships/image" Target="../media/image63.png"/><Relationship Id="rId106" Type="http://schemas.openxmlformats.org/officeDocument/2006/relationships/tags" Target="../tags/tag193.xml"/><Relationship Id="rId127" Type="http://schemas.openxmlformats.org/officeDocument/2006/relationships/tags" Target="../tags/tag21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26" Type="http://schemas.openxmlformats.org/officeDocument/2006/relationships/tags" Target="../tags/tag318.xml"/><Relationship Id="rId39" Type="http://schemas.openxmlformats.org/officeDocument/2006/relationships/tags" Target="../tags/tag331.xml"/><Relationship Id="rId21" Type="http://schemas.openxmlformats.org/officeDocument/2006/relationships/tags" Target="../tags/tag313.xml"/><Relationship Id="rId34" Type="http://schemas.openxmlformats.org/officeDocument/2006/relationships/tags" Target="../tags/tag326.xml"/><Relationship Id="rId42" Type="http://schemas.openxmlformats.org/officeDocument/2006/relationships/image" Target="../media/image67.emf"/><Relationship Id="rId7" Type="http://schemas.openxmlformats.org/officeDocument/2006/relationships/tags" Target="../tags/tag299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9" Type="http://schemas.openxmlformats.org/officeDocument/2006/relationships/tags" Target="../tags/tag321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tags" Target="../tags/tag316.xml"/><Relationship Id="rId32" Type="http://schemas.openxmlformats.org/officeDocument/2006/relationships/tags" Target="../tags/tag324.xml"/><Relationship Id="rId37" Type="http://schemas.openxmlformats.org/officeDocument/2006/relationships/tags" Target="../tags/tag329.xml"/><Relationship Id="rId40" Type="http://schemas.openxmlformats.org/officeDocument/2006/relationships/slideLayout" Target="../slideLayouts/slideLayout9.xml"/><Relationship Id="rId45" Type="http://schemas.openxmlformats.org/officeDocument/2006/relationships/image" Target="../media/image70.emf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tags" Target="../tags/tag315.xml"/><Relationship Id="rId28" Type="http://schemas.openxmlformats.org/officeDocument/2006/relationships/tags" Target="../tags/tag320.xml"/><Relationship Id="rId36" Type="http://schemas.openxmlformats.org/officeDocument/2006/relationships/tags" Target="../tags/tag328.xml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31" Type="http://schemas.openxmlformats.org/officeDocument/2006/relationships/tags" Target="../tags/tag323.xml"/><Relationship Id="rId44" Type="http://schemas.openxmlformats.org/officeDocument/2006/relationships/image" Target="../media/image69.emf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tags" Target="../tags/tag314.xml"/><Relationship Id="rId27" Type="http://schemas.openxmlformats.org/officeDocument/2006/relationships/tags" Target="../tags/tag319.xml"/><Relationship Id="rId30" Type="http://schemas.openxmlformats.org/officeDocument/2006/relationships/tags" Target="../tags/tag322.xml"/><Relationship Id="rId35" Type="http://schemas.openxmlformats.org/officeDocument/2006/relationships/tags" Target="../tags/tag327.xml"/><Relationship Id="rId43" Type="http://schemas.openxmlformats.org/officeDocument/2006/relationships/image" Target="../media/image68.emf"/><Relationship Id="rId8" Type="http://schemas.openxmlformats.org/officeDocument/2006/relationships/tags" Target="../tags/tag300.xml"/><Relationship Id="rId3" Type="http://schemas.openxmlformats.org/officeDocument/2006/relationships/tags" Target="../tags/tag295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5" Type="http://schemas.openxmlformats.org/officeDocument/2006/relationships/tags" Target="../tags/tag317.xml"/><Relationship Id="rId33" Type="http://schemas.openxmlformats.org/officeDocument/2006/relationships/tags" Target="../tags/tag325.xml"/><Relationship Id="rId38" Type="http://schemas.openxmlformats.org/officeDocument/2006/relationships/tags" Target="../tags/tag330.xml"/><Relationship Id="rId20" Type="http://schemas.openxmlformats.org/officeDocument/2006/relationships/tags" Target="../tags/tag312.xml"/><Relationship Id="rId41" Type="http://schemas.openxmlformats.org/officeDocument/2006/relationships/image" Target="../media/image6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44.xml"/><Relationship Id="rId18" Type="http://schemas.openxmlformats.org/officeDocument/2006/relationships/tags" Target="../tags/tag349.xml"/><Relationship Id="rId26" Type="http://schemas.openxmlformats.org/officeDocument/2006/relationships/tags" Target="../tags/tag357.xml"/><Relationship Id="rId39" Type="http://schemas.openxmlformats.org/officeDocument/2006/relationships/image" Target="../media/image16.png"/><Relationship Id="rId21" Type="http://schemas.openxmlformats.org/officeDocument/2006/relationships/tags" Target="../tags/tag352.xml"/><Relationship Id="rId34" Type="http://schemas.openxmlformats.org/officeDocument/2006/relationships/image" Target="../media/image14.png"/><Relationship Id="rId42" Type="http://schemas.openxmlformats.org/officeDocument/2006/relationships/image" Target="../media/image17.png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6" Type="http://schemas.openxmlformats.org/officeDocument/2006/relationships/tags" Target="../tags/tag347.xml"/><Relationship Id="rId29" Type="http://schemas.openxmlformats.org/officeDocument/2006/relationships/tags" Target="../tags/tag360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tags" Target="../tags/tag342.xml"/><Relationship Id="rId24" Type="http://schemas.openxmlformats.org/officeDocument/2006/relationships/tags" Target="../tags/tag355.xml"/><Relationship Id="rId32" Type="http://schemas.openxmlformats.org/officeDocument/2006/relationships/tags" Target="../tags/tag363.xml"/><Relationship Id="rId37" Type="http://schemas.openxmlformats.org/officeDocument/2006/relationships/image" Target="../media/image12.png"/><Relationship Id="rId40" Type="http://schemas.openxmlformats.org/officeDocument/2006/relationships/image" Target="../media/image18.png"/><Relationship Id="rId45" Type="http://schemas.openxmlformats.org/officeDocument/2006/relationships/image" Target="../media/image19.png"/><Relationship Id="rId5" Type="http://schemas.openxmlformats.org/officeDocument/2006/relationships/tags" Target="../tags/tag336.xml"/><Relationship Id="rId15" Type="http://schemas.openxmlformats.org/officeDocument/2006/relationships/tags" Target="../tags/tag346.xml"/><Relationship Id="rId23" Type="http://schemas.openxmlformats.org/officeDocument/2006/relationships/tags" Target="../tags/tag354.xml"/><Relationship Id="rId28" Type="http://schemas.openxmlformats.org/officeDocument/2006/relationships/tags" Target="../tags/tag359.xml"/><Relationship Id="rId36" Type="http://schemas.openxmlformats.org/officeDocument/2006/relationships/image" Target="../media/image21.png"/><Relationship Id="rId10" Type="http://schemas.openxmlformats.org/officeDocument/2006/relationships/tags" Target="../tags/tag341.xml"/><Relationship Id="rId19" Type="http://schemas.openxmlformats.org/officeDocument/2006/relationships/tags" Target="../tags/tag350.xml"/><Relationship Id="rId31" Type="http://schemas.openxmlformats.org/officeDocument/2006/relationships/tags" Target="../tags/tag362.xml"/><Relationship Id="rId44" Type="http://schemas.openxmlformats.org/officeDocument/2006/relationships/image" Target="../media/image23.png"/><Relationship Id="rId4" Type="http://schemas.openxmlformats.org/officeDocument/2006/relationships/tags" Target="../tags/tag335.xml"/><Relationship Id="rId9" Type="http://schemas.openxmlformats.org/officeDocument/2006/relationships/tags" Target="../tags/tag340.xml"/><Relationship Id="rId14" Type="http://schemas.openxmlformats.org/officeDocument/2006/relationships/tags" Target="../tags/tag345.xml"/><Relationship Id="rId22" Type="http://schemas.openxmlformats.org/officeDocument/2006/relationships/tags" Target="../tags/tag353.xml"/><Relationship Id="rId27" Type="http://schemas.openxmlformats.org/officeDocument/2006/relationships/tags" Target="../tags/tag358.xml"/><Relationship Id="rId30" Type="http://schemas.openxmlformats.org/officeDocument/2006/relationships/tags" Target="../tags/tag361.xml"/><Relationship Id="rId35" Type="http://schemas.openxmlformats.org/officeDocument/2006/relationships/image" Target="../media/image15.png"/><Relationship Id="rId43" Type="http://schemas.openxmlformats.org/officeDocument/2006/relationships/image" Target="../media/image20.png"/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12" Type="http://schemas.openxmlformats.org/officeDocument/2006/relationships/tags" Target="../tags/tag343.xml"/><Relationship Id="rId17" Type="http://schemas.openxmlformats.org/officeDocument/2006/relationships/tags" Target="../tags/tag348.xml"/><Relationship Id="rId25" Type="http://schemas.openxmlformats.org/officeDocument/2006/relationships/tags" Target="../tags/tag356.xml"/><Relationship Id="rId33" Type="http://schemas.openxmlformats.org/officeDocument/2006/relationships/slideLayout" Target="../slideLayouts/slideLayout9.xml"/><Relationship Id="rId38" Type="http://schemas.openxmlformats.org/officeDocument/2006/relationships/image" Target="../media/image13.png"/><Relationship Id="rId20" Type="http://schemas.openxmlformats.org/officeDocument/2006/relationships/tags" Target="../tags/tag351.xml"/><Relationship Id="rId4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ODC</a:t>
            </a:r>
            <a:br>
              <a:rPr lang="de-DE" dirty="0"/>
            </a:b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One Driving 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570108"/>
          </a:xfrm>
        </p:spPr>
        <p:txBody>
          <a:bodyPr/>
          <a:lstStyle/>
          <a:p>
            <a:r>
              <a:rPr lang="en-US" b="1" dirty="0"/>
              <a:t>Our joint mission:</a:t>
            </a:r>
          </a:p>
          <a:p>
            <a:pPr lvl="1"/>
            <a:r>
              <a:rPr lang="en-US" dirty="0"/>
              <a:t>Using different sensor sets we shall </a:t>
            </a:r>
            <a:r>
              <a:rPr lang="en-US" b="1" dirty="0">
                <a:solidFill>
                  <a:schemeClr val="accent1"/>
                </a:solidFill>
              </a:rPr>
              <a:t>find the best possible “ADAS control behavior”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Then using different actuator sets will shall </a:t>
            </a:r>
            <a:r>
              <a:rPr lang="en-US" b="1" dirty="0">
                <a:solidFill>
                  <a:schemeClr val="accent1"/>
                </a:solidFill>
              </a:rPr>
              <a:t>execute the “ADAS control behavior” in the best possible way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3983" lvl="1" indent="0">
              <a:buNone/>
            </a:pPr>
            <a:endParaRPr lang="en-US" dirty="0"/>
          </a:p>
          <a:p>
            <a:pPr marL="525561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739798"/>
            <a:ext cx="9511525" cy="1595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762" y="5227612"/>
            <a:ext cx="7889421" cy="2714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ADAS Control Behavior is not exactly the same as todays</a:t>
            </a:r>
            <a:r>
              <a:rPr kumimoji="0" lang="en-US" sz="14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SIT-BS behavior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.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673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0" i="0" u="none" strike="noStrike" kern="1200" cap="none" spc="0" normalizeH="0" baseline="0" noProof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© Robert Bosch GmbH 2016.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9080" y="259080"/>
            <a:ext cx="8709660" cy="7772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chemeClr val="tx1"/>
                </a:solidFill>
              </a:rPr>
              <a:t>ADAS Control Framework </a:t>
            </a:r>
            <a:r>
              <a:rPr lang="de-DE" sz="2800" dirty="0" err="1">
                <a:solidFill>
                  <a:schemeClr val="tx1"/>
                </a:solidFill>
              </a:rPr>
              <a:t>for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Driving</a:t>
            </a:r>
            <a:br>
              <a:rPr lang="de-DE" sz="2800" dirty="0">
                <a:solidFill>
                  <a:srgbClr val="A80163"/>
                </a:solidFill>
              </a:rPr>
            </a:br>
            <a:r>
              <a:rPr lang="de-DE" sz="2800" dirty="0">
                <a:solidFill>
                  <a:srgbClr val="A80163"/>
                </a:solidFill>
              </a:rPr>
              <a:t>Vision</a:t>
            </a:r>
          </a:p>
        </p:txBody>
      </p:sp>
      <p:sp>
        <p:nvSpPr>
          <p:cNvPr id="12" name="Textplatzhalter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655520" y="656158"/>
            <a:ext cx="7563060" cy="1008112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lvl1pPr marL="251460" indent="-25146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467360" indent="-46736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647700" indent="-6477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4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863600" indent="-8636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3600" indent="-8636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863600" indent="-8636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863600" indent="-8636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863600" indent="-8636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863600" indent="-8636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87313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1200" b="1" i="1" u="none" strike="noStrike" kern="0" cap="none" spc="0" normalizeH="0" baseline="0" noProof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ADAS Control Framework </a:t>
            </a: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is the </a:t>
            </a:r>
            <a:r>
              <a:rPr kumimoji="0" lang="en-GB" sz="1200" b="1" i="1" u="none" strike="noStrike" kern="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Bosch Operating System </a:t>
            </a: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for all </a:t>
            </a:r>
            <a:r>
              <a:rPr kumimoji="0" lang="en-GB" sz="1200" b="1" i="1" u="none" strike="noStrike" kern="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future</a:t>
            </a: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GB" sz="1200" b="1" i="1" u="none" strike="noStrike" kern="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Driver Assistance Systems including HAD</a:t>
            </a: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Arial" pitchFamily="34" charset="0"/>
              </a:rPr>
              <a:t>. It runs customer specific Apps on various Sensor- and Computing Platforms, abstracting from E/E architecture and includes mainstream reference implementations.</a:t>
            </a:r>
          </a:p>
        </p:txBody>
      </p:sp>
      <p:sp>
        <p:nvSpPr>
          <p:cNvPr id="14" name="Textfeld 13"/>
          <p:cNvSpPr txBox="1"/>
          <p:nvPr>
            <p:custDataLst>
              <p:tags r:id="rId7"/>
            </p:custDataLst>
          </p:nvPr>
        </p:nvSpPr>
        <p:spPr>
          <a:xfrm>
            <a:off x="1563521" y="1660894"/>
            <a:ext cx="11031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Common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Domain Model</a:t>
            </a:r>
          </a:p>
        </p:txBody>
      </p:sp>
      <p:sp>
        <p:nvSpPr>
          <p:cNvPr id="15" name="Textfeld 14"/>
          <p:cNvSpPr txBox="1"/>
          <p:nvPr>
            <p:custDataLst>
              <p:tags r:id="rId8"/>
            </p:custDataLst>
          </p:nvPr>
        </p:nvSpPr>
        <p:spPr>
          <a:xfrm>
            <a:off x="3224513" y="1660894"/>
            <a:ext cx="1069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One 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System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Architecture*</a:t>
            </a:r>
          </a:p>
        </p:txBody>
      </p:sp>
      <p:sp>
        <p:nvSpPr>
          <p:cNvPr id="16" name="Textfeld 15"/>
          <p:cNvSpPr txBox="1"/>
          <p:nvPr>
            <p:custDataLst>
              <p:tags r:id="rId9"/>
            </p:custDataLst>
          </p:nvPr>
        </p:nvSpPr>
        <p:spPr>
          <a:xfrm>
            <a:off x="5828148" y="1660894"/>
            <a:ext cx="9044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One ADAS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Framework</a:t>
            </a:r>
          </a:p>
        </p:txBody>
      </p:sp>
      <p:sp>
        <p:nvSpPr>
          <p:cNvPr id="17" name="Pfeil nach rechts 16"/>
          <p:cNvSpPr/>
          <p:nvPr>
            <p:custDataLst>
              <p:tags r:id="rId10"/>
            </p:custDataLst>
          </p:nvPr>
        </p:nvSpPr>
        <p:spPr>
          <a:xfrm>
            <a:off x="2753192" y="1832863"/>
            <a:ext cx="432048" cy="11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Pfeil nach rechts 17"/>
          <p:cNvSpPr/>
          <p:nvPr>
            <p:custDataLst>
              <p:tags r:id="rId11"/>
            </p:custDataLst>
          </p:nvPr>
        </p:nvSpPr>
        <p:spPr>
          <a:xfrm>
            <a:off x="4553392" y="1832863"/>
            <a:ext cx="936104" cy="11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2" name="Textfeld 41"/>
          <p:cNvSpPr txBox="1"/>
          <p:nvPr>
            <p:custDataLst>
              <p:tags r:id="rId12"/>
            </p:custDataLst>
          </p:nvPr>
        </p:nvSpPr>
        <p:spPr>
          <a:xfrm>
            <a:off x="8299410" y="1518619"/>
            <a:ext cx="114646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3264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Compatible with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One BBM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System</a:t>
            </a:r>
            <a:b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Architecture</a:t>
            </a:r>
          </a:p>
        </p:txBody>
      </p:sp>
      <p:sp>
        <p:nvSpPr>
          <p:cNvPr id="43" name="Pfeil nach rechts 42"/>
          <p:cNvSpPr/>
          <p:nvPr>
            <p:custDataLst>
              <p:tags r:id="rId13"/>
            </p:custDataLst>
          </p:nvPr>
        </p:nvSpPr>
        <p:spPr>
          <a:xfrm>
            <a:off x="7145680" y="1832863"/>
            <a:ext cx="1080120" cy="11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63290" y="5372880"/>
            <a:ext cx="7426048" cy="5842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* Based on common work and test model and artefacts to product lines, test runs for complete ADAS control framework to avoid braking changes by isolated SW changes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1226306" y="2246699"/>
            <a:ext cx="9031703" cy="2942587"/>
            <a:chOff x="1226306" y="2669609"/>
            <a:chExt cx="9031703" cy="2942587"/>
          </a:xfrm>
        </p:grpSpPr>
        <p:sp>
          <p:nvSpPr>
            <p:cNvPr id="10" name="Abgerundetes Rechteck 9"/>
            <p:cNvSpPr/>
            <p:nvPr>
              <p:custDataLst>
                <p:tags r:id="rId14"/>
              </p:custDataLst>
            </p:nvPr>
          </p:nvSpPr>
          <p:spPr>
            <a:xfrm>
              <a:off x="3007192" y="3235932"/>
              <a:ext cx="5328592" cy="122413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Situation        Reaction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Analysis         Pattern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Perception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Motion Planning				</a:t>
              </a:r>
              <a:b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</a:b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and Control					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Acting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1230537" y="2994171"/>
              <a:ext cx="1659919" cy="98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08085" y="3870813"/>
              <a:ext cx="1043449" cy="1023059"/>
            </a:xfrm>
            <a:prstGeom prst="rect">
              <a:avLst/>
            </a:prstGeom>
            <a:scene3d>
              <a:camera prst="orthographicFront">
                <a:rot lat="0" lon="21299999" rev="0"/>
              </a:camera>
              <a:lightRig rig="threePt" dir="t"/>
            </a:scene3d>
          </p:spPr>
        </p:pic>
        <p:sp>
          <p:nvSpPr>
            <p:cNvPr id="13" name="Abgerundetes Rechteck 12"/>
            <p:cNvSpPr/>
            <p:nvPr>
              <p:custDataLst>
                <p:tags r:id="rId16"/>
              </p:custDataLst>
            </p:nvPr>
          </p:nvSpPr>
          <p:spPr>
            <a:xfrm>
              <a:off x="1226306" y="2669609"/>
              <a:ext cx="1600725" cy="270932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" name="Abgerundetes Rechteck 8"/>
            <p:cNvSpPr/>
            <p:nvPr>
              <p:custDataLst>
                <p:tags r:id="rId17"/>
              </p:custDataLst>
            </p:nvPr>
          </p:nvSpPr>
          <p:spPr>
            <a:xfrm>
              <a:off x="3007192" y="4532076"/>
              <a:ext cx="5328592" cy="8640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Environment Sensing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3264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    Computing and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    Communication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       Resources</a:t>
              </a:r>
            </a:p>
          </p:txBody>
        </p:sp>
        <p:sp>
          <p:nvSpPr>
            <p:cNvPr id="11" name="Abgerundetes Rechteck 10"/>
            <p:cNvSpPr/>
            <p:nvPr>
              <p:custDataLst>
                <p:tags r:id="rId18"/>
              </p:custDataLst>
            </p:nvPr>
          </p:nvSpPr>
          <p:spPr>
            <a:xfrm>
              <a:off x="3007192" y="2731876"/>
              <a:ext cx="5451008" cy="4320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264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        Behaviour</a:t>
              </a:r>
            </a:p>
          </p:txBody>
        </p:sp>
        <p:sp>
          <p:nvSpPr>
            <p:cNvPr id="19" name="Rechteck 18"/>
            <p:cNvSpPr/>
            <p:nvPr>
              <p:custDataLst>
                <p:tags r:id="rId19"/>
              </p:custDataLst>
            </p:nvPr>
          </p:nvSpPr>
          <p:spPr>
            <a:xfrm>
              <a:off x="7903737" y="2875892"/>
              <a:ext cx="504055" cy="360040"/>
            </a:xfrm>
            <a:prstGeom prst="rect">
              <a:avLst/>
            </a:prstGeom>
            <a:solidFill>
              <a:srgbClr val="92D05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extrusionClr>
                <a:srgbClr val="92D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20" name="Rechteck 19"/>
            <p:cNvSpPr/>
            <p:nvPr>
              <p:custDataLst>
                <p:tags r:id="rId20"/>
              </p:custDataLst>
            </p:nvPr>
          </p:nvSpPr>
          <p:spPr>
            <a:xfrm>
              <a:off x="7183656" y="2875892"/>
              <a:ext cx="670419" cy="360040"/>
            </a:xfrm>
            <a:prstGeom prst="rect">
              <a:avLst/>
            </a:prstGeom>
            <a:solidFill>
              <a:srgbClr val="92D05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extrusionClr>
                <a:srgbClr val="92D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Highway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Pilot</a:t>
              </a:r>
            </a:p>
          </p:txBody>
        </p:sp>
        <p:sp>
          <p:nvSpPr>
            <p:cNvPr id="21" name="Rechteck 20"/>
            <p:cNvSpPr/>
            <p:nvPr>
              <p:custDataLst>
                <p:tags r:id="rId21"/>
              </p:custDataLst>
            </p:nvPr>
          </p:nvSpPr>
          <p:spPr>
            <a:xfrm>
              <a:off x="6319560" y="2875892"/>
              <a:ext cx="804503" cy="360040"/>
            </a:xfrm>
            <a:prstGeom prst="rect">
              <a:avLst/>
            </a:prstGeom>
            <a:solidFill>
              <a:srgbClr val="92D05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extrusionClr>
                <a:srgbClr val="92D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Lane Keeping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Support</a:t>
              </a:r>
            </a:p>
          </p:txBody>
        </p:sp>
        <p:sp>
          <p:nvSpPr>
            <p:cNvPr id="22" name="Rechteck 21"/>
            <p:cNvSpPr/>
            <p:nvPr>
              <p:custDataLst>
                <p:tags r:id="rId22"/>
              </p:custDataLst>
            </p:nvPr>
          </p:nvSpPr>
          <p:spPr>
            <a:xfrm>
              <a:off x="5383456" y="2875892"/>
              <a:ext cx="864095" cy="360040"/>
            </a:xfrm>
            <a:prstGeom prst="rect">
              <a:avLst/>
            </a:prstGeom>
            <a:solidFill>
              <a:srgbClr val="92D05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extrusionClr>
                <a:srgbClr val="92D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Adapt. Cruise Control</a:t>
              </a:r>
            </a:p>
          </p:txBody>
        </p:sp>
        <p:sp>
          <p:nvSpPr>
            <p:cNvPr id="23" name="Rechteck 22"/>
            <p:cNvSpPr/>
            <p:nvPr>
              <p:custDataLst>
                <p:tags r:id="rId23"/>
              </p:custDataLst>
            </p:nvPr>
          </p:nvSpPr>
          <p:spPr>
            <a:xfrm>
              <a:off x="4735385" y="2875892"/>
              <a:ext cx="576063" cy="360040"/>
            </a:xfrm>
            <a:prstGeom prst="rect">
              <a:avLst/>
            </a:prstGeom>
            <a:solidFill>
              <a:srgbClr val="92D05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extrusionClr>
                <a:srgbClr val="92D05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Parking 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Pilot</a:t>
              </a:r>
            </a:p>
          </p:txBody>
        </p:sp>
        <p:sp>
          <p:nvSpPr>
            <p:cNvPr id="24" name="Zylinder 23"/>
            <p:cNvSpPr/>
            <p:nvPr>
              <p:custDataLst>
                <p:tags r:id="rId24"/>
              </p:custDataLst>
            </p:nvPr>
          </p:nvSpPr>
          <p:spPr>
            <a:xfrm>
              <a:off x="4591368" y="5252156"/>
              <a:ext cx="4968552" cy="36004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Vehicle Environment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Actuators / External Sensors / HMI / C2X IF</a:t>
              </a:r>
            </a:p>
          </p:txBody>
        </p:sp>
        <p:sp>
          <p:nvSpPr>
            <p:cNvPr id="25" name="Rechteck 24"/>
            <p:cNvSpPr/>
            <p:nvPr>
              <p:custDataLst>
                <p:tags r:id="rId25"/>
              </p:custDataLst>
            </p:nvPr>
          </p:nvSpPr>
          <p:spPr>
            <a:xfrm>
              <a:off x="4735385" y="4676092"/>
              <a:ext cx="612000" cy="648072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Sensor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Radar</a:t>
              </a:r>
            </a:p>
          </p:txBody>
        </p:sp>
        <p:sp>
          <p:nvSpPr>
            <p:cNvPr id="26" name="Rechteck 25"/>
            <p:cNvSpPr/>
            <p:nvPr>
              <p:custDataLst>
                <p:tags r:id="rId26"/>
              </p:custDataLst>
            </p:nvPr>
          </p:nvSpPr>
          <p:spPr>
            <a:xfrm>
              <a:off x="5528267" y="4676092"/>
              <a:ext cx="612000" cy="648072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Sensor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Video</a:t>
              </a:r>
            </a:p>
          </p:txBody>
        </p:sp>
        <p:sp>
          <p:nvSpPr>
            <p:cNvPr id="27" name="Rechteck 26"/>
            <p:cNvSpPr/>
            <p:nvPr>
              <p:custDataLst>
                <p:tags r:id="rId27"/>
              </p:custDataLst>
            </p:nvPr>
          </p:nvSpPr>
          <p:spPr>
            <a:xfrm>
              <a:off x="6321150" y="4676092"/>
              <a:ext cx="612000" cy="648072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Sensor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Ultra-sonic</a:t>
              </a:r>
            </a:p>
          </p:txBody>
        </p:sp>
        <p:sp>
          <p:nvSpPr>
            <p:cNvPr id="28" name="Rechteck 27"/>
            <p:cNvSpPr/>
            <p:nvPr>
              <p:custDataLst>
                <p:tags r:id="rId28"/>
              </p:custDataLst>
            </p:nvPr>
          </p:nvSpPr>
          <p:spPr>
            <a:xfrm>
              <a:off x="7114034" y="4676092"/>
              <a:ext cx="612000" cy="648072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Domain Computer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DASy</a:t>
              </a:r>
              <a:endPara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44" name="Rechteck 43"/>
            <p:cNvSpPr/>
            <p:nvPr>
              <p:custDataLst>
                <p:tags r:id="rId29"/>
              </p:custDataLst>
            </p:nvPr>
          </p:nvSpPr>
          <p:spPr>
            <a:xfrm>
              <a:off x="9322009" y="4384554"/>
              <a:ext cx="936000" cy="432000"/>
            </a:xfrm>
            <a:prstGeom prst="rect">
              <a:avLst/>
            </a:prstGeom>
            <a:solidFill>
              <a:srgbClr val="7030A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Brake System</a:t>
              </a:r>
            </a:p>
          </p:txBody>
        </p:sp>
        <p:sp>
          <p:nvSpPr>
            <p:cNvPr id="45" name="Rechteck 44"/>
            <p:cNvSpPr/>
            <p:nvPr>
              <p:custDataLst>
                <p:tags r:id="rId30"/>
              </p:custDataLst>
            </p:nvPr>
          </p:nvSpPr>
          <p:spPr>
            <a:xfrm>
              <a:off x="9286653" y="3778963"/>
              <a:ext cx="935355" cy="432000"/>
            </a:xfrm>
            <a:prstGeom prst="rect">
              <a:avLst/>
            </a:prstGeom>
            <a:solidFill>
              <a:srgbClr val="7030A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Powertrain System</a:t>
              </a:r>
            </a:p>
          </p:txBody>
        </p:sp>
        <p:sp>
          <p:nvSpPr>
            <p:cNvPr id="46" name="Rechteck 45"/>
            <p:cNvSpPr/>
            <p:nvPr>
              <p:custDataLst>
                <p:tags r:id="rId31"/>
              </p:custDataLst>
            </p:nvPr>
          </p:nvSpPr>
          <p:spPr>
            <a:xfrm>
              <a:off x="9279693" y="3178566"/>
              <a:ext cx="936000" cy="432000"/>
            </a:xfrm>
            <a:prstGeom prst="rect">
              <a:avLst/>
            </a:prstGeom>
            <a:solidFill>
              <a:srgbClr val="7030A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Steering System</a:t>
              </a:r>
            </a:p>
          </p:txBody>
        </p:sp>
        <p:sp>
          <p:nvSpPr>
            <p:cNvPr id="47" name="Rechteck 46"/>
            <p:cNvSpPr/>
            <p:nvPr>
              <p:custDataLst>
                <p:tags r:id="rId32"/>
              </p:custDataLst>
            </p:nvPr>
          </p:nvSpPr>
          <p:spPr>
            <a:xfrm>
              <a:off x="7898605" y="4676092"/>
              <a:ext cx="612000" cy="648072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Sensor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VMS-x</a:t>
              </a:r>
            </a:p>
          </p:txBody>
        </p:sp>
        <p:sp>
          <p:nvSpPr>
            <p:cNvPr id="40" name="Pfeil nach rechts 39"/>
            <p:cNvSpPr/>
            <p:nvPr>
              <p:custDataLst>
                <p:tags r:id="rId33"/>
              </p:custDataLst>
            </p:nvPr>
          </p:nvSpPr>
          <p:spPr>
            <a:xfrm>
              <a:off x="8370064" y="3645320"/>
              <a:ext cx="837516" cy="713873"/>
            </a:xfrm>
            <a:prstGeom prst="rightArrow">
              <a:avLst/>
            </a:prstGeom>
            <a:scene3d>
              <a:camera prst="obliqueTopLeft"/>
              <a:lightRig rig="threePt" dir="t"/>
            </a:scene3d>
            <a:sp3d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Target values/ Feedback</a:t>
              </a:r>
            </a:p>
          </p:txBody>
        </p:sp>
        <p:sp>
          <p:nvSpPr>
            <p:cNvPr id="41" name="Rechteck 40"/>
            <p:cNvSpPr/>
            <p:nvPr>
              <p:custDataLst>
                <p:tags r:id="rId34"/>
              </p:custDataLst>
            </p:nvPr>
          </p:nvSpPr>
          <p:spPr>
            <a:xfrm>
              <a:off x="4735384" y="3379948"/>
              <a:ext cx="3722816" cy="11521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0">
              <a:noFill/>
              <a:prstDash val="solid"/>
            </a:ln>
            <a:scene3d>
              <a:camera prst="obliqueTopLeft"/>
              <a:lightRig rig="threePt" dir="t"/>
            </a:scene3d>
            <a:sp3d extrusionH="635000" contourW="254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ADAS Control System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</a:b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ADAS Control Framework*</a:t>
              </a:r>
            </a:p>
          </p:txBody>
        </p:sp>
        <p:cxnSp>
          <p:nvCxnSpPr>
            <p:cNvPr id="38" name="Gerade Verbindung mit Pfeil 37"/>
            <p:cNvCxnSpPr/>
            <p:nvPr/>
          </p:nvCxnSpPr>
          <p:spPr>
            <a:xfrm flipV="1">
              <a:off x="1663612" y="2924841"/>
              <a:ext cx="167195" cy="221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 flipV="1">
              <a:off x="1599075" y="3775201"/>
              <a:ext cx="0" cy="1065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flipV="1">
              <a:off x="1594758" y="3284104"/>
              <a:ext cx="0" cy="32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61" idx="2"/>
            </p:cNvCxnSpPr>
            <p:nvPr/>
          </p:nvCxnSpPr>
          <p:spPr>
            <a:xfrm>
              <a:off x="2194808" y="2974865"/>
              <a:ext cx="193194" cy="526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2370753" y="3639368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/>
            <p:cNvSpPr txBox="1"/>
            <p:nvPr/>
          </p:nvSpPr>
          <p:spPr>
            <a:xfrm>
              <a:off x="1722908" y="2757073"/>
              <a:ext cx="943799" cy="217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de-DE"/>
              </a:defPPr>
              <a:lvl1pPr>
                <a:defRPr sz="1200" b="1"/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Behaviour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316035" y="3597947"/>
              <a:ext cx="867243" cy="354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Perception</a:t>
              </a: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1295659" y="3135463"/>
              <a:ext cx="1054111" cy="214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Interpretation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1333284" y="4918194"/>
              <a:ext cx="1054718" cy="354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de-DE"/>
              </a:defPPr>
              <a:lvl1pPr>
                <a:defRPr sz="900" b="1"/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Sensing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901018" y="4007434"/>
              <a:ext cx="1097164" cy="354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 Ego Motion Planning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183278" y="3504038"/>
              <a:ext cx="742832" cy="1855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Reaction</a:t>
              </a:r>
            </a:p>
          </p:txBody>
        </p:sp>
        <p:cxnSp>
          <p:nvCxnSpPr>
            <p:cNvPr id="69" name="Gerade Verbindung mit Pfeil 68"/>
            <p:cNvCxnSpPr/>
            <p:nvPr/>
          </p:nvCxnSpPr>
          <p:spPr>
            <a:xfrm>
              <a:off x="2351823" y="4293626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2060496" y="5048754"/>
              <a:ext cx="645740" cy="3545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 Actuating</a:t>
              </a:r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1873267" y="4064080"/>
            <a:ext cx="1097164" cy="354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Motion Control &amp; Actuator </a:t>
            </a:r>
            <a:r>
              <a:rPr kumimoji="0" lang="en-GB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Mmgt</a:t>
            </a: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.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2367026" y="4363403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01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8"/>
          <p:cNvSpPr/>
          <p:nvPr/>
        </p:nvSpPr>
        <p:spPr>
          <a:xfrm>
            <a:off x="1570267" y="2456984"/>
            <a:ext cx="6800009" cy="18143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5" name="Rounded Rectangle 167"/>
          <p:cNvSpPr/>
          <p:nvPr/>
        </p:nvSpPr>
        <p:spPr>
          <a:xfrm>
            <a:off x="5334909" y="2479199"/>
            <a:ext cx="806938" cy="145113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1" name="TextBox 168"/>
          <p:cNvSpPr txBox="1"/>
          <p:nvPr/>
        </p:nvSpPr>
        <p:spPr>
          <a:xfrm>
            <a:off x="5498125" y="2552116"/>
            <a:ext cx="553383" cy="29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FCT</a:t>
            </a: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5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chain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One Driving Core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8762" y="1166460"/>
            <a:ext cx="10450800" cy="4168800"/>
          </a:xfrm>
        </p:spPr>
        <p:txBody>
          <a:bodyPr/>
          <a:lstStyle/>
          <a:p>
            <a:r>
              <a:rPr lang="en-US" dirty="0"/>
              <a:t>Problem break-down along functional chain: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27199" y="2470937"/>
            <a:ext cx="9895088" cy="1951210"/>
            <a:chOff x="296529" y="1347827"/>
            <a:chExt cx="9895088" cy="1951210"/>
          </a:xfrm>
        </p:grpSpPr>
        <p:grpSp>
          <p:nvGrpSpPr>
            <p:cNvPr id="76" name="Group 75"/>
            <p:cNvGrpSpPr/>
            <p:nvPr/>
          </p:nvGrpSpPr>
          <p:grpSpPr>
            <a:xfrm>
              <a:off x="296529" y="1347827"/>
              <a:ext cx="9895088" cy="1951210"/>
              <a:chOff x="-122571" y="1347827"/>
              <a:chExt cx="9895088" cy="1951210"/>
            </a:xfrm>
          </p:grpSpPr>
          <p:pic>
            <p:nvPicPr>
              <p:cNvPr id="82" name="Picture 20_" descr="View eye interface symbol"/>
              <p:cNvPicPr>
                <a:picLocks noChangeAspect="1" noChangeArrowheads="1"/>
              </p:cNvPicPr>
              <p:nvPr>
                <p:custDataLst>
                  <p:tags r:id="rId10"/>
                </p:custDataLst>
              </p:nvPr>
            </p:nvPicPr>
            <p:blipFill>
              <a:blip r:embed="rId55" cstate="print"/>
              <a:srcRect/>
              <a:stretch>
                <a:fillRect/>
              </a:stretch>
            </p:blipFill>
            <p:spPr bwMode="auto">
              <a:xfrm>
                <a:off x="1626697" y="1993456"/>
                <a:ext cx="367114" cy="367114"/>
              </a:xfrm>
              <a:prstGeom prst="rect">
                <a:avLst/>
              </a:prstGeom>
              <a:noFill/>
            </p:spPr>
          </p:pic>
          <p:pic>
            <p:nvPicPr>
              <p:cNvPr id="83" name="Picture 4" descr="Male brain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56" cstate="print"/>
              <a:srcRect/>
              <a:stretch>
                <a:fillRect/>
              </a:stretch>
            </p:blipFill>
            <p:spPr bwMode="auto">
              <a:xfrm>
                <a:off x="4388231" y="2019829"/>
                <a:ext cx="264496" cy="301690"/>
              </a:xfrm>
              <a:prstGeom prst="rect">
                <a:avLst/>
              </a:prstGeom>
              <a:noFill/>
            </p:spPr>
          </p:pic>
          <p:pic>
            <p:nvPicPr>
              <p:cNvPr id="84" name="Picture 8" descr="Biceps"/>
              <p:cNvPicPr>
                <a:picLocks noChangeAspect="1" noChangeArrowheads="1"/>
              </p:cNvPicPr>
              <p:nvPr>
                <p:custDataLst>
                  <p:tags r:id="rId12"/>
                </p:custDataLst>
              </p:nvPr>
            </p:nvPicPr>
            <p:blipFill>
              <a:blip r:embed="rId57" cstate="print"/>
              <a:srcRect/>
              <a:stretch>
                <a:fillRect/>
              </a:stretch>
            </p:blipFill>
            <p:spPr bwMode="auto">
              <a:xfrm>
                <a:off x="7429431" y="2046597"/>
                <a:ext cx="316956" cy="264956"/>
              </a:xfrm>
              <a:prstGeom prst="rect">
                <a:avLst/>
              </a:prstGeom>
              <a:noFill/>
            </p:spPr>
          </p:pic>
          <p:pic>
            <p:nvPicPr>
              <p:cNvPr id="86" name="Grafik 12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5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8857" y="1994973"/>
                <a:ext cx="470396" cy="370263"/>
              </a:xfrm>
              <a:prstGeom prst="rect">
                <a:avLst/>
              </a:prstGeom>
            </p:spPr>
          </p:pic>
          <p:sp>
            <p:nvSpPr>
              <p:cNvPr id="87" name="Rechteck 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77058" y="2281250"/>
                <a:ext cx="859128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Perception</a:t>
                </a:r>
              </a:p>
            </p:txBody>
          </p:sp>
          <p:sp>
            <p:nvSpPr>
              <p:cNvPr id="89" name="Rechteck 15"/>
              <p:cNvSpPr/>
              <p:nvPr>
                <p:custDataLst>
                  <p:tags r:id="rId15"/>
                </p:custDataLst>
              </p:nvPr>
            </p:nvSpPr>
            <p:spPr>
              <a:xfrm>
                <a:off x="7020094" y="2495993"/>
                <a:ext cx="1100412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Motion Control &amp; Actuator </a:t>
                </a:r>
                <a:r>
                  <a:rPr kumimoji="0" lang="en-GB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Mmgt</a:t>
                </a: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.</a:t>
                </a:r>
              </a:p>
            </p:txBody>
          </p:sp>
          <p:pic>
            <p:nvPicPr>
              <p:cNvPr id="90" name="Grafik 16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481" y="1991781"/>
                <a:ext cx="370632" cy="370632"/>
              </a:xfrm>
              <a:prstGeom prst="rect">
                <a:avLst/>
              </a:prstGeom>
            </p:spPr>
          </p:pic>
          <p:pic>
            <p:nvPicPr>
              <p:cNvPr id="91" name="Grafik 17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6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8453" y="1528894"/>
                <a:ext cx="436792" cy="436792"/>
              </a:xfrm>
              <a:prstGeom prst="rect">
                <a:avLst/>
              </a:prstGeom>
            </p:spPr>
          </p:pic>
          <p:sp>
            <p:nvSpPr>
              <p:cNvPr id="92" name="Rechteck 18"/>
              <p:cNvSpPr/>
              <p:nvPr>
                <p:custDataLst>
                  <p:tags r:id="rId18"/>
                </p:custDataLst>
              </p:nvPr>
            </p:nvSpPr>
            <p:spPr>
              <a:xfrm>
                <a:off x="-92489" y="1677215"/>
                <a:ext cx="1264283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Sensorset 1</a:t>
                </a:r>
              </a:p>
            </p:txBody>
          </p:sp>
          <p:sp>
            <p:nvSpPr>
              <p:cNvPr id="93" name="Rechteck 19"/>
              <p:cNvSpPr/>
              <p:nvPr>
                <p:custDataLst>
                  <p:tags r:id="rId19"/>
                </p:custDataLst>
              </p:nvPr>
            </p:nvSpPr>
            <p:spPr>
              <a:xfrm>
                <a:off x="2134998" y="1347827"/>
                <a:ext cx="1035896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BC-</a:t>
                </a:r>
                <a:r>
                  <a:rPr kumimoji="0" lang="en-GB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Env</a:t>
                </a: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.-Mod.</a:t>
                </a:r>
              </a:p>
            </p:txBody>
          </p:sp>
          <p:sp>
            <p:nvSpPr>
              <p:cNvPr id="94" name="Rechteck 20"/>
              <p:cNvSpPr/>
              <p:nvPr>
                <p:custDataLst>
                  <p:tags r:id="rId20"/>
                </p:custDataLst>
              </p:nvPr>
            </p:nvSpPr>
            <p:spPr>
              <a:xfrm>
                <a:off x="4164301" y="2495993"/>
                <a:ext cx="827579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Behaviour and system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evaluation</a:t>
                </a:r>
              </a:p>
            </p:txBody>
          </p:sp>
          <p:pic>
            <p:nvPicPr>
              <p:cNvPr id="95" name="Grafik 21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4824" y="2051394"/>
                <a:ext cx="251196" cy="251196"/>
              </a:xfrm>
              <a:prstGeom prst="rect">
                <a:avLst/>
              </a:prstGeom>
            </p:spPr>
          </p:pic>
          <p:cxnSp>
            <p:nvCxnSpPr>
              <p:cNvPr id="96" name="Gewinkelte Verbindung 24"/>
              <p:cNvCxnSpPr/>
              <p:nvPr>
                <p:custDataLst>
                  <p:tags r:id="rId22"/>
                </p:custDataLst>
              </p:nvPr>
            </p:nvCxnSpPr>
            <p:spPr>
              <a:xfrm flipV="1">
                <a:off x="892453" y="2177013"/>
                <a:ext cx="684000" cy="84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cxnSp>
            <p:nvCxnSpPr>
              <p:cNvPr id="97" name="Gewinkelte Verbindung 28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6999546" y="2179075"/>
                <a:ext cx="296891" cy="1030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cxnSp>
            <p:nvCxnSpPr>
              <p:cNvPr id="98" name="Gewinkelte Verbindung 29"/>
              <p:cNvCxnSpPr/>
              <p:nvPr>
                <p:custDataLst>
                  <p:tags r:id="rId24"/>
                </p:custDataLst>
              </p:nvPr>
            </p:nvCxnSpPr>
            <p:spPr>
              <a:xfrm flipV="1">
                <a:off x="7849130" y="2176992"/>
                <a:ext cx="1314323" cy="2083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sp>
            <p:nvSpPr>
              <p:cNvPr id="99" name="Rechteck 34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25644" y="2208561"/>
                <a:ext cx="128347" cy="1051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01" name="Rechteck 38"/>
              <p:cNvSpPr/>
              <p:nvPr>
                <p:custDataLst>
                  <p:tags r:id="rId26"/>
                </p:custDataLst>
              </p:nvPr>
            </p:nvSpPr>
            <p:spPr>
              <a:xfrm>
                <a:off x="3054462" y="2495993"/>
                <a:ext cx="1118150" cy="48207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Behaviour and Trajectory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Planning</a:t>
                </a:r>
              </a:p>
            </p:txBody>
          </p:sp>
          <p:sp>
            <p:nvSpPr>
              <p:cNvPr id="102" name="Rechteck 40"/>
              <p:cNvSpPr/>
              <p:nvPr>
                <p:custDataLst>
                  <p:tags r:id="rId27"/>
                </p:custDataLst>
              </p:nvPr>
            </p:nvSpPr>
            <p:spPr>
              <a:xfrm>
                <a:off x="8393086" y="1754223"/>
                <a:ext cx="1358883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Actuatorset 1</a:t>
                </a:r>
              </a:p>
            </p:txBody>
          </p:sp>
          <p:pic>
            <p:nvPicPr>
              <p:cNvPr id="103" name="Grafik 76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399" y="2928405"/>
                <a:ext cx="370632" cy="370632"/>
              </a:xfrm>
              <a:prstGeom prst="rect">
                <a:avLst/>
              </a:prstGeom>
            </p:spPr>
          </p:pic>
          <p:sp>
            <p:nvSpPr>
              <p:cNvPr id="104" name="Rechteck 77"/>
              <p:cNvSpPr/>
              <p:nvPr>
                <p:custDataLst>
                  <p:tags r:id="rId29"/>
                </p:custDataLst>
              </p:nvPr>
            </p:nvSpPr>
            <p:spPr>
              <a:xfrm>
                <a:off x="-122571" y="2613839"/>
                <a:ext cx="1264283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Sensorset 2</a:t>
                </a:r>
              </a:p>
            </p:txBody>
          </p:sp>
          <p:cxnSp>
            <p:nvCxnSpPr>
              <p:cNvPr id="106" name="Gewinkelte Verbindung 78"/>
              <p:cNvCxnSpPr/>
              <p:nvPr>
                <p:custDataLst>
                  <p:tags r:id="rId30"/>
                </p:custDataLst>
              </p:nvPr>
            </p:nvCxnSpPr>
            <p:spPr>
              <a:xfrm flipV="1">
                <a:off x="862371" y="2177013"/>
                <a:ext cx="720000" cy="936708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pic>
            <p:nvPicPr>
              <p:cNvPr id="107" name="Grafik 82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6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5645" y="2952705"/>
                <a:ext cx="251196" cy="251196"/>
              </a:xfrm>
              <a:prstGeom prst="rect">
                <a:avLst/>
              </a:prstGeom>
            </p:spPr>
          </p:pic>
          <p:cxnSp>
            <p:nvCxnSpPr>
              <p:cNvPr id="108" name="Gewinkelte Verbindung 85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7869678" y="2179075"/>
                <a:ext cx="1314323" cy="899228"/>
              </a:xfrm>
              <a:prstGeom prst="bentConnector3">
                <a:avLst>
                  <a:gd name="adj1" fmla="val 35148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sp>
            <p:nvSpPr>
              <p:cNvPr id="109" name="Rechteck 88"/>
              <p:cNvSpPr/>
              <p:nvPr>
                <p:custDataLst>
                  <p:tags r:id="rId33"/>
                </p:custDataLst>
              </p:nvPr>
            </p:nvSpPr>
            <p:spPr>
              <a:xfrm>
                <a:off x="8413634" y="2685186"/>
                <a:ext cx="1358883" cy="258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Actuatorset 2</a:t>
                </a:r>
              </a:p>
            </p:txBody>
          </p:sp>
          <p:sp>
            <p:nvSpPr>
              <p:cNvPr id="110" name="Rechteck 20"/>
              <p:cNvSpPr/>
              <p:nvPr>
                <p:custDataLst>
                  <p:tags r:id="rId34"/>
                </p:custDataLst>
              </p:nvPr>
            </p:nvSpPr>
            <p:spPr>
              <a:xfrm>
                <a:off x="5019872" y="2495993"/>
                <a:ext cx="929913" cy="2429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Decision on behaviour</a:t>
                </a:r>
              </a:p>
            </p:txBody>
          </p:sp>
          <p:cxnSp>
            <p:nvCxnSpPr>
              <p:cNvPr id="111" name="Gewinkelte Verbindung 27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4736887" y="2169611"/>
                <a:ext cx="360000" cy="979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headEnd type="none"/>
                <a:tailEnd type="arrow" w="med" len="sm"/>
              </a:ln>
              <a:effectLst/>
            </p:spPr>
          </p:cxn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177005" y="1960335"/>
                <a:ext cx="505992" cy="407604"/>
              </a:xfrm>
              <a:prstGeom prst="rect">
                <a:avLst/>
              </a:prstGeom>
            </p:spPr>
          </p:pic>
          <p:cxnSp>
            <p:nvCxnSpPr>
              <p:cNvPr id="113" name="Gewinkelte Verbindung 27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3879562" y="2147982"/>
                <a:ext cx="432000" cy="979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headEnd type="none"/>
                <a:tailEnd type="arrow" w="med" len="sm"/>
              </a:ln>
              <a:effectLst/>
            </p:spPr>
          </p:cxnSp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3103" y="2370545"/>
                <a:ext cx="406349" cy="406349"/>
              </a:xfrm>
              <a:prstGeom prst="rect">
                <a:avLst/>
              </a:prstGeom>
            </p:spPr>
          </p:pic>
          <p:grpSp>
            <p:nvGrpSpPr>
              <p:cNvPr id="115" name="Group 114"/>
              <p:cNvGrpSpPr/>
              <p:nvPr/>
            </p:nvGrpSpPr>
            <p:grpSpPr>
              <a:xfrm>
                <a:off x="3702312" y="1731395"/>
                <a:ext cx="216000" cy="216000"/>
                <a:chOff x="3604946" y="1041289"/>
                <a:chExt cx="540000" cy="540000"/>
              </a:xfrm>
            </p:grpSpPr>
            <p:pic>
              <p:nvPicPr>
                <p:cNvPr id="180" name="Grafik 36"/>
                <p:cNvPicPr>
                  <a:picLocks noChangeAspect="1"/>
                </p:cNvPicPr>
                <p:nvPr>
                  <p:custDataLst>
                    <p:tags r:id="rId50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1642" y="1057689"/>
                  <a:ext cx="192154" cy="203799"/>
                </a:xfrm>
                <a:prstGeom prst="rect">
                  <a:avLst/>
                </a:prstGeom>
              </p:spPr>
            </p:pic>
            <p:pic>
              <p:nvPicPr>
                <p:cNvPr id="181" name="Grafik 36"/>
                <p:cNvPicPr>
                  <a:picLocks noChangeAspect="1"/>
                </p:cNvPicPr>
                <p:nvPr>
                  <p:custDataLst>
                    <p:tags r:id="rId51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0887" y="1334336"/>
                  <a:ext cx="192154" cy="203799"/>
                </a:xfrm>
                <a:prstGeom prst="rect">
                  <a:avLst/>
                </a:prstGeom>
              </p:spPr>
            </p:pic>
            <p:pic>
              <p:nvPicPr>
                <p:cNvPr id="182" name="Grafik 36"/>
                <p:cNvPicPr>
                  <a:picLocks noChangeAspect="1"/>
                </p:cNvPicPr>
                <p:nvPr>
                  <p:custDataLst>
                    <p:tags r:id="rId52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2001" y="1278592"/>
                  <a:ext cx="192154" cy="203799"/>
                </a:xfrm>
                <a:prstGeom prst="rect">
                  <a:avLst/>
                </a:prstGeom>
              </p:spPr>
            </p:pic>
            <p:sp>
              <p:nvSpPr>
                <p:cNvPr id="183" name="Oval 182"/>
                <p:cNvSpPr/>
                <p:nvPr/>
              </p:nvSpPr>
              <p:spPr>
                <a:xfrm>
                  <a:off x="3604946" y="1041289"/>
                  <a:ext cx="540000" cy="540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6" name="Gewinkelte Verbindung 26"/>
              <p:cNvCxnSpPr/>
              <p:nvPr>
                <p:custDataLst>
                  <p:tags r:id="rId37"/>
                </p:custDataLst>
              </p:nvPr>
            </p:nvCxnSpPr>
            <p:spPr>
              <a:xfrm flipV="1">
                <a:off x="2000944" y="1727070"/>
                <a:ext cx="346913" cy="324000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cxnSp>
            <p:nvCxnSpPr>
              <p:cNvPr id="117" name="Elbow Connector 116"/>
              <p:cNvCxnSpPr/>
              <p:nvPr/>
            </p:nvCxnSpPr>
            <p:spPr>
              <a:xfrm rot="5400000" flipH="1">
                <a:off x="4057973" y="1405247"/>
                <a:ext cx="24507" cy="2880000"/>
              </a:xfrm>
              <a:prstGeom prst="bentConnector3">
                <a:avLst>
                  <a:gd name="adj1" fmla="val -87626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sp>
            <p:nvSpPr>
              <p:cNvPr id="118" name="Rechteck 38"/>
              <p:cNvSpPr/>
              <p:nvPr>
                <p:custDataLst>
                  <p:tags r:id="rId38"/>
                </p:custDataLst>
              </p:nvPr>
            </p:nvSpPr>
            <p:spPr>
              <a:xfrm>
                <a:off x="1855124" y="2612228"/>
                <a:ext cx="1241430" cy="30335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Ego vehicle Mod.</a:t>
                </a:r>
              </a:p>
            </p:txBody>
          </p:sp>
          <p:cxnSp>
            <p:nvCxnSpPr>
              <p:cNvPr id="119" name="Gewinkelte Verbindung 26"/>
              <p:cNvCxnSpPr/>
              <p:nvPr>
                <p:custDataLst>
                  <p:tags r:id="rId39"/>
                </p:custDataLst>
              </p:nvPr>
            </p:nvCxnSpPr>
            <p:spPr>
              <a:xfrm>
                <a:off x="2000943" y="2235214"/>
                <a:ext cx="369570" cy="342000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pic>
            <p:nvPicPr>
              <p:cNvPr id="134" name="Grafik 36"/>
              <p:cNvPicPr>
                <a:picLocks noChangeAspect="1"/>
              </p:cNvPicPr>
              <p:nvPr>
                <p:custDataLst>
                  <p:tags r:id="rId40"/>
                </p:custDataLst>
              </p:nvPr>
            </p:nvPicPr>
            <p:blipFill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964" y="2017204"/>
                <a:ext cx="296777" cy="3147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" name="Rechteck 20"/>
              <p:cNvSpPr/>
              <p:nvPr>
                <p:custDataLst>
                  <p:tags r:id="rId41"/>
                </p:custDataLst>
              </p:nvPr>
            </p:nvSpPr>
            <p:spPr>
              <a:xfrm>
                <a:off x="6069633" y="2456215"/>
                <a:ext cx="929913" cy="35443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50" kern="0" dirty="0">
                    <a:solidFill>
                      <a:srgbClr val="000000"/>
                    </a:solidFill>
                    <a:latin typeface="Bosch Office Sans"/>
                  </a:rPr>
                  <a:t>Ego Motion</a:t>
                </a:r>
                <a:br>
                  <a:rPr lang="en-GB" sz="1050" kern="0" dirty="0">
                    <a:solidFill>
                      <a:srgbClr val="000000"/>
                    </a:solidFill>
                    <a:latin typeface="Bosch Office Sans"/>
                  </a:rPr>
                </a:br>
                <a:r>
                  <a:rPr lang="en-GB" sz="1050" kern="0" dirty="0">
                    <a:solidFill>
                      <a:srgbClr val="000000"/>
                    </a:solidFill>
                    <a:latin typeface="Bosch Office Sans"/>
                  </a:rPr>
                  <a:t>Generation</a:t>
                </a: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cxnSp>
            <p:nvCxnSpPr>
              <p:cNvPr id="165" name="Gewinkelte Verbindung 37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5770496" y="2176992"/>
                <a:ext cx="360000" cy="0"/>
              </a:xfrm>
              <a:prstGeom prst="bentConnector3">
                <a:avLst>
                  <a:gd name="adj1" fmla="val 38241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6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369006" y="2225025"/>
                <a:ext cx="264876" cy="275848"/>
              </a:xfrm>
              <a:prstGeom prst="rect">
                <a:avLst/>
              </a:prstGeom>
            </p:spPr>
          </p:pic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6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369006" y="1728114"/>
                <a:ext cx="264876" cy="275848"/>
              </a:xfrm>
              <a:prstGeom prst="rect">
                <a:avLst/>
              </a:prstGeom>
            </p:spPr>
          </p:pic>
          <p:pic>
            <p:nvPicPr>
              <p:cNvPr id="168" name="Picture 167"/>
              <p:cNvPicPr>
                <a:picLocks noChangeAspect="1"/>
              </p:cNvPicPr>
              <p:nvPr/>
            </p:nvPicPr>
            <p:blipFill>
              <a:blip r:embed="rId6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193169" y="1952005"/>
                <a:ext cx="264876" cy="275848"/>
              </a:xfrm>
              <a:prstGeom prst="rect">
                <a:avLst/>
              </a:prstGeom>
            </p:spPr>
          </p:pic>
          <p:grpSp>
            <p:nvGrpSpPr>
              <p:cNvPr id="169" name="Group 168"/>
              <p:cNvGrpSpPr/>
              <p:nvPr/>
            </p:nvGrpSpPr>
            <p:grpSpPr>
              <a:xfrm>
                <a:off x="3571010" y="1967475"/>
                <a:ext cx="216000" cy="216000"/>
                <a:chOff x="3604946" y="1041289"/>
                <a:chExt cx="540000" cy="540000"/>
              </a:xfrm>
            </p:grpSpPr>
            <p:pic>
              <p:nvPicPr>
                <p:cNvPr id="176" name="Grafik 36"/>
                <p:cNvPicPr>
                  <a:picLocks noChangeAspect="1"/>
                </p:cNvPicPr>
                <p:nvPr>
                  <p:custDataLst>
                    <p:tags r:id="rId47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1642" y="1057689"/>
                  <a:ext cx="192154" cy="203799"/>
                </a:xfrm>
                <a:prstGeom prst="rect">
                  <a:avLst/>
                </a:prstGeom>
              </p:spPr>
            </p:pic>
            <p:pic>
              <p:nvPicPr>
                <p:cNvPr id="177" name="Grafik 36"/>
                <p:cNvPicPr>
                  <a:picLocks noChangeAspect="1"/>
                </p:cNvPicPr>
                <p:nvPr>
                  <p:custDataLst>
                    <p:tags r:id="rId48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0887" y="1334336"/>
                  <a:ext cx="192154" cy="203799"/>
                </a:xfrm>
                <a:prstGeom prst="rect">
                  <a:avLst/>
                </a:prstGeom>
              </p:spPr>
            </p:pic>
            <p:pic>
              <p:nvPicPr>
                <p:cNvPr id="178" name="Grafik 36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2001" y="1278592"/>
                  <a:ext cx="192154" cy="203799"/>
                </a:xfrm>
                <a:prstGeom prst="rect">
                  <a:avLst/>
                </a:prstGeom>
              </p:spPr>
            </p:pic>
            <p:sp>
              <p:nvSpPr>
                <p:cNvPr id="179" name="Oval 178"/>
                <p:cNvSpPr/>
                <p:nvPr/>
              </p:nvSpPr>
              <p:spPr>
                <a:xfrm>
                  <a:off x="3604946" y="1041289"/>
                  <a:ext cx="540000" cy="540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3702312" y="2225867"/>
                <a:ext cx="216000" cy="216000"/>
                <a:chOff x="3604946" y="1041289"/>
                <a:chExt cx="540000" cy="540000"/>
              </a:xfrm>
            </p:grpSpPr>
            <p:pic>
              <p:nvPicPr>
                <p:cNvPr id="172" name="Grafik 36"/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1642" y="1057689"/>
                  <a:ext cx="192154" cy="203799"/>
                </a:xfrm>
                <a:prstGeom prst="rect">
                  <a:avLst/>
                </a:prstGeom>
              </p:spPr>
            </p:pic>
            <p:pic>
              <p:nvPicPr>
                <p:cNvPr id="173" name="Grafik 36"/>
                <p:cNvPicPr>
                  <a:picLocks noChangeAspect="1"/>
                </p:cNvPicPr>
                <p:nvPr>
                  <p:custDataLst>
                    <p:tags r:id="rId45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0887" y="1334336"/>
                  <a:ext cx="192154" cy="203799"/>
                </a:xfrm>
                <a:prstGeom prst="rect">
                  <a:avLst/>
                </a:prstGeom>
              </p:spPr>
            </p:pic>
            <p:pic>
              <p:nvPicPr>
                <p:cNvPr id="174" name="Grafik 36"/>
                <p:cNvPicPr>
                  <a:picLocks noChangeAspect="1"/>
                </p:cNvPicPr>
                <p:nvPr>
                  <p:custDataLst>
                    <p:tags r:id="rId46"/>
                  </p:custDataLst>
                </p:nvPr>
              </p:nvPicPr>
              <p:blipFill>
                <a:blip r:embed="rId6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2001" y="1278592"/>
                  <a:ext cx="192154" cy="203799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/>
                <p:nvPr/>
              </p:nvSpPr>
              <p:spPr>
                <a:xfrm>
                  <a:off x="3604946" y="1041289"/>
                  <a:ext cx="540000" cy="540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71" name="Gewinkelte Verbindung 26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2870485" y="1724043"/>
                <a:ext cx="283455" cy="324000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tailEnd type="arrow" w="med" len="sm"/>
              </a:ln>
              <a:effectLst/>
            </p:spPr>
          </p:cxnSp>
        </p:grpSp>
        <p:cxnSp>
          <p:nvCxnSpPr>
            <p:cNvPr id="77" name="Gewinkelte Verbindung 27"/>
            <p:cNvCxnSpPr/>
            <p:nvPr>
              <p:custDataLst>
                <p:tags r:id="rId6"/>
              </p:custDataLst>
            </p:nvPr>
          </p:nvCxnSpPr>
          <p:spPr>
            <a:xfrm>
              <a:off x="2439286" y="2145385"/>
              <a:ext cx="396000" cy="97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headEnd type="none"/>
              <a:tailEnd type="arrow" w="med" len="sm"/>
            </a:ln>
            <a:effectLst/>
          </p:spPr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9679" y="2000351"/>
              <a:ext cx="226623" cy="226623"/>
            </a:xfrm>
            <a:prstGeom prst="rect">
              <a:avLst/>
            </a:prstGeom>
          </p:spPr>
        </p:pic>
        <p:cxnSp>
          <p:nvCxnSpPr>
            <p:cNvPr id="79" name="Gewinkelte Verbindung 27"/>
            <p:cNvCxnSpPr/>
            <p:nvPr>
              <p:custDataLst>
                <p:tags r:id="rId7"/>
              </p:custDataLst>
            </p:nvPr>
          </p:nvCxnSpPr>
          <p:spPr>
            <a:xfrm>
              <a:off x="3189719" y="2165745"/>
              <a:ext cx="396000" cy="97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headEnd type="none"/>
              <a:tailEnd type="arrow" w="med" len="sm"/>
            </a:ln>
            <a:effectLst/>
          </p:spPr>
        </p:cxnSp>
        <p:sp>
          <p:nvSpPr>
            <p:cNvPr id="80" name="Rechteck 38"/>
            <p:cNvSpPr/>
            <p:nvPr>
              <p:custDataLst>
                <p:tags r:id="rId8"/>
              </p:custDataLst>
            </p:nvPr>
          </p:nvSpPr>
          <p:spPr>
            <a:xfrm>
              <a:off x="2426943" y="2136706"/>
              <a:ext cx="1241430" cy="30335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Driver Mod.</a:t>
              </a:r>
            </a:p>
          </p:txBody>
        </p:sp>
        <p:cxnSp>
          <p:nvCxnSpPr>
            <p:cNvPr id="81" name="Gewinkelte Verbindung 26"/>
            <p:cNvCxnSpPr/>
            <p:nvPr>
              <p:custDataLst>
                <p:tags r:id="rId9"/>
              </p:custDataLst>
            </p:nvPr>
          </p:nvCxnSpPr>
          <p:spPr>
            <a:xfrm flipV="1">
              <a:off x="3302503" y="2279398"/>
              <a:ext cx="283455" cy="306000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tailEnd type="arrow" w="med" len="sm"/>
            </a:ln>
            <a:effectLst/>
          </p:spPr>
        </p:cxnSp>
      </p:grpSp>
      <p:sp>
        <p:nvSpPr>
          <p:cNvPr id="10" name="Up Arrow 9"/>
          <p:cNvSpPr/>
          <p:nvPr/>
        </p:nvSpPr>
        <p:spPr>
          <a:xfrm>
            <a:off x="1968342" y="4064007"/>
            <a:ext cx="228427" cy="481011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0" name="Up Arrow 119"/>
          <p:cNvSpPr/>
          <p:nvPr/>
        </p:nvSpPr>
        <p:spPr>
          <a:xfrm>
            <a:off x="3756239" y="4241694"/>
            <a:ext cx="228427" cy="481011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1" name="Up Arrow 120"/>
          <p:cNvSpPr/>
          <p:nvPr/>
        </p:nvSpPr>
        <p:spPr>
          <a:xfrm rot="10800000">
            <a:off x="4654425" y="2392903"/>
            <a:ext cx="228427" cy="671536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5649335" y="4277087"/>
            <a:ext cx="228427" cy="445618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3" name="Up Arrow 122"/>
          <p:cNvSpPr/>
          <p:nvPr/>
        </p:nvSpPr>
        <p:spPr>
          <a:xfrm rot="10800000">
            <a:off x="6446889" y="2392903"/>
            <a:ext cx="228427" cy="656432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4" name="Up Arrow 123"/>
          <p:cNvSpPr/>
          <p:nvPr/>
        </p:nvSpPr>
        <p:spPr>
          <a:xfrm>
            <a:off x="6681456" y="4075815"/>
            <a:ext cx="228427" cy="646360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5" name="Up Arrow 124"/>
          <p:cNvSpPr/>
          <p:nvPr/>
        </p:nvSpPr>
        <p:spPr>
          <a:xfrm rot="10800000">
            <a:off x="7711658" y="2324013"/>
            <a:ext cx="233661" cy="781492"/>
          </a:xfrm>
          <a:prstGeom prst="up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051" y="4539398"/>
            <a:ext cx="2101554" cy="8829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Aggregate/Collect all measured information about the environment, the driver and the ego vehicle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93090" y="1655661"/>
            <a:ext cx="1913487" cy="684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Check plausibility of information also by adding a priori knowledge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28177" y="4720945"/>
            <a:ext cx="1710949" cy="8823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Plan different behaviors and trajectories – possibly with different level of detail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684322" y="1655661"/>
            <a:ext cx="2164944" cy="737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Evaluate all planned behaviors and provide metrics. Evaluate system uncertainty.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105126" y="4722175"/>
            <a:ext cx="1285936" cy="846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6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Decide on a behavior based on the provided metrics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07701" y="1520926"/>
            <a:ext cx="1608742" cy="8718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ts val="1600"/>
              </a:lnSpc>
              <a:spcBef>
                <a:spcPts val="500"/>
              </a:spcBef>
              <a:spcAft>
                <a:spcPts val="0"/>
              </a:spcAft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Prepare behavior and Target Path and </a:t>
            </a:r>
            <a:r>
              <a:rPr lang="en-GB" sz="1200" kern="0" dirty="0">
                <a:solidFill>
                  <a:srgbClr val="000000"/>
                </a:solidFill>
                <a:latin typeface="Bosch Office Sans"/>
              </a:rPr>
              <a:t>Trajectory for execution</a:t>
            </a:r>
          </a:p>
        </p:txBody>
      </p:sp>
      <p:sp>
        <p:nvSpPr>
          <p:cNvPr id="12" name="Bent Arrow 11"/>
          <p:cNvSpPr/>
          <p:nvPr/>
        </p:nvSpPr>
        <p:spPr>
          <a:xfrm rot="5400000">
            <a:off x="2486494" y="1949354"/>
            <a:ext cx="545744" cy="497421"/>
          </a:xfrm>
          <a:prstGeom prst="bentArrow">
            <a:avLst>
              <a:gd name="adj1" fmla="val 24964"/>
              <a:gd name="adj2" fmla="val 25000"/>
              <a:gd name="adj3" fmla="val 25000"/>
              <a:gd name="adj4" fmla="val 43750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83109" y="4722175"/>
            <a:ext cx="1595243" cy="6931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fontAlgn="auto">
              <a:lnSpc>
                <a:spcPts val="16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black"/>
                </a:solidFill>
              </a:rPr>
              <a:t>Provides kinematic target state for vehicle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62191" y="1520926"/>
            <a:ext cx="1712847" cy="8718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fontAlgn="auto">
              <a:lnSpc>
                <a:spcPts val="16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200" kern="0" dirty="0">
                <a:solidFill>
                  <a:prstClr val="black"/>
                </a:solidFill>
              </a:rPr>
              <a:t>Provide actor target values to reach target motion based on vehicle kinetic response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54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uppieren 343"/>
          <p:cNvGrpSpPr/>
          <p:nvPr/>
        </p:nvGrpSpPr>
        <p:grpSpPr>
          <a:xfrm>
            <a:off x="7079603" y="5192360"/>
            <a:ext cx="2850432" cy="444427"/>
            <a:chOff x="7079603" y="5192360"/>
            <a:chExt cx="2850432" cy="444427"/>
          </a:xfrm>
        </p:grpSpPr>
        <p:sp>
          <p:nvSpPr>
            <p:cNvPr id="350" name="Abgerundetes Rechteck 113"/>
            <p:cNvSpPr/>
            <p:nvPr>
              <p:custDataLst>
                <p:tags r:id="rId201"/>
              </p:custDataLst>
            </p:nvPr>
          </p:nvSpPr>
          <p:spPr>
            <a:xfrm>
              <a:off x="8090826" y="5199088"/>
              <a:ext cx="827466" cy="431976"/>
            </a:xfrm>
            <a:prstGeom prst="roundRect">
              <a:avLst>
                <a:gd name="adj" fmla="val 2941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PT</a:t>
              </a:r>
            </a:p>
          </p:txBody>
        </p:sp>
        <p:sp>
          <p:nvSpPr>
            <p:cNvPr id="347" name="Abgerundetes Rechteck 113"/>
            <p:cNvSpPr/>
            <p:nvPr>
              <p:custDataLst>
                <p:tags r:id="rId202"/>
              </p:custDataLst>
            </p:nvPr>
          </p:nvSpPr>
          <p:spPr>
            <a:xfrm>
              <a:off x="7079603" y="5204811"/>
              <a:ext cx="1001596" cy="431976"/>
            </a:xfrm>
            <a:prstGeom prst="roundRect">
              <a:avLst>
                <a:gd name="adj" fmla="val 2941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STR</a:t>
              </a:r>
            </a:p>
          </p:txBody>
        </p:sp>
        <p:pic>
          <p:nvPicPr>
            <p:cNvPr id="349" name="Grafik 348"/>
            <p:cNvPicPr>
              <a:picLocks noChangeAspect="1"/>
            </p:cNvPicPr>
            <p:nvPr>
              <p:custDataLst>
                <p:tags r:id="rId203"/>
              </p:custDataLst>
            </p:nvPr>
          </p:nvPicPr>
          <p:blipFill rotWithShape="1">
            <a:blip r:embed="rId20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5" t="16142" r="12437" b="13975"/>
            <a:stretch/>
          </p:blipFill>
          <p:spPr>
            <a:xfrm>
              <a:off x="8424653" y="5253214"/>
              <a:ext cx="444244" cy="317317"/>
            </a:xfrm>
            <a:prstGeom prst="rect">
              <a:avLst/>
            </a:prstGeom>
          </p:spPr>
        </p:pic>
        <p:sp>
          <p:nvSpPr>
            <p:cNvPr id="351" name="Abgerundetes Rechteck 113"/>
            <p:cNvSpPr/>
            <p:nvPr>
              <p:custDataLst>
                <p:tags r:id="rId204"/>
              </p:custDataLst>
            </p:nvPr>
          </p:nvSpPr>
          <p:spPr>
            <a:xfrm>
              <a:off x="8928439" y="5192360"/>
              <a:ext cx="1001596" cy="431976"/>
            </a:xfrm>
            <a:prstGeom prst="roundRect">
              <a:avLst>
                <a:gd name="adj" fmla="val 2941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Brake</a:t>
              </a:r>
            </a:p>
          </p:txBody>
        </p:sp>
        <p:pic>
          <p:nvPicPr>
            <p:cNvPr id="352" name="Picture 27" descr="ESP®9CP_beauty_0001"/>
            <p:cNvPicPr>
              <a:picLocks noChangeAspect="1" noChangeArrowheads="1"/>
            </p:cNvPicPr>
            <p:nvPr>
              <p:custDataLst>
                <p:tags r:id="rId205"/>
              </p:custDataLst>
            </p:nvPr>
          </p:nvPicPr>
          <p:blipFill>
            <a:blip r:embed="rId208" cstate="print"/>
            <a:srcRect l="21442" t="19243" r="16925" b="20766"/>
            <a:stretch>
              <a:fillRect/>
            </a:stretch>
          </p:blipFill>
          <p:spPr bwMode="auto">
            <a:xfrm>
              <a:off x="9429237" y="5242931"/>
              <a:ext cx="468663" cy="327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 2"/>
          <p:cNvSpPr/>
          <p:nvPr/>
        </p:nvSpPr>
        <p:spPr>
          <a:xfrm>
            <a:off x="547370" y="-312420"/>
            <a:ext cx="10422255" cy="64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8AEC0-503E-4FA4-859C-D0F72D6E3F79}" type="slidenum">
              <a:rPr kumimoji="0" lang="de-DE" sz="1200" b="0" i="0" u="none" strike="noStrike" kern="0" cap="none" spc="0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4" name="Rechteck 7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1" i="0" u="none" strike="noStrike" kern="1200" cap="none" spc="0" normalizeH="0" baseline="0" noProof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</a:t>
            </a:r>
            <a:r>
              <a:rPr kumimoji="0" lang="de-DE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| Chassis Systems Control | Dr. Markus Voss (CC-DA/EYD5) | 18.04.2016</a:t>
            </a:r>
          </a:p>
        </p:txBody>
      </p:sp>
      <p:sp>
        <p:nvSpPr>
          <p:cNvPr id="5" name="Abgerundetes Rechteck 10"/>
          <p:cNvSpPr/>
          <p:nvPr>
            <p:custDataLst>
              <p:tags r:id="rId2"/>
            </p:custDataLst>
          </p:nvPr>
        </p:nvSpPr>
        <p:spPr>
          <a:xfrm>
            <a:off x="728569" y="443671"/>
            <a:ext cx="8826911" cy="4737768"/>
          </a:xfrm>
          <a:prstGeom prst="roundRect">
            <a:avLst>
              <a:gd name="adj" fmla="val 5910"/>
            </a:avLst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Abgerundetes Rechteck 174"/>
          <p:cNvSpPr/>
          <p:nvPr>
            <p:custDataLst>
              <p:tags r:id="rId3"/>
            </p:custDataLst>
          </p:nvPr>
        </p:nvSpPr>
        <p:spPr>
          <a:xfrm>
            <a:off x="7021165" y="559683"/>
            <a:ext cx="759112" cy="2445888"/>
          </a:xfrm>
          <a:prstGeom prst="roundRect">
            <a:avLst>
              <a:gd name="adj" fmla="val 4427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Abgerundetes Rechteck 11"/>
          <p:cNvSpPr/>
          <p:nvPr>
            <p:custDataLst>
              <p:tags r:id="rId4"/>
            </p:custDataLst>
          </p:nvPr>
        </p:nvSpPr>
        <p:spPr>
          <a:xfrm>
            <a:off x="5404387" y="552540"/>
            <a:ext cx="1574668" cy="2459512"/>
          </a:xfrm>
          <a:prstGeom prst="roundRect">
            <a:avLst>
              <a:gd name="adj" fmla="val 4427"/>
            </a:avLst>
          </a:prstGeom>
          <a:solidFill>
            <a:schemeClr val="accent6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Abgerundetes Rechteck 13"/>
          <p:cNvSpPr/>
          <p:nvPr>
            <p:custDataLst>
              <p:tags r:id="rId5"/>
            </p:custDataLst>
          </p:nvPr>
        </p:nvSpPr>
        <p:spPr>
          <a:xfrm>
            <a:off x="1236806" y="550976"/>
            <a:ext cx="4211621" cy="3366185"/>
          </a:xfrm>
          <a:prstGeom prst="roundRect">
            <a:avLst>
              <a:gd name="adj" fmla="val 3399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Abgerundetes Rechteck 14"/>
          <p:cNvSpPr/>
          <p:nvPr>
            <p:custDataLst>
              <p:tags r:id="rId6"/>
            </p:custDataLst>
          </p:nvPr>
        </p:nvSpPr>
        <p:spPr>
          <a:xfrm>
            <a:off x="1910080" y="3321593"/>
            <a:ext cx="3397741" cy="50895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Textfeld 15"/>
          <p:cNvSpPr txBox="1"/>
          <p:nvPr>
            <p:custDataLst>
              <p:tags r:id="rId7"/>
            </p:custDataLst>
          </p:nvPr>
        </p:nvSpPr>
        <p:spPr>
          <a:xfrm>
            <a:off x="4563735" y="3372525"/>
            <a:ext cx="700113" cy="2828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Plausibilized</a:t>
            </a:r>
          </a:p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Environment</a:t>
            </a:r>
            <a:b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Model</a:t>
            </a:r>
          </a:p>
        </p:txBody>
      </p:sp>
      <p:pic>
        <p:nvPicPr>
          <p:cNvPr id="11" name="Picture 2__" descr="http://mezeylab.cb.bscb.cornell.edu/images/mezey/vBayIcon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65557" y="3407462"/>
            <a:ext cx="360008" cy="3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feil nach links und rechts 17"/>
          <p:cNvSpPr/>
          <p:nvPr>
            <p:custDataLst>
              <p:tags r:id="rId9"/>
            </p:custDataLst>
          </p:nvPr>
        </p:nvSpPr>
        <p:spPr>
          <a:xfrm>
            <a:off x="2356717" y="3542581"/>
            <a:ext cx="177861" cy="87069"/>
          </a:xfrm>
          <a:prstGeom prst="left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Grafik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0"/>
          <a:stretch>
            <a:fillRect/>
          </a:stretch>
        </p:blipFill>
        <p:spPr>
          <a:xfrm>
            <a:off x="2559194" y="3407463"/>
            <a:ext cx="368707" cy="360008"/>
          </a:xfrm>
          <a:prstGeom prst="rect">
            <a:avLst/>
          </a:prstGeom>
        </p:spPr>
      </p:pic>
      <p:sp>
        <p:nvSpPr>
          <p:cNvPr id="14" name="Abgerundetes Rechteck 19"/>
          <p:cNvSpPr/>
          <p:nvPr>
            <p:custDataLst>
              <p:tags r:id="rId11"/>
            </p:custDataLst>
          </p:nvPr>
        </p:nvSpPr>
        <p:spPr>
          <a:xfrm>
            <a:off x="1328043" y="1076581"/>
            <a:ext cx="4459545" cy="1639388"/>
          </a:xfrm>
          <a:prstGeom prst="roundRect">
            <a:avLst>
              <a:gd name="adj" fmla="val 7289"/>
            </a:avLst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Textfeld 20"/>
          <p:cNvSpPr txBox="1"/>
          <p:nvPr>
            <p:custDataLst>
              <p:tags r:id="rId12"/>
            </p:custDataLst>
          </p:nvPr>
        </p:nvSpPr>
        <p:spPr>
          <a:xfrm>
            <a:off x="4723850" y="2392275"/>
            <a:ext cx="532080" cy="2828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Behaviors</a:t>
            </a:r>
          </a:p>
        </p:txBody>
      </p:sp>
      <p:pic>
        <p:nvPicPr>
          <p:cNvPr id="16" name="Grafik 2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1"/>
          <a:stretch>
            <a:fillRect/>
          </a:stretch>
        </p:blipFill>
        <p:spPr>
          <a:xfrm>
            <a:off x="1424237" y="2201352"/>
            <a:ext cx="475200" cy="465135"/>
          </a:xfrm>
          <a:prstGeom prst="rect">
            <a:avLst/>
          </a:prstGeom>
        </p:spPr>
      </p:pic>
      <p:pic>
        <p:nvPicPr>
          <p:cNvPr id="17" name="Grafik 2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2"/>
          <a:stretch>
            <a:fillRect/>
          </a:stretch>
        </p:blipFill>
        <p:spPr>
          <a:xfrm>
            <a:off x="1425800" y="1691148"/>
            <a:ext cx="479980" cy="468656"/>
          </a:xfrm>
          <a:prstGeom prst="rect">
            <a:avLst/>
          </a:prstGeom>
        </p:spPr>
      </p:pic>
      <p:pic>
        <p:nvPicPr>
          <p:cNvPr id="18" name="Grafik 2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3"/>
          <a:stretch>
            <a:fillRect/>
          </a:stretch>
        </p:blipFill>
        <p:spPr>
          <a:xfrm>
            <a:off x="1433869" y="1177909"/>
            <a:ext cx="465568" cy="454585"/>
          </a:xfrm>
          <a:prstGeom prst="rect">
            <a:avLst/>
          </a:prstGeom>
        </p:spPr>
      </p:pic>
      <p:pic>
        <p:nvPicPr>
          <p:cNvPr id="19" name="Grafik 2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4"/>
          <a:stretch>
            <a:fillRect/>
          </a:stretch>
        </p:blipFill>
        <p:spPr>
          <a:xfrm>
            <a:off x="4075663" y="2260028"/>
            <a:ext cx="450848" cy="440212"/>
          </a:xfrm>
          <a:prstGeom prst="rect">
            <a:avLst/>
          </a:prstGeom>
        </p:spPr>
      </p:pic>
      <p:pic>
        <p:nvPicPr>
          <p:cNvPr id="20" name="Grafik 2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5"/>
          <a:stretch>
            <a:fillRect/>
          </a:stretch>
        </p:blipFill>
        <p:spPr>
          <a:xfrm>
            <a:off x="1665498" y="1091831"/>
            <a:ext cx="109154" cy="969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1" name="Grafik 2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6"/>
          <a:stretch>
            <a:fillRect/>
          </a:stretch>
        </p:blipFill>
        <p:spPr>
          <a:xfrm>
            <a:off x="1554003" y="1087819"/>
            <a:ext cx="108253" cy="10825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2" name="Grafik 2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17"/>
          <a:stretch>
            <a:fillRect/>
          </a:stretch>
        </p:blipFill>
        <p:spPr>
          <a:xfrm>
            <a:off x="1776257" y="1091832"/>
            <a:ext cx="100588" cy="10058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3" name="Grafik 2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8"/>
          <a:stretch>
            <a:fillRect/>
          </a:stretch>
        </p:blipFill>
        <p:spPr>
          <a:xfrm>
            <a:off x="1438262" y="1093968"/>
            <a:ext cx="118122" cy="8910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4" name="Grafik 29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19"/>
          <a:stretch>
            <a:fillRect/>
          </a:stretch>
        </p:blipFill>
        <p:spPr>
          <a:xfrm>
            <a:off x="2720351" y="2179520"/>
            <a:ext cx="475200" cy="463989"/>
          </a:xfrm>
          <a:prstGeom prst="rect">
            <a:avLst/>
          </a:prstGeom>
        </p:spPr>
      </p:pic>
      <p:pic>
        <p:nvPicPr>
          <p:cNvPr id="25" name="Grafik 3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20"/>
          <a:stretch>
            <a:fillRect/>
          </a:stretch>
        </p:blipFill>
        <p:spPr>
          <a:xfrm>
            <a:off x="2721004" y="2047875"/>
            <a:ext cx="149579" cy="146050"/>
          </a:xfrm>
          <a:prstGeom prst="rect">
            <a:avLst/>
          </a:prstGeom>
        </p:spPr>
      </p:pic>
      <p:pic>
        <p:nvPicPr>
          <p:cNvPr id="26" name="Grafik 3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21"/>
          <a:stretch>
            <a:fillRect/>
          </a:stretch>
        </p:blipFill>
        <p:spPr>
          <a:xfrm>
            <a:off x="2882189" y="2047874"/>
            <a:ext cx="148354" cy="145212"/>
          </a:xfrm>
          <a:prstGeom prst="rect">
            <a:avLst/>
          </a:prstGeom>
        </p:spPr>
      </p:pic>
      <p:pic>
        <p:nvPicPr>
          <p:cNvPr id="27" name="Grafik 3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14"/>
          <a:stretch>
            <a:fillRect/>
          </a:stretch>
        </p:blipFill>
        <p:spPr>
          <a:xfrm>
            <a:off x="3049156" y="2048571"/>
            <a:ext cx="148007" cy="144515"/>
          </a:xfrm>
          <a:prstGeom prst="rect">
            <a:avLst/>
          </a:prstGeom>
        </p:spPr>
      </p:pic>
      <p:grpSp>
        <p:nvGrpSpPr>
          <p:cNvPr id="28" name="Gruppieren 33"/>
          <p:cNvGrpSpPr>
            <a:grpSpLocks noChangeAspect="1"/>
          </p:cNvGrpSpPr>
          <p:nvPr/>
        </p:nvGrpSpPr>
        <p:grpSpPr>
          <a:xfrm>
            <a:off x="3429710" y="2171983"/>
            <a:ext cx="467386" cy="457200"/>
            <a:chOff x="4554450" y="4651385"/>
            <a:chExt cx="621664" cy="608116"/>
          </a:xfrm>
        </p:grpSpPr>
        <p:sp>
          <p:nvSpPr>
            <p:cNvPr id="29" name="Flussdiagramm: Alternativer Prozess 34"/>
            <p:cNvSpPr/>
            <p:nvPr>
              <p:custDataLst>
                <p:tags r:id="rId199"/>
              </p:custDataLst>
            </p:nvPr>
          </p:nvSpPr>
          <p:spPr>
            <a:xfrm>
              <a:off x="4554450" y="4651385"/>
              <a:ext cx="621664" cy="60811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30" name="Grafik 35"/>
            <p:cNvPicPr>
              <a:picLocks noChangeAspect="1"/>
            </p:cNvPicPr>
            <p:nvPr>
              <p:custDataLst>
                <p:tags r:id="rId200"/>
              </p:custDataLst>
            </p:nvPr>
          </p:nvPicPr>
          <p:blipFill>
            <a:blip r:embed="rId222"/>
            <a:stretch>
              <a:fillRect/>
            </a:stretch>
          </p:blipFill>
          <p:spPr>
            <a:xfrm>
              <a:off x="4601490" y="4687601"/>
              <a:ext cx="533915" cy="533914"/>
            </a:xfrm>
            <a:prstGeom prst="rect">
              <a:avLst/>
            </a:prstGeom>
            <a:effectLst>
              <a:softEdge rad="12700"/>
            </a:effectLst>
          </p:spPr>
        </p:pic>
      </p:grpSp>
      <p:pic>
        <p:nvPicPr>
          <p:cNvPr id="31" name="Grafik 36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20"/>
          <a:stretch>
            <a:fillRect/>
          </a:stretch>
        </p:blipFill>
        <p:spPr>
          <a:xfrm>
            <a:off x="3429256" y="2045203"/>
            <a:ext cx="149579" cy="146050"/>
          </a:xfrm>
          <a:prstGeom prst="rect">
            <a:avLst/>
          </a:prstGeom>
        </p:spPr>
      </p:pic>
      <p:pic>
        <p:nvPicPr>
          <p:cNvPr id="32" name="Grafik 3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21"/>
          <a:stretch>
            <a:fillRect/>
          </a:stretch>
        </p:blipFill>
        <p:spPr>
          <a:xfrm>
            <a:off x="3590441" y="2045202"/>
            <a:ext cx="148354" cy="145212"/>
          </a:xfrm>
          <a:prstGeom prst="rect">
            <a:avLst/>
          </a:prstGeom>
        </p:spPr>
      </p:pic>
      <p:pic>
        <p:nvPicPr>
          <p:cNvPr id="33" name="Grafik 38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14"/>
          <a:stretch>
            <a:fillRect/>
          </a:stretch>
        </p:blipFill>
        <p:spPr>
          <a:xfrm>
            <a:off x="3757408" y="2045899"/>
            <a:ext cx="148007" cy="144515"/>
          </a:xfrm>
          <a:prstGeom prst="rect">
            <a:avLst/>
          </a:prstGeom>
        </p:spPr>
      </p:pic>
      <p:pic>
        <p:nvPicPr>
          <p:cNvPr id="34" name="Grafik 39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23"/>
          <a:stretch>
            <a:fillRect/>
          </a:stretch>
        </p:blipFill>
        <p:spPr>
          <a:xfrm>
            <a:off x="4063778" y="1247344"/>
            <a:ext cx="469457" cy="458382"/>
          </a:xfrm>
          <a:prstGeom prst="rect">
            <a:avLst/>
          </a:prstGeom>
        </p:spPr>
      </p:pic>
      <p:pic>
        <p:nvPicPr>
          <p:cNvPr id="35" name="Grafik 40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24"/>
          <a:stretch>
            <a:fillRect/>
          </a:stretch>
        </p:blipFill>
        <p:spPr>
          <a:xfrm>
            <a:off x="4071223" y="1767656"/>
            <a:ext cx="453241" cy="442548"/>
          </a:xfrm>
          <a:prstGeom prst="rect">
            <a:avLst/>
          </a:prstGeom>
        </p:spPr>
      </p:pic>
      <p:sp>
        <p:nvSpPr>
          <p:cNvPr id="36" name="Abgerundetes Rechteck 41"/>
          <p:cNvSpPr/>
          <p:nvPr>
            <p:custDataLst>
              <p:tags r:id="rId30"/>
            </p:custDataLst>
          </p:nvPr>
        </p:nvSpPr>
        <p:spPr>
          <a:xfrm>
            <a:off x="1328042" y="2757576"/>
            <a:ext cx="3979780" cy="50895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7" name="Textfeld 42"/>
          <p:cNvSpPr txBox="1"/>
          <p:nvPr>
            <p:custDataLst>
              <p:tags r:id="rId31"/>
            </p:custDataLst>
          </p:nvPr>
        </p:nvSpPr>
        <p:spPr>
          <a:xfrm>
            <a:off x="4726700" y="2800475"/>
            <a:ext cx="532080" cy="2828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Behavior</a:t>
            </a:r>
          </a:p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Strategy</a:t>
            </a:r>
          </a:p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Agents</a:t>
            </a:r>
          </a:p>
        </p:txBody>
      </p:sp>
      <p:pic>
        <p:nvPicPr>
          <p:cNvPr id="38" name="Grafik 43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225"/>
          <a:stretch>
            <a:fillRect/>
          </a:stretch>
        </p:blipFill>
        <p:spPr>
          <a:xfrm>
            <a:off x="1390617" y="2790865"/>
            <a:ext cx="475200" cy="463989"/>
          </a:xfrm>
          <a:prstGeom prst="rect">
            <a:avLst/>
          </a:prstGeom>
        </p:spPr>
      </p:pic>
      <p:pic>
        <p:nvPicPr>
          <p:cNvPr id="39" name="Grafik 44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219"/>
          <a:stretch>
            <a:fillRect/>
          </a:stretch>
        </p:blipFill>
        <p:spPr>
          <a:xfrm>
            <a:off x="2690915" y="2793418"/>
            <a:ext cx="475200" cy="463989"/>
          </a:xfrm>
          <a:prstGeom prst="rect">
            <a:avLst/>
          </a:prstGeom>
        </p:spPr>
      </p:pic>
      <p:grpSp>
        <p:nvGrpSpPr>
          <p:cNvPr id="40" name="Gruppieren 45"/>
          <p:cNvGrpSpPr>
            <a:grpSpLocks noChangeAspect="1"/>
          </p:cNvGrpSpPr>
          <p:nvPr/>
        </p:nvGrpSpPr>
        <p:grpSpPr>
          <a:xfrm>
            <a:off x="3369667" y="2790865"/>
            <a:ext cx="467386" cy="457200"/>
            <a:chOff x="4554450" y="4651385"/>
            <a:chExt cx="621664" cy="608116"/>
          </a:xfrm>
        </p:grpSpPr>
        <p:sp>
          <p:nvSpPr>
            <p:cNvPr id="41" name="Flussdiagramm: Alternativer Prozess 46"/>
            <p:cNvSpPr/>
            <p:nvPr>
              <p:custDataLst>
                <p:tags r:id="rId197"/>
              </p:custDataLst>
            </p:nvPr>
          </p:nvSpPr>
          <p:spPr>
            <a:xfrm>
              <a:off x="4554450" y="4651385"/>
              <a:ext cx="621664" cy="60811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42" name="Grafik 47"/>
            <p:cNvPicPr>
              <a:picLocks noChangeAspect="1"/>
            </p:cNvPicPr>
            <p:nvPr>
              <p:custDataLst>
                <p:tags r:id="rId198"/>
              </p:custDataLst>
            </p:nvPr>
          </p:nvPicPr>
          <p:blipFill>
            <a:blip r:embed="rId222"/>
            <a:stretch>
              <a:fillRect/>
            </a:stretch>
          </p:blipFill>
          <p:spPr>
            <a:xfrm>
              <a:off x="4601490" y="4687601"/>
              <a:ext cx="533915" cy="533914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43" name="Gruppieren 48"/>
          <p:cNvGrpSpPr>
            <a:grpSpLocks/>
          </p:cNvGrpSpPr>
          <p:nvPr/>
        </p:nvGrpSpPr>
        <p:grpSpPr>
          <a:xfrm>
            <a:off x="4057423" y="2790865"/>
            <a:ext cx="475200" cy="457200"/>
            <a:chOff x="6259984" y="2693884"/>
            <a:chExt cx="621664" cy="608116"/>
          </a:xfrm>
        </p:grpSpPr>
        <p:sp>
          <p:nvSpPr>
            <p:cNvPr id="44" name="Flussdiagramm: Alternativer Prozess 49"/>
            <p:cNvSpPr/>
            <p:nvPr>
              <p:custDataLst>
                <p:tags r:id="rId195"/>
              </p:custDataLst>
            </p:nvPr>
          </p:nvSpPr>
          <p:spPr>
            <a:xfrm>
              <a:off x="6259984" y="2693884"/>
              <a:ext cx="621664" cy="60811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45" name="Grafik 50"/>
            <p:cNvPicPr>
              <a:picLocks noChangeAspect="1"/>
            </p:cNvPicPr>
            <p:nvPr>
              <p:custDataLst>
                <p:tags r:id="rId196"/>
              </p:custDataLst>
            </p:nvPr>
          </p:nvPicPr>
          <p:blipFill>
            <a:blip r:embed="rId226"/>
            <a:stretch>
              <a:fillRect/>
            </a:stretch>
          </p:blipFill>
          <p:spPr>
            <a:xfrm>
              <a:off x="6294908" y="2723169"/>
              <a:ext cx="543905" cy="543905"/>
            </a:xfrm>
            <a:prstGeom prst="rect">
              <a:avLst/>
            </a:prstGeom>
            <a:effectLst>
              <a:softEdge rad="12700"/>
            </a:effectLst>
          </p:spPr>
        </p:pic>
      </p:grpSp>
      <p:sp>
        <p:nvSpPr>
          <p:cNvPr id="46" name="Textfeld 51"/>
          <p:cNvSpPr txBox="1"/>
          <p:nvPr>
            <p:custDataLst>
              <p:tags r:id="rId34"/>
            </p:custDataLst>
          </p:nvPr>
        </p:nvSpPr>
        <p:spPr>
          <a:xfrm>
            <a:off x="1373496" y="2821496"/>
            <a:ext cx="914400" cy="914400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SIT</a:t>
            </a:r>
          </a:p>
        </p:txBody>
      </p:sp>
      <p:grpSp>
        <p:nvGrpSpPr>
          <p:cNvPr id="47" name="Gruppieren 52"/>
          <p:cNvGrpSpPr>
            <a:grpSpLocks noChangeAspect="1"/>
          </p:cNvGrpSpPr>
          <p:nvPr/>
        </p:nvGrpSpPr>
        <p:grpSpPr>
          <a:xfrm>
            <a:off x="3157240" y="3398513"/>
            <a:ext cx="368028" cy="360008"/>
            <a:chOff x="5694364" y="3949700"/>
            <a:chExt cx="621664" cy="608116"/>
          </a:xfrm>
        </p:grpSpPr>
        <p:sp>
          <p:nvSpPr>
            <p:cNvPr id="48" name="Flussdiagramm: Alternativer Prozess 53"/>
            <p:cNvSpPr/>
            <p:nvPr>
              <p:custDataLst>
                <p:tags r:id="rId182"/>
              </p:custDataLst>
            </p:nvPr>
          </p:nvSpPr>
          <p:spPr>
            <a:xfrm>
              <a:off x="5694364" y="3949700"/>
              <a:ext cx="621664" cy="60811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49" name="Ellipse 54"/>
            <p:cNvSpPr/>
            <p:nvPr>
              <p:custDataLst>
                <p:tags r:id="rId183"/>
              </p:custDataLst>
            </p:nvPr>
          </p:nvSpPr>
          <p:spPr>
            <a:xfrm>
              <a:off x="5757634" y="4059864"/>
              <a:ext cx="95250" cy="93038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50" name="Ellipse 55"/>
            <p:cNvSpPr/>
            <p:nvPr>
              <p:custDataLst>
                <p:tags r:id="rId184"/>
              </p:custDataLst>
            </p:nvPr>
          </p:nvSpPr>
          <p:spPr>
            <a:xfrm>
              <a:off x="6140450" y="4004526"/>
              <a:ext cx="95250" cy="93038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51" name="Ellipse 56"/>
            <p:cNvSpPr/>
            <p:nvPr>
              <p:custDataLst>
                <p:tags r:id="rId185"/>
              </p:custDataLst>
            </p:nvPr>
          </p:nvSpPr>
          <p:spPr>
            <a:xfrm>
              <a:off x="6172200" y="4294812"/>
              <a:ext cx="95250" cy="93038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52" name="Ellipse 57"/>
            <p:cNvSpPr/>
            <p:nvPr>
              <p:custDataLst>
                <p:tags r:id="rId186"/>
              </p:custDataLst>
            </p:nvPr>
          </p:nvSpPr>
          <p:spPr>
            <a:xfrm>
              <a:off x="5976258" y="4160554"/>
              <a:ext cx="95250" cy="93038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53" name="Ellipse 58"/>
            <p:cNvSpPr/>
            <p:nvPr>
              <p:custDataLst>
                <p:tags r:id="rId187"/>
              </p:custDataLst>
            </p:nvPr>
          </p:nvSpPr>
          <p:spPr>
            <a:xfrm>
              <a:off x="5747658" y="4312954"/>
              <a:ext cx="95250" cy="930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54" name="Ellipse 59"/>
            <p:cNvSpPr/>
            <p:nvPr>
              <p:custDataLst>
                <p:tags r:id="rId188"/>
              </p:custDataLst>
            </p:nvPr>
          </p:nvSpPr>
          <p:spPr>
            <a:xfrm>
              <a:off x="5962650" y="4434512"/>
              <a:ext cx="95250" cy="93038"/>
            </a:xfrm>
            <a:prstGeom prst="ellipse">
              <a:avLst/>
            </a:prstGeom>
            <a:solidFill>
              <a:schemeClr val="accent6">
                <a:lumMod val="50000"/>
                <a:lumOff val="5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cxnSp>
          <p:nvCxnSpPr>
            <p:cNvPr id="55" name="Gerader Verbinder 60"/>
            <p:cNvCxnSpPr>
              <a:stCxn id="53" idx="7"/>
              <a:endCxn id="52" idx="3"/>
            </p:cNvCxnSpPr>
            <p:nvPr>
              <p:custDataLst>
                <p:tags r:id="rId189"/>
              </p:custDataLst>
            </p:nvPr>
          </p:nvCxnSpPr>
          <p:spPr>
            <a:xfrm flipV="1">
              <a:off x="5828959" y="4239967"/>
              <a:ext cx="161248" cy="8661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61"/>
            <p:cNvCxnSpPr>
              <a:stCxn id="49" idx="4"/>
              <a:endCxn id="53" idx="0"/>
            </p:cNvCxnSpPr>
            <p:nvPr>
              <p:custDataLst>
                <p:tags r:id="rId190"/>
              </p:custDataLst>
            </p:nvPr>
          </p:nvCxnSpPr>
          <p:spPr>
            <a:xfrm flipH="1">
              <a:off x="5795283" y="4152902"/>
              <a:ext cx="9976" cy="16005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62"/>
            <p:cNvCxnSpPr>
              <a:stCxn id="52" idx="5"/>
              <a:endCxn id="51" idx="2"/>
            </p:cNvCxnSpPr>
            <p:nvPr>
              <p:custDataLst>
                <p:tags r:id="rId191"/>
              </p:custDataLst>
            </p:nvPr>
          </p:nvCxnSpPr>
          <p:spPr>
            <a:xfrm>
              <a:off x="6057559" y="4239967"/>
              <a:ext cx="114641" cy="10136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63"/>
            <p:cNvCxnSpPr>
              <a:stCxn id="54" idx="0"/>
              <a:endCxn id="52" idx="4"/>
            </p:cNvCxnSpPr>
            <p:nvPr>
              <p:custDataLst>
                <p:tags r:id="rId192"/>
              </p:custDataLst>
            </p:nvPr>
          </p:nvCxnSpPr>
          <p:spPr>
            <a:xfrm flipV="1">
              <a:off x="6010275" y="4253592"/>
              <a:ext cx="13608" cy="18092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64"/>
            <p:cNvCxnSpPr>
              <a:stCxn id="49" idx="6"/>
              <a:endCxn id="50" idx="2"/>
            </p:cNvCxnSpPr>
            <p:nvPr>
              <p:custDataLst>
                <p:tags r:id="rId193"/>
              </p:custDataLst>
            </p:nvPr>
          </p:nvCxnSpPr>
          <p:spPr>
            <a:xfrm flipV="1">
              <a:off x="5852884" y="4051045"/>
              <a:ext cx="287566" cy="5533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65"/>
            <p:cNvCxnSpPr>
              <a:stCxn id="52" idx="7"/>
              <a:endCxn id="50" idx="3"/>
            </p:cNvCxnSpPr>
            <p:nvPr>
              <p:custDataLst>
                <p:tags r:id="rId194"/>
              </p:custDataLst>
            </p:nvPr>
          </p:nvCxnSpPr>
          <p:spPr>
            <a:xfrm flipV="1">
              <a:off x="6057559" y="4083939"/>
              <a:ext cx="96840" cy="9024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links und rechts 66"/>
          <p:cNvSpPr/>
          <p:nvPr>
            <p:custDataLst>
              <p:tags r:id="rId35"/>
            </p:custDataLst>
          </p:nvPr>
        </p:nvSpPr>
        <p:spPr>
          <a:xfrm>
            <a:off x="2944435" y="3540822"/>
            <a:ext cx="177861" cy="87069"/>
          </a:xfrm>
          <a:prstGeom prst="left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62" name="Gerader Verbinder 67"/>
          <p:cNvCxnSpPr/>
          <p:nvPr>
            <p:custDataLst>
              <p:tags r:id="rId36"/>
            </p:custDataLst>
          </p:nvPr>
        </p:nvCxnSpPr>
        <p:spPr>
          <a:xfrm>
            <a:off x="3948972" y="1337191"/>
            <a:ext cx="0" cy="1842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8"/>
          <p:cNvSpPr txBox="1"/>
          <p:nvPr>
            <p:custDataLst>
              <p:tags r:id="rId37"/>
            </p:custDataLst>
          </p:nvPr>
        </p:nvSpPr>
        <p:spPr>
          <a:xfrm>
            <a:off x="863852" y="2536253"/>
            <a:ext cx="415254" cy="914400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ODC One Driving Core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64" name="Abgerundetes Rechteck 69"/>
          <p:cNvSpPr/>
          <p:nvPr>
            <p:custDataLst>
              <p:tags r:id="rId38"/>
            </p:custDataLst>
          </p:nvPr>
        </p:nvSpPr>
        <p:spPr>
          <a:xfrm>
            <a:off x="1236807" y="3931454"/>
            <a:ext cx="4211620" cy="1187562"/>
          </a:xfrm>
          <a:prstGeom prst="roundRect">
            <a:avLst>
              <a:gd name="adj" fmla="val 12385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5" name="Textfeld 70"/>
          <p:cNvSpPr txBox="1"/>
          <p:nvPr>
            <p:custDataLst>
              <p:tags r:id="rId39"/>
            </p:custDataLst>
          </p:nvPr>
        </p:nvSpPr>
        <p:spPr>
          <a:xfrm>
            <a:off x="1371542" y="4034853"/>
            <a:ext cx="914400" cy="914400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PER</a:t>
            </a:r>
          </a:p>
        </p:txBody>
      </p:sp>
      <p:sp>
        <p:nvSpPr>
          <p:cNvPr id="66" name="Abgerundetes Rechteck 71"/>
          <p:cNvSpPr/>
          <p:nvPr>
            <p:custDataLst>
              <p:tags r:id="rId40"/>
            </p:custDataLst>
          </p:nvPr>
        </p:nvSpPr>
        <p:spPr>
          <a:xfrm>
            <a:off x="1916431" y="4001774"/>
            <a:ext cx="3391390" cy="50895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7" name="Picture 2" descr="http://mezeylab.cb.bscb.cornell.edu/images/mezey/vBayIcon.png"/>
          <p:cNvPicPr>
            <a:picLocks noChangeAspect="1" noChangeArrowheads="1"/>
          </p:cNvPicPr>
          <p:nvPr>
            <p:custDataLst>
              <p:tags r:id="rId41"/>
            </p:custDataLst>
          </p:nvPr>
        </p:nvPicPr>
        <p:blipFill>
          <a:blip r:embed="rId2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96859" y="4087643"/>
            <a:ext cx="360008" cy="3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Kolonnenfahren - Volvo Autos im Praxistest"/>
          <p:cNvPicPr>
            <a:picLocks noChangeAspect="1" noChangeArrowheads="1"/>
          </p:cNvPicPr>
          <p:nvPr>
            <p:custDataLst>
              <p:tags r:id="rId42"/>
            </p:custDataLst>
          </p:nvPr>
        </p:nvPicPr>
        <p:blipFill>
          <a:blip r:embed="rId2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38" y="4087644"/>
            <a:ext cx="548790" cy="36586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Pfeil nach rechts 74"/>
          <p:cNvSpPr/>
          <p:nvPr>
            <p:custDataLst>
              <p:tags r:id="rId43"/>
            </p:custDataLst>
          </p:nvPr>
        </p:nvSpPr>
        <p:spPr>
          <a:xfrm>
            <a:off x="2595398" y="4221278"/>
            <a:ext cx="142875" cy="95250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0" name="Textfeld 75"/>
          <p:cNvSpPr txBox="1"/>
          <p:nvPr>
            <p:custDataLst>
              <p:tags r:id="rId44"/>
            </p:custDataLst>
          </p:nvPr>
        </p:nvSpPr>
        <p:spPr>
          <a:xfrm>
            <a:off x="4592475" y="4052248"/>
            <a:ext cx="665869" cy="3209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Common</a:t>
            </a:r>
          </a:p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Environment</a:t>
            </a:r>
            <a:b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Model</a:t>
            </a:r>
          </a:p>
        </p:txBody>
      </p:sp>
      <p:pic>
        <p:nvPicPr>
          <p:cNvPr id="71" name="Grafik 76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210"/>
          <a:stretch>
            <a:fillRect/>
          </a:stretch>
        </p:blipFill>
        <p:spPr>
          <a:xfrm>
            <a:off x="3215453" y="4092413"/>
            <a:ext cx="368707" cy="360008"/>
          </a:xfrm>
          <a:prstGeom prst="rect">
            <a:avLst/>
          </a:prstGeom>
        </p:spPr>
      </p:pic>
      <p:grpSp>
        <p:nvGrpSpPr>
          <p:cNvPr id="72" name="Gruppieren 77"/>
          <p:cNvGrpSpPr>
            <a:grpSpLocks noChangeAspect="1"/>
          </p:cNvGrpSpPr>
          <p:nvPr/>
        </p:nvGrpSpPr>
        <p:grpSpPr>
          <a:xfrm>
            <a:off x="3639840" y="4087644"/>
            <a:ext cx="368028" cy="360008"/>
            <a:chOff x="5694364" y="3949700"/>
            <a:chExt cx="621664" cy="608116"/>
          </a:xfrm>
        </p:grpSpPr>
        <p:sp>
          <p:nvSpPr>
            <p:cNvPr id="73" name="Flussdiagramm: Alternativer Prozess 78"/>
            <p:cNvSpPr/>
            <p:nvPr>
              <p:custDataLst>
                <p:tags r:id="rId169"/>
              </p:custDataLst>
            </p:nvPr>
          </p:nvSpPr>
          <p:spPr>
            <a:xfrm>
              <a:off x="5694364" y="3949700"/>
              <a:ext cx="621664" cy="60811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4" name="Ellipse 79"/>
            <p:cNvSpPr/>
            <p:nvPr>
              <p:custDataLst>
                <p:tags r:id="rId170"/>
              </p:custDataLst>
            </p:nvPr>
          </p:nvSpPr>
          <p:spPr>
            <a:xfrm>
              <a:off x="5757634" y="4059864"/>
              <a:ext cx="95250" cy="93038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5" name="Ellipse 80"/>
            <p:cNvSpPr/>
            <p:nvPr>
              <p:custDataLst>
                <p:tags r:id="rId171"/>
              </p:custDataLst>
            </p:nvPr>
          </p:nvSpPr>
          <p:spPr>
            <a:xfrm>
              <a:off x="6140450" y="4004526"/>
              <a:ext cx="95250" cy="93038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6" name="Ellipse 81"/>
            <p:cNvSpPr/>
            <p:nvPr>
              <p:custDataLst>
                <p:tags r:id="rId172"/>
              </p:custDataLst>
            </p:nvPr>
          </p:nvSpPr>
          <p:spPr>
            <a:xfrm>
              <a:off x="6172200" y="4294812"/>
              <a:ext cx="95250" cy="93038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7" name="Ellipse 82"/>
            <p:cNvSpPr/>
            <p:nvPr>
              <p:custDataLst>
                <p:tags r:id="rId173"/>
              </p:custDataLst>
            </p:nvPr>
          </p:nvSpPr>
          <p:spPr>
            <a:xfrm>
              <a:off x="5976258" y="4160554"/>
              <a:ext cx="95250" cy="93038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8" name="Ellipse 83"/>
            <p:cNvSpPr/>
            <p:nvPr>
              <p:custDataLst>
                <p:tags r:id="rId174"/>
              </p:custDataLst>
            </p:nvPr>
          </p:nvSpPr>
          <p:spPr>
            <a:xfrm>
              <a:off x="5747658" y="4312954"/>
              <a:ext cx="95250" cy="930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9" name="Ellipse 84"/>
            <p:cNvSpPr/>
            <p:nvPr>
              <p:custDataLst>
                <p:tags r:id="rId175"/>
              </p:custDataLst>
            </p:nvPr>
          </p:nvSpPr>
          <p:spPr>
            <a:xfrm>
              <a:off x="5962650" y="4434512"/>
              <a:ext cx="95250" cy="93038"/>
            </a:xfrm>
            <a:prstGeom prst="ellipse">
              <a:avLst/>
            </a:prstGeom>
            <a:solidFill>
              <a:schemeClr val="accent6">
                <a:lumMod val="50000"/>
                <a:lumOff val="5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cxnSp>
          <p:nvCxnSpPr>
            <p:cNvPr id="80" name="Gerader Verbinder 85"/>
            <p:cNvCxnSpPr>
              <a:stCxn id="78" idx="7"/>
              <a:endCxn id="77" idx="3"/>
            </p:cNvCxnSpPr>
            <p:nvPr>
              <p:custDataLst>
                <p:tags r:id="rId176"/>
              </p:custDataLst>
            </p:nvPr>
          </p:nvCxnSpPr>
          <p:spPr>
            <a:xfrm flipV="1">
              <a:off x="5828959" y="4239967"/>
              <a:ext cx="161248" cy="8661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6"/>
            <p:cNvCxnSpPr>
              <a:stCxn id="74" idx="4"/>
              <a:endCxn id="78" idx="0"/>
            </p:cNvCxnSpPr>
            <p:nvPr>
              <p:custDataLst>
                <p:tags r:id="rId177"/>
              </p:custDataLst>
            </p:nvPr>
          </p:nvCxnSpPr>
          <p:spPr>
            <a:xfrm flipH="1">
              <a:off x="5795283" y="4152902"/>
              <a:ext cx="9976" cy="16005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7"/>
            <p:cNvCxnSpPr>
              <a:stCxn id="77" idx="5"/>
              <a:endCxn id="76" idx="2"/>
            </p:cNvCxnSpPr>
            <p:nvPr>
              <p:custDataLst>
                <p:tags r:id="rId178"/>
              </p:custDataLst>
            </p:nvPr>
          </p:nvCxnSpPr>
          <p:spPr>
            <a:xfrm>
              <a:off x="6057559" y="4239967"/>
              <a:ext cx="114641" cy="10136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8"/>
            <p:cNvCxnSpPr>
              <a:stCxn id="79" idx="0"/>
              <a:endCxn id="77" idx="4"/>
            </p:cNvCxnSpPr>
            <p:nvPr>
              <p:custDataLst>
                <p:tags r:id="rId179"/>
              </p:custDataLst>
            </p:nvPr>
          </p:nvCxnSpPr>
          <p:spPr>
            <a:xfrm flipV="1">
              <a:off x="6010275" y="4253592"/>
              <a:ext cx="13608" cy="18092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9"/>
            <p:cNvCxnSpPr>
              <a:stCxn id="74" idx="6"/>
              <a:endCxn id="75" idx="2"/>
            </p:cNvCxnSpPr>
            <p:nvPr>
              <p:custDataLst>
                <p:tags r:id="rId180"/>
              </p:custDataLst>
            </p:nvPr>
          </p:nvCxnSpPr>
          <p:spPr>
            <a:xfrm flipV="1">
              <a:off x="5852884" y="4051045"/>
              <a:ext cx="287566" cy="5533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90"/>
            <p:cNvCxnSpPr>
              <a:stCxn id="77" idx="7"/>
              <a:endCxn id="75" idx="3"/>
            </p:cNvCxnSpPr>
            <p:nvPr>
              <p:custDataLst>
                <p:tags r:id="rId181"/>
              </p:custDataLst>
            </p:nvPr>
          </p:nvCxnSpPr>
          <p:spPr>
            <a:xfrm flipV="1">
              <a:off x="6057559" y="4083939"/>
              <a:ext cx="96840" cy="9024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Abgerundetes Rechteck 91"/>
          <p:cNvSpPr/>
          <p:nvPr>
            <p:custDataLst>
              <p:tags r:id="rId46"/>
            </p:custDataLst>
          </p:nvPr>
        </p:nvSpPr>
        <p:spPr>
          <a:xfrm>
            <a:off x="1924739" y="4535174"/>
            <a:ext cx="3383082" cy="50895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87" name="Picture 200" descr="http://mezeylab.cb.bscb.cornell.edu/images/mezey/vBayIcon.png"/>
          <p:cNvPicPr>
            <a:picLocks noChangeAspect="1" noChangeArrowheads="1"/>
          </p:cNvPicPr>
          <p:nvPr>
            <p:custDataLst>
              <p:tags r:id="rId47"/>
            </p:custDataLst>
          </p:nvPr>
        </p:nvPicPr>
        <p:blipFill>
          <a:blip r:embed="rId2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05167" y="4621043"/>
            <a:ext cx="360008" cy="3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Pfeil nach rechts 93"/>
          <p:cNvSpPr/>
          <p:nvPr>
            <p:custDataLst>
              <p:tags r:id="rId48"/>
            </p:custDataLst>
          </p:nvPr>
        </p:nvSpPr>
        <p:spPr>
          <a:xfrm>
            <a:off x="2603706" y="4754678"/>
            <a:ext cx="142875" cy="95250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9" name="Textfeld 94"/>
          <p:cNvSpPr txBox="1"/>
          <p:nvPr>
            <p:custDataLst>
              <p:tags r:id="rId49"/>
            </p:custDataLst>
          </p:nvPr>
        </p:nvSpPr>
        <p:spPr>
          <a:xfrm>
            <a:off x="4580687" y="4650743"/>
            <a:ext cx="700113" cy="2828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Sensor-specific</a:t>
            </a:r>
            <a:b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Object Hypothesizes</a:t>
            </a:r>
          </a:p>
        </p:txBody>
      </p:sp>
      <p:pic>
        <p:nvPicPr>
          <p:cNvPr id="90" name="Grafik 95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210"/>
          <a:stretch>
            <a:fillRect/>
          </a:stretch>
        </p:blipFill>
        <p:spPr>
          <a:xfrm>
            <a:off x="3223761" y="4625813"/>
            <a:ext cx="368707" cy="360008"/>
          </a:xfrm>
          <a:prstGeom prst="rect">
            <a:avLst/>
          </a:prstGeom>
        </p:spPr>
      </p:pic>
      <p:grpSp>
        <p:nvGrpSpPr>
          <p:cNvPr id="91" name="Gruppieren 96"/>
          <p:cNvGrpSpPr>
            <a:grpSpLocks noChangeAspect="1"/>
          </p:cNvGrpSpPr>
          <p:nvPr/>
        </p:nvGrpSpPr>
        <p:grpSpPr>
          <a:xfrm>
            <a:off x="3648148" y="4621044"/>
            <a:ext cx="368028" cy="360008"/>
            <a:chOff x="5694364" y="3949700"/>
            <a:chExt cx="621664" cy="608116"/>
          </a:xfrm>
        </p:grpSpPr>
        <p:sp>
          <p:nvSpPr>
            <p:cNvPr id="92" name="Flussdiagramm: Alternativer Prozess 97"/>
            <p:cNvSpPr/>
            <p:nvPr>
              <p:custDataLst>
                <p:tags r:id="rId156"/>
              </p:custDataLst>
            </p:nvPr>
          </p:nvSpPr>
          <p:spPr>
            <a:xfrm>
              <a:off x="5694364" y="3949700"/>
              <a:ext cx="621664" cy="60811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3" name="Ellipse 98"/>
            <p:cNvSpPr/>
            <p:nvPr>
              <p:custDataLst>
                <p:tags r:id="rId157"/>
              </p:custDataLst>
            </p:nvPr>
          </p:nvSpPr>
          <p:spPr>
            <a:xfrm>
              <a:off x="5757634" y="4059864"/>
              <a:ext cx="95250" cy="93038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4" name="Ellipse 99"/>
            <p:cNvSpPr/>
            <p:nvPr>
              <p:custDataLst>
                <p:tags r:id="rId158"/>
              </p:custDataLst>
            </p:nvPr>
          </p:nvSpPr>
          <p:spPr>
            <a:xfrm>
              <a:off x="6140450" y="4004526"/>
              <a:ext cx="95250" cy="93038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5" name="Ellipse 100"/>
            <p:cNvSpPr/>
            <p:nvPr>
              <p:custDataLst>
                <p:tags r:id="rId159"/>
              </p:custDataLst>
            </p:nvPr>
          </p:nvSpPr>
          <p:spPr>
            <a:xfrm>
              <a:off x="6172200" y="4294812"/>
              <a:ext cx="95250" cy="93038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6" name="Ellipse 101"/>
            <p:cNvSpPr/>
            <p:nvPr>
              <p:custDataLst>
                <p:tags r:id="rId160"/>
              </p:custDataLst>
            </p:nvPr>
          </p:nvSpPr>
          <p:spPr>
            <a:xfrm>
              <a:off x="5976258" y="4160554"/>
              <a:ext cx="95250" cy="93038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7" name="Ellipse 102"/>
            <p:cNvSpPr/>
            <p:nvPr>
              <p:custDataLst>
                <p:tags r:id="rId161"/>
              </p:custDataLst>
            </p:nvPr>
          </p:nvSpPr>
          <p:spPr>
            <a:xfrm>
              <a:off x="5747658" y="4312954"/>
              <a:ext cx="95250" cy="930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8" name="Ellipse 103"/>
            <p:cNvSpPr/>
            <p:nvPr>
              <p:custDataLst>
                <p:tags r:id="rId162"/>
              </p:custDataLst>
            </p:nvPr>
          </p:nvSpPr>
          <p:spPr>
            <a:xfrm>
              <a:off x="5962650" y="4434512"/>
              <a:ext cx="95250" cy="93038"/>
            </a:xfrm>
            <a:prstGeom prst="ellipse">
              <a:avLst/>
            </a:prstGeom>
            <a:solidFill>
              <a:schemeClr val="accent6">
                <a:lumMod val="50000"/>
                <a:lumOff val="5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cxnSp>
          <p:nvCxnSpPr>
            <p:cNvPr id="99" name="Gerader Verbinder 104"/>
            <p:cNvCxnSpPr>
              <a:stCxn id="97" idx="7"/>
              <a:endCxn id="96" idx="3"/>
            </p:cNvCxnSpPr>
            <p:nvPr>
              <p:custDataLst>
                <p:tags r:id="rId163"/>
              </p:custDataLst>
            </p:nvPr>
          </p:nvCxnSpPr>
          <p:spPr>
            <a:xfrm flipV="1">
              <a:off x="5828959" y="4239967"/>
              <a:ext cx="161248" cy="8661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105"/>
            <p:cNvCxnSpPr>
              <a:stCxn id="93" idx="4"/>
              <a:endCxn id="97" idx="0"/>
            </p:cNvCxnSpPr>
            <p:nvPr>
              <p:custDataLst>
                <p:tags r:id="rId164"/>
              </p:custDataLst>
            </p:nvPr>
          </p:nvCxnSpPr>
          <p:spPr>
            <a:xfrm flipH="1">
              <a:off x="5795283" y="4152902"/>
              <a:ext cx="9976" cy="16005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6"/>
            <p:cNvCxnSpPr>
              <a:stCxn id="96" idx="5"/>
              <a:endCxn id="95" idx="2"/>
            </p:cNvCxnSpPr>
            <p:nvPr>
              <p:custDataLst>
                <p:tags r:id="rId165"/>
              </p:custDataLst>
            </p:nvPr>
          </p:nvCxnSpPr>
          <p:spPr>
            <a:xfrm>
              <a:off x="6057559" y="4239967"/>
              <a:ext cx="114641" cy="101364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7"/>
            <p:cNvCxnSpPr>
              <a:stCxn id="98" idx="0"/>
              <a:endCxn id="96" idx="4"/>
            </p:cNvCxnSpPr>
            <p:nvPr>
              <p:custDataLst>
                <p:tags r:id="rId166"/>
              </p:custDataLst>
            </p:nvPr>
          </p:nvCxnSpPr>
          <p:spPr>
            <a:xfrm flipV="1">
              <a:off x="6010275" y="4253592"/>
              <a:ext cx="13608" cy="18092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8"/>
            <p:cNvCxnSpPr>
              <a:stCxn id="93" idx="6"/>
              <a:endCxn id="94" idx="2"/>
            </p:cNvCxnSpPr>
            <p:nvPr>
              <p:custDataLst>
                <p:tags r:id="rId167"/>
              </p:custDataLst>
            </p:nvPr>
          </p:nvCxnSpPr>
          <p:spPr>
            <a:xfrm flipV="1">
              <a:off x="5852884" y="4051045"/>
              <a:ext cx="287566" cy="5533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9"/>
            <p:cNvCxnSpPr>
              <a:stCxn id="96" idx="7"/>
              <a:endCxn id="94" idx="3"/>
            </p:cNvCxnSpPr>
            <p:nvPr>
              <p:custDataLst>
                <p:tags r:id="rId168"/>
              </p:custDataLst>
            </p:nvPr>
          </p:nvCxnSpPr>
          <p:spPr>
            <a:xfrm flipV="1">
              <a:off x="6057559" y="4083939"/>
              <a:ext cx="96840" cy="9024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Gerader Verbinder 110"/>
          <p:cNvCxnSpPr/>
          <p:nvPr>
            <p:custDataLst>
              <p:tags r:id="rId51"/>
            </p:custDataLst>
          </p:nvPr>
        </p:nvCxnSpPr>
        <p:spPr>
          <a:xfrm>
            <a:off x="1941124" y="1343718"/>
            <a:ext cx="0" cy="1842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11"/>
          <p:cNvCxnSpPr/>
          <p:nvPr>
            <p:custDataLst>
              <p:tags r:id="rId52"/>
            </p:custDataLst>
          </p:nvPr>
        </p:nvCxnSpPr>
        <p:spPr>
          <a:xfrm>
            <a:off x="3266538" y="1344842"/>
            <a:ext cx="0" cy="1842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bgerundetes Rechteck 112"/>
          <p:cNvSpPr/>
          <p:nvPr>
            <p:custDataLst>
              <p:tags r:id="rId53"/>
            </p:custDataLst>
          </p:nvPr>
        </p:nvSpPr>
        <p:spPr>
          <a:xfrm>
            <a:off x="5114571" y="5196550"/>
            <a:ext cx="953809" cy="431976"/>
          </a:xfrm>
          <a:prstGeom prst="roundRect">
            <a:avLst>
              <a:gd name="adj" fmla="val 2941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ENS-L</a:t>
            </a:r>
          </a:p>
        </p:txBody>
      </p:sp>
      <p:sp>
        <p:nvSpPr>
          <p:cNvPr id="108" name="Abgerundetes Rechteck 113"/>
          <p:cNvSpPr/>
          <p:nvPr>
            <p:custDataLst>
              <p:tags r:id="rId54"/>
            </p:custDataLst>
          </p:nvPr>
        </p:nvSpPr>
        <p:spPr>
          <a:xfrm>
            <a:off x="6071042" y="5196550"/>
            <a:ext cx="1001596" cy="431976"/>
          </a:xfrm>
          <a:prstGeom prst="roundRect">
            <a:avLst>
              <a:gd name="adj" fmla="val 2941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ENS-M</a:t>
            </a:r>
          </a:p>
        </p:txBody>
      </p:sp>
      <p:pic>
        <p:nvPicPr>
          <p:cNvPr id="109" name="Picture 2_00" descr="http://www.hizook.com/files/users/3/Velodyne_HDL-64E_laser_rangefinder.jpg"/>
          <p:cNvPicPr>
            <a:picLocks noChangeAspect="1" noChangeArrowheads="1"/>
          </p:cNvPicPr>
          <p:nvPr>
            <p:custDataLst>
              <p:tags r:id="rId55"/>
            </p:custDataLst>
          </p:nvPr>
        </p:nvPicPr>
        <p:blipFill>
          <a:blip r:embed="rId2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62" y="5243688"/>
            <a:ext cx="250708" cy="30486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0_" descr="Maps icon"/>
          <p:cNvPicPr>
            <a:picLocks noChangeAspect="1" noChangeArrowheads="1"/>
          </p:cNvPicPr>
          <p:nvPr>
            <p:custDataLst>
              <p:tags r:id="rId56"/>
            </p:custDataLst>
          </p:nvPr>
        </p:nvPicPr>
        <p:blipFill>
          <a:blip r:embed="rId2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06" y="5207247"/>
            <a:ext cx="400231" cy="40023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Grafik 116"/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212"/>
          <a:stretch>
            <a:fillRect/>
          </a:stretch>
        </p:blipFill>
        <p:spPr>
          <a:xfrm>
            <a:off x="1370983" y="1734440"/>
            <a:ext cx="479980" cy="468656"/>
          </a:xfrm>
          <a:prstGeom prst="rect">
            <a:avLst/>
          </a:prstGeom>
        </p:spPr>
      </p:pic>
      <p:pic>
        <p:nvPicPr>
          <p:cNvPr id="112" name="Grafik 117"/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211"/>
          <a:stretch>
            <a:fillRect/>
          </a:stretch>
        </p:blipFill>
        <p:spPr>
          <a:xfrm>
            <a:off x="1367640" y="2244359"/>
            <a:ext cx="475200" cy="465135"/>
          </a:xfrm>
          <a:prstGeom prst="rect">
            <a:avLst/>
          </a:prstGeom>
        </p:spPr>
      </p:pic>
      <p:pic>
        <p:nvPicPr>
          <p:cNvPr id="113" name="Grafik 118"/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213"/>
          <a:stretch>
            <a:fillRect/>
          </a:stretch>
        </p:blipFill>
        <p:spPr>
          <a:xfrm>
            <a:off x="1385491" y="1219421"/>
            <a:ext cx="465568" cy="454585"/>
          </a:xfrm>
          <a:prstGeom prst="rect">
            <a:avLst/>
          </a:prstGeom>
        </p:spPr>
      </p:pic>
      <p:pic>
        <p:nvPicPr>
          <p:cNvPr id="114" name="Grafik 119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219"/>
          <a:stretch>
            <a:fillRect/>
          </a:stretch>
        </p:blipFill>
        <p:spPr>
          <a:xfrm>
            <a:off x="2651516" y="2229536"/>
            <a:ext cx="475200" cy="463989"/>
          </a:xfrm>
          <a:prstGeom prst="rect">
            <a:avLst/>
          </a:prstGeom>
        </p:spPr>
      </p:pic>
      <p:grpSp>
        <p:nvGrpSpPr>
          <p:cNvPr id="115" name="Gruppieren 120"/>
          <p:cNvGrpSpPr>
            <a:grpSpLocks noChangeAspect="1"/>
          </p:cNvGrpSpPr>
          <p:nvPr/>
        </p:nvGrpSpPr>
        <p:grpSpPr>
          <a:xfrm>
            <a:off x="3375178" y="2224278"/>
            <a:ext cx="467386" cy="457200"/>
            <a:chOff x="4554450" y="4651385"/>
            <a:chExt cx="621664" cy="608116"/>
          </a:xfrm>
        </p:grpSpPr>
        <p:sp>
          <p:nvSpPr>
            <p:cNvPr id="116" name="Flussdiagramm: Alternativer Prozess 121"/>
            <p:cNvSpPr/>
            <p:nvPr>
              <p:custDataLst>
                <p:tags r:id="rId154"/>
              </p:custDataLst>
            </p:nvPr>
          </p:nvSpPr>
          <p:spPr>
            <a:xfrm>
              <a:off x="4554450" y="4651385"/>
              <a:ext cx="621664" cy="60811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117" name="Grafik 122"/>
            <p:cNvPicPr>
              <a:picLocks noChangeAspect="1"/>
            </p:cNvPicPr>
            <p:nvPr>
              <p:custDataLst>
                <p:tags r:id="rId155"/>
              </p:custDataLst>
            </p:nvPr>
          </p:nvPicPr>
          <p:blipFill>
            <a:blip r:embed="rId222"/>
            <a:stretch>
              <a:fillRect/>
            </a:stretch>
          </p:blipFill>
          <p:spPr>
            <a:xfrm>
              <a:off x="4601490" y="4687601"/>
              <a:ext cx="533915" cy="533914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18" name="Gruppieren 123"/>
          <p:cNvGrpSpPr/>
          <p:nvPr/>
        </p:nvGrpSpPr>
        <p:grpSpPr>
          <a:xfrm rot="16200000">
            <a:off x="5372162" y="1959121"/>
            <a:ext cx="1472382" cy="508950"/>
            <a:chOff x="7531270" y="2691303"/>
            <a:chExt cx="1472382" cy="508950"/>
          </a:xfrm>
        </p:grpSpPr>
        <p:sp>
          <p:nvSpPr>
            <p:cNvPr id="119" name="Abgerundetes Rechteck 124"/>
            <p:cNvSpPr/>
            <p:nvPr>
              <p:custDataLst>
                <p:tags r:id="rId152"/>
              </p:custDataLst>
            </p:nvPr>
          </p:nvSpPr>
          <p:spPr>
            <a:xfrm>
              <a:off x="7531270" y="2691303"/>
              <a:ext cx="1472382" cy="508950"/>
            </a:xfrm>
            <a:prstGeom prst="roundRect">
              <a:avLst/>
            </a:prstGeom>
            <a:solidFill>
              <a:schemeClr val="bg1">
                <a:lumMod val="85000"/>
                <a:alpha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Host Vehicle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Behavior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Simulation</a:t>
              </a:r>
            </a:p>
          </p:txBody>
        </p:sp>
        <p:pic>
          <p:nvPicPr>
            <p:cNvPr id="120" name="Picture 2_" descr="http://e-train.com.au/wp-content/uploads/2014/02/online_learning_icon.png"/>
            <p:cNvPicPr>
              <a:picLocks noChangeAspect="1" noChangeArrowheads="1"/>
            </p:cNvPicPr>
            <p:nvPr>
              <p:custDataLst>
                <p:tags r:id="rId153"/>
              </p:custDataLst>
            </p:nvPr>
          </p:nvPicPr>
          <p:blipFill>
            <a:blip r:embed="rId23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908" y="2728254"/>
              <a:ext cx="435475" cy="43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uppieren 126"/>
          <p:cNvGrpSpPr/>
          <p:nvPr/>
        </p:nvGrpSpPr>
        <p:grpSpPr>
          <a:xfrm rot="16200000">
            <a:off x="5902744" y="1104002"/>
            <a:ext cx="1510804" cy="514177"/>
            <a:chOff x="8596826" y="2029407"/>
            <a:chExt cx="1510804" cy="514177"/>
          </a:xfrm>
        </p:grpSpPr>
        <p:sp>
          <p:nvSpPr>
            <p:cNvPr id="122" name="Abgerundetes Rechteck 127"/>
            <p:cNvSpPr/>
            <p:nvPr>
              <p:custDataLst>
                <p:tags r:id="rId150"/>
              </p:custDataLst>
            </p:nvPr>
          </p:nvSpPr>
          <p:spPr>
            <a:xfrm>
              <a:off x="8596826" y="2034634"/>
              <a:ext cx="1510804" cy="508950"/>
            </a:xfrm>
            <a:prstGeom prst="roundRect">
              <a:avLst/>
            </a:prstGeom>
            <a:solidFill>
              <a:schemeClr val="bg1">
                <a:lumMod val="85000"/>
                <a:alpha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Behavior</a:t>
              </a:r>
              <a:b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</a:b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Execution</a:t>
              </a:r>
            </a:p>
          </p:txBody>
        </p:sp>
        <p:pic>
          <p:nvPicPr>
            <p:cNvPr id="123" name="Picture 4" descr="http://www.verenorth.com/wp-content/uploads/2014/01/icon-execution-sm1.png"/>
            <p:cNvPicPr>
              <a:picLocks noChangeAspect="1" noChangeArrowheads="1"/>
            </p:cNvPicPr>
            <p:nvPr>
              <p:custDataLst>
                <p:tags r:id="rId151"/>
              </p:custDataLst>
            </p:nvPr>
          </p:nvPicPr>
          <p:blipFill>
            <a:blip r:embed="rId2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792" y="2029407"/>
              <a:ext cx="506604" cy="50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Abgerundetes Rechteck 129"/>
          <p:cNvSpPr/>
          <p:nvPr>
            <p:custDataLst>
              <p:tags r:id="rId61"/>
            </p:custDataLst>
          </p:nvPr>
        </p:nvSpPr>
        <p:spPr>
          <a:xfrm rot="5400000">
            <a:off x="2394258" y="-446555"/>
            <a:ext cx="460017" cy="2592451"/>
          </a:xfrm>
          <a:prstGeom prst="roundRect">
            <a:avLst>
              <a:gd name="adj" fmla="val 15763"/>
            </a:avLst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25" name="Picture 6" descr="https://cdn4.iconfinder.com/data/icons/risk-insurance-black-red-version/33/risk_evaluation-512.png"/>
          <p:cNvPicPr>
            <a:picLocks noChangeAspect="1" noChangeArrowheads="1"/>
          </p:cNvPicPr>
          <p:nvPr>
            <p:custDataLst>
              <p:tags r:id="rId62"/>
            </p:custDataLst>
          </p:nvPr>
        </p:nvPicPr>
        <p:blipFill>
          <a:blip r:embed="rId2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23" y="640054"/>
            <a:ext cx="396591" cy="3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feld 131"/>
          <p:cNvSpPr txBox="1"/>
          <p:nvPr>
            <p:custDataLst>
              <p:tags r:id="rId63"/>
            </p:custDataLst>
          </p:nvPr>
        </p:nvSpPr>
        <p:spPr>
          <a:xfrm>
            <a:off x="6538969" y="1965272"/>
            <a:ext cx="440086" cy="926712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RPM</a:t>
            </a:r>
          </a:p>
        </p:txBody>
      </p:sp>
      <p:sp>
        <p:nvSpPr>
          <p:cNvPr id="127" name="Abgerundetes Rechteck 132"/>
          <p:cNvSpPr/>
          <p:nvPr>
            <p:custDataLst>
              <p:tags r:id="rId64"/>
            </p:custDataLst>
          </p:nvPr>
        </p:nvSpPr>
        <p:spPr>
          <a:xfrm>
            <a:off x="728570" y="-112652"/>
            <a:ext cx="6506620" cy="573361"/>
          </a:xfrm>
          <a:prstGeom prst="roundRect">
            <a:avLst>
              <a:gd name="adj" fmla="val 1238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8" name="Abgerundetes Rechteck 133"/>
          <p:cNvSpPr/>
          <p:nvPr>
            <p:custDataLst>
              <p:tags r:id="rId65"/>
            </p:custDataLst>
          </p:nvPr>
        </p:nvSpPr>
        <p:spPr>
          <a:xfrm>
            <a:off x="1447287" y="-35004"/>
            <a:ext cx="664215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ACC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9" name="Textfeld 134"/>
          <p:cNvSpPr txBox="1"/>
          <p:nvPr>
            <p:custDataLst>
              <p:tags r:id="rId66"/>
            </p:custDataLst>
          </p:nvPr>
        </p:nvSpPr>
        <p:spPr>
          <a:xfrm>
            <a:off x="857845" y="-73972"/>
            <a:ext cx="914400" cy="479009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FCT</a:t>
            </a:r>
            <a:b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(APP)</a:t>
            </a:r>
          </a:p>
        </p:txBody>
      </p:sp>
      <p:sp>
        <p:nvSpPr>
          <p:cNvPr id="130" name="Abgerundetes Rechteck 135"/>
          <p:cNvSpPr/>
          <p:nvPr>
            <p:custDataLst>
              <p:tags r:id="rId67"/>
            </p:custDataLst>
          </p:nvPr>
        </p:nvSpPr>
        <p:spPr>
          <a:xfrm>
            <a:off x="2175633" y="-30152"/>
            <a:ext cx="666000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AEB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1" name="Abgerundetes Rechteck 136"/>
          <p:cNvSpPr/>
          <p:nvPr>
            <p:custDataLst>
              <p:tags r:id="rId68"/>
            </p:custDataLst>
          </p:nvPr>
        </p:nvSpPr>
        <p:spPr>
          <a:xfrm>
            <a:off x="2907951" y="-35574"/>
            <a:ext cx="666000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AEB-VRU</a:t>
            </a:r>
            <a:endParaRPr kumimoji="0" lang="de-DE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2" name="Abgerundetes Rechteck 137"/>
          <p:cNvSpPr/>
          <p:nvPr>
            <p:custDataLst>
              <p:tags r:id="rId69"/>
            </p:custDataLst>
          </p:nvPr>
        </p:nvSpPr>
        <p:spPr>
          <a:xfrm>
            <a:off x="3653115" y="-35574"/>
            <a:ext cx="666000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TJA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3" name="Abgerundetes Rechteck 138"/>
          <p:cNvSpPr/>
          <p:nvPr>
            <p:custDataLst>
              <p:tags r:id="rId70"/>
            </p:custDataLst>
          </p:nvPr>
        </p:nvSpPr>
        <p:spPr>
          <a:xfrm>
            <a:off x="4389145" y="-30722"/>
            <a:ext cx="666000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HWA</a:t>
            </a:r>
          </a:p>
        </p:txBody>
      </p:sp>
      <p:sp>
        <p:nvSpPr>
          <p:cNvPr id="134" name="Abgerundetes Rechteck 139"/>
          <p:cNvSpPr/>
          <p:nvPr>
            <p:custDataLst>
              <p:tags r:id="rId71"/>
            </p:custDataLst>
          </p:nvPr>
        </p:nvSpPr>
        <p:spPr>
          <a:xfrm>
            <a:off x="5114704" y="-26867"/>
            <a:ext cx="666000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TJP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5" name="Abgerundetes Rechteck 140"/>
          <p:cNvSpPr/>
          <p:nvPr>
            <p:custDataLst>
              <p:tags r:id="rId72"/>
            </p:custDataLst>
          </p:nvPr>
        </p:nvSpPr>
        <p:spPr>
          <a:xfrm>
            <a:off x="5850734" y="-22015"/>
            <a:ext cx="666000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HWP</a:t>
            </a:r>
          </a:p>
        </p:txBody>
      </p:sp>
      <p:grpSp>
        <p:nvGrpSpPr>
          <p:cNvPr id="136" name="Gruppieren 141"/>
          <p:cNvGrpSpPr/>
          <p:nvPr/>
        </p:nvGrpSpPr>
        <p:grpSpPr>
          <a:xfrm>
            <a:off x="2087682" y="5192374"/>
            <a:ext cx="1627006" cy="431976"/>
            <a:chOff x="5264554" y="5089504"/>
            <a:chExt cx="1627006" cy="431976"/>
          </a:xfrm>
        </p:grpSpPr>
        <p:sp>
          <p:nvSpPr>
            <p:cNvPr id="137" name="Abgerundetes Rechteck 142"/>
            <p:cNvSpPr/>
            <p:nvPr>
              <p:custDataLst>
                <p:tags r:id="rId147"/>
              </p:custDataLst>
            </p:nvPr>
          </p:nvSpPr>
          <p:spPr>
            <a:xfrm>
              <a:off x="5264554" y="5089504"/>
              <a:ext cx="1627006" cy="431976"/>
            </a:xfrm>
            <a:prstGeom prst="roundRect">
              <a:avLst>
                <a:gd name="adj" fmla="val 2941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ENS-V </a:t>
              </a:r>
            </a:p>
          </p:txBody>
        </p:sp>
        <p:pic>
          <p:nvPicPr>
            <p:cNvPr id="138" name="Picture 2000"/>
            <p:cNvPicPr>
              <a:picLocks noChangeAspect="1" noChangeArrowheads="1"/>
            </p:cNvPicPr>
            <p:nvPr>
              <p:custDataLst>
                <p:tags r:id="rId148"/>
              </p:custDataLst>
            </p:nvPr>
          </p:nvPicPr>
          <p:blipFill>
            <a:blip r:embed="rId2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24" y="5141232"/>
              <a:ext cx="553103" cy="327295"/>
            </a:xfrm>
            <a:prstGeom prst="rect">
              <a:avLst/>
            </a:prstGeom>
            <a:noFill/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2_0"/>
            <p:cNvPicPr>
              <a:picLocks noChangeAspect="1"/>
            </p:cNvPicPr>
            <p:nvPr>
              <p:custDataLst>
                <p:tags r:id="rId149"/>
              </p:custDataLst>
            </p:nvPr>
          </p:nvPicPr>
          <p:blipFill>
            <a:blip r:embed="rId234"/>
            <a:stretch>
              <a:fillRect/>
            </a:stretch>
          </p:blipFill>
          <p:spPr>
            <a:xfrm>
              <a:off x="5816478" y="5140061"/>
              <a:ext cx="498522" cy="32760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0" name="Gruppieren 145"/>
          <p:cNvGrpSpPr/>
          <p:nvPr/>
        </p:nvGrpSpPr>
        <p:grpSpPr>
          <a:xfrm>
            <a:off x="728569" y="5199088"/>
            <a:ext cx="1358829" cy="435703"/>
            <a:chOff x="2139539" y="5096218"/>
            <a:chExt cx="1358829" cy="435703"/>
          </a:xfrm>
        </p:grpSpPr>
        <p:sp>
          <p:nvSpPr>
            <p:cNvPr id="141" name="Abgerundetes Rechteck 146"/>
            <p:cNvSpPr/>
            <p:nvPr>
              <p:custDataLst>
                <p:tags r:id="rId144"/>
              </p:custDataLst>
            </p:nvPr>
          </p:nvSpPr>
          <p:spPr>
            <a:xfrm>
              <a:off x="2139539" y="5096218"/>
              <a:ext cx="1358829" cy="431976"/>
            </a:xfrm>
            <a:prstGeom prst="roundRect">
              <a:avLst>
                <a:gd name="adj" fmla="val 2941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ENS-R</a:t>
              </a:r>
            </a:p>
          </p:txBody>
        </p:sp>
        <p:pic>
          <p:nvPicPr>
            <p:cNvPr id="142" name="Grafik 147"/>
            <p:cNvPicPr>
              <a:picLocks noChangeAspect="1"/>
            </p:cNvPicPr>
            <p:nvPr>
              <p:custDataLst>
                <p:tags r:id="rId145"/>
              </p:custDataLst>
            </p:nvPr>
          </p:nvPicPr>
          <p:blipFill>
            <a:blip r:embed="rId23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83315" y="5120500"/>
              <a:ext cx="410450" cy="411421"/>
            </a:xfrm>
            <a:prstGeom prst="rect">
              <a:avLst/>
            </a:prstGeom>
          </p:spPr>
        </p:pic>
        <p:pic>
          <p:nvPicPr>
            <p:cNvPr id="143" name="Grafik 148"/>
            <p:cNvPicPr>
              <a:picLocks noChangeAspect="1"/>
            </p:cNvPicPr>
            <p:nvPr>
              <p:custDataLst>
                <p:tags r:id="rId146"/>
              </p:custDataLst>
            </p:nvPr>
          </p:nvPicPr>
          <p:blipFill>
            <a:blip r:embed="rId236"/>
            <a:stretch>
              <a:fillRect/>
            </a:stretch>
          </p:blipFill>
          <p:spPr>
            <a:xfrm>
              <a:off x="3090808" y="5133477"/>
              <a:ext cx="363434" cy="350682"/>
            </a:xfrm>
            <a:prstGeom prst="rect">
              <a:avLst/>
            </a:prstGeom>
          </p:spPr>
        </p:pic>
      </p:grpSp>
      <p:sp>
        <p:nvSpPr>
          <p:cNvPr id="144" name="Textfeld 149"/>
          <p:cNvSpPr txBox="1"/>
          <p:nvPr>
            <p:custDataLst>
              <p:tags r:id="rId73"/>
            </p:custDataLst>
          </p:nvPr>
        </p:nvSpPr>
        <p:spPr>
          <a:xfrm>
            <a:off x="3318996" y="725737"/>
            <a:ext cx="532080" cy="2828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Behavior</a:t>
            </a:r>
            <a:b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Evaluation</a:t>
            </a:r>
          </a:p>
        </p:txBody>
      </p:sp>
      <p:cxnSp>
        <p:nvCxnSpPr>
          <p:cNvPr id="145" name="Gerader Verbinder 150"/>
          <p:cNvCxnSpPr/>
          <p:nvPr>
            <p:custDataLst>
              <p:tags r:id="rId74"/>
            </p:custDataLst>
          </p:nvPr>
        </p:nvCxnSpPr>
        <p:spPr>
          <a:xfrm>
            <a:off x="2603150" y="1347190"/>
            <a:ext cx="0" cy="1842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52"/>
          <p:cNvGrpSpPr>
            <a:grpSpLocks noChangeAspect="1"/>
          </p:cNvGrpSpPr>
          <p:nvPr/>
        </p:nvGrpSpPr>
        <p:grpSpPr>
          <a:xfrm>
            <a:off x="2040955" y="2242315"/>
            <a:ext cx="459585" cy="449569"/>
            <a:chOff x="831568" y="3998742"/>
            <a:chExt cx="621664" cy="608116"/>
          </a:xfrm>
        </p:grpSpPr>
        <p:sp>
          <p:nvSpPr>
            <p:cNvPr id="148" name="Flussdiagramm: Alternativer Prozess 153"/>
            <p:cNvSpPr/>
            <p:nvPr>
              <p:custDataLst>
                <p:tags r:id="rId142"/>
              </p:custDataLst>
            </p:nvPr>
          </p:nvSpPr>
          <p:spPr>
            <a:xfrm>
              <a:off x="831568" y="3998742"/>
              <a:ext cx="621664" cy="60811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149" name="Picture 8" descr="https://upload.wikimedia.org/wikipedia/commons/thumb/5/59/Vorschriftszeichen_15_links_abb.svg/120px-Vorschriftszeichen_15_links_abb.svg.png"/>
            <p:cNvPicPr>
              <a:picLocks noChangeAspect="1" noChangeArrowheads="1"/>
            </p:cNvPicPr>
            <p:nvPr>
              <p:custDataLst>
                <p:tags r:id="rId143"/>
              </p:custDataLst>
            </p:nvPr>
          </p:nvPicPr>
          <p:blipFill>
            <a:blip r:embed="rId2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298" y="4045043"/>
              <a:ext cx="518204" cy="518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uppieren 155"/>
          <p:cNvGrpSpPr>
            <a:grpSpLocks noChangeAspect="1"/>
          </p:cNvGrpSpPr>
          <p:nvPr/>
        </p:nvGrpSpPr>
        <p:grpSpPr>
          <a:xfrm>
            <a:off x="2038867" y="1722937"/>
            <a:ext cx="460381" cy="450348"/>
            <a:chOff x="1872968" y="4405144"/>
            <a:chExt cx="621664" cy="608116"/>
          </a:xfrm>
        </p:grpSpPr>
        <p:sp>
          <p:nvSpPr>
            <p:cNvPr id="151" name="Flussdiagramm: Alternativer Prozess 156"/>
            <p:cNvSpPr/>
            <p:nvPr>
              <p:custDataLst>
                <p:tags r:id="rId140"/>
              </p:custDataLst>
            </p:nvPr>
          </p:nvSpPr>
          <p:spPr>
            <a:xfrm>
              <a:off x="1872968" y="4405144"/>
              <a:ext cx="621664" cy="60811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152" name="Picture 60" descr="https://upload.wikimedia.org/wikipedia/commons/thumb/f/fe/Vorschriftszeichen_15_rechts_abb.svg/120px-Vorschriftszeichen_15_rechts_abb.svg.png"/>
            <p:cNvPicPr>
              <a:picLocks noChangeAspect="1" noChangeArrowheads="1"/>
            </p:cNvPicPr>
            <p:nvPr>
              <p:custDataLst>
                <p:tags r:id="rId141"/>
              </p:custDataLst>
            </p:nvPr>
          </p:nvPicPr>
          <p:blipFill>
            <a:blip r:embed="rId2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588" y="4468343"/>
              <a:ext cx="518572" cy="51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Gruppieren 158"/>
          <p:cNvGrpSpPr>
            <a:grpSpLocks noChangeAspect="1"/>
          </p:cNvGrpSpPr>
          <p:nvPr/>
        </p:nvGrpSpPr>
        <p:grpSpPr>
          <a:xfrm>
            <a:off x="2039110" y="1211875"/>
            <a:ext cx="454954" cy="445039"/>
            <a:chOff x="3041368" y="4430544"/>
            <a:chExt cx="621664" cy="608116"/>
          </a:xfrm>
        </p:grpSpPr>
        <p:sp>
          <p:nvSpPr>
            <p:cNvPr id="154" name="Flussdiagramm: Alternativer Prozess 159"/>
            <p:cNvSpPr/>
            <p:nvPr>
              <p:custDataLst>
                <p:tags r:id="rId138"/>
              </p:custDataLst>
            </p:nvPr>
          </p:nvSpPr>
          <p:spPr>
            <a:xfrm>
              <a:off x="3041368" y="4430544"/>
              <a:ext cx="621664" cy="60811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155" name="Picture 100" descr="https://upload.wikimedia.org/wikipedia/commons/thumb/8/88/Vorschriftszeichen_15_gerade.svg/120px-Vorschriftszeichen_15_gerade.svg.png"/>
            <p:cNvPicPr>
              <a:picLocks noChangeAspect="1" noChangeArrowheads="1"/>
            </p:cNvPicPr>
            <p:nvPr>
              <p:custDataLst>
                <p:tags r:id="rId139"/>
              </p:custDataLst>
            </p:nvPr>
          </p:nvPicPr>
          <p:blipFill>
            <a:blip r:embed="rId2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628" y="4485837"/>
              <a:ext cx="522848" cy="522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6" name="Grafik 161"/>
          <p:cNvPicPr>
            <a:picLocks noChangeAspect="1"/>
          </p:cNvPicPr>
          <p:nvPr>
            <p:custDataLst>
              <p:tags r:id="rId75"/>
            </p:custDataLst>
          </p:nvPr>
        </p:nvPicPr>
        <p:blipFill>
          <a:blip r:embed="rId240"/>
          <a:stretch>
            <a:fillRect/>
          </a:stretch>
        </p:blipFill>
        <p:spPr>
          <a:xfrm>
            <a:off x="2035693" y="4569040"/>
            <a:ext cx="428468" cy="44409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57" name="Grafik 162"/>
          <p:cNvPicPr>
            <a:picLocks noChangeAspect="1"/>
          </p:cNvPicPr>
          <p:nvPr>
            <p:custDataLst>
              <p:tags r:id="rId76"/>
            </p:custDataLst>
          </p:nvPr>
        </p:nvPicPr>
        <p:blipFill>
          <a:blip r:embed="rId241"/>
          <a:stretch>
            <a:fillRect/>
          </a:stretch>
        </p:blipFill>
        <p:spPr>
          <a:xfrm>
            <a:off x="4111526" y="4081718"/>
            <a:ext cx="407577" cy="406805"/>
          </a:xfrm>
          <a:prstGeom prst="rect">
            <a:avLst/>
          </a:prstGeom>
        </p:spPr>
      </p:pic>
      <p:pic>
        <p:nvPicPr>
          <p:cNvPr id="158" name="Grafik 163"/>
          <p:cNvPicPr>
            <a:picLocks noChangeAspect="1"/>
          </p:cNvPicPr>
          <p:nvPr>
            <p:custDataLst>
              <p:tags r:id="rId77"/>
            </p:custDataLst>
          </p:nvPr>
        </p:nvPicPr>
        <p:blipFill>
          <a:blip r:embed="rId241"/>
          <a:stretch>
            <a:fillRect/>
          </a:stretch>
        </p:blipFill>
        <p:spPr>
          <a:xfrm>
            <a:off x="3789379" y="3382910"/>
            <a:ext cx="407577" cy="406805"/>
          </a:xfrm>
          <a:prstGeom prst="rect">
            <a:avLst/>
          </a:prstGeom>
        </p:spPr>
      </p:pic>
      <p:sp>
        <p:nvSpPr>
          <p:cNvPr id="159" name="Pfeil nach links und rechts 164"/>
          <p:cNvSpPr/>
          <p:nvPr>
            <p:custDataLst>
              <p:tags r:id="rId78"/>
            </p:custDataLst>
          </p:nvPr>
        </p:nvSpPr>
        <p:spPr>
          <a:xfrm>
            <a:off x="3571382" y="3532769"/>
            <a:ext cx="177861" cy="87069"/>
          </a:xfrm>
          <a:prstGeom prst="left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0" name="Abgerundetes Rechteck 165"/>
          <p:cNvSpPr/>
          <p:nvPr>
            <p:custDataLst>
              <p:tags r:id="rId79"/>
            </p:custDataLst>
          </p:nvPr>
        </p:nvSpPr>
        <p:spPr>
          <a:xfrm rot="5400000">
            <a:off x="4459718" y="94070"/>
            <a:ext cx="460017" cy="1517399"/>
          </a:xfrm>
          <a:prstGeom prst="roundRect">
            <a:avLst>
              <a:gd name="adj" fmla="val 15763"/>
            </a:avLst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1" name="Textfeld 166"/>
          <p:cNvSpPr txBox="1"/>
          <p:nvPr>
            <p:custDataLst>
              <p:tags r:id="rId80"/>
            </p:custDataLst>
          </p:nvPr>
        </p:nvSpPr>
        <p:spPr>
          <a:xfrm>
            <a:off x="4868396" y="728835"/>
            <a:ext cx="532080" cy="2828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Safe and Feasible</a:t>
            </a:r>
            <a:b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Situation Filters</a:t>
            </a:r>
          </a:p>
        </p:txBody>
      </p:sp>
      <p:pic>
        <p:nvPicPr>
          <p:cNvPr id="162" name="Grafik 170"/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242"/>
          <a:stretch>
            <a:fillRect/>
          </a:stretch>
        </p:blipFill>
        <p:spPr>
          <a:xfrm>
            <a:off x="3981916" y="727870"/>
            <a:ext cx="485300" cy="25934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63" name="Abgerundetes Rechteck 171"/>
          <p:cNvSpPr/>
          <p:nvPr>
            <p:custDataLst>
              <p:tags r:id="rId82"/>
            </p:custDataLst>
          </p:nvPr>
        </p:nvSpPr>
        <p:spPr>
          <a:xfrm>
            <a:off x="3723890" y="5197678"/>
            <a:ext cx="1388019" cy="431976"/>
          </a:xfrm>
          <a:prstGeom prst="roundRect">
            <a:avLst>
              <a:gd name="adj" fmla="val 2941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ENS-N </a:t>
            </a:r>
          </a:p>
        </p:txBody>
      </p:sp>
      <p:pic>
        <p:nvPicPr>
          <p:cNvPr id="164" name="Picture 34" descr="C:\Users\SKC7LR\AppData\Local\Microsoft\Windows\Temporary Internet Files\Content.Outlook\Y36O9OY6\iCam_STRG_HR_0000_freigestellt.png"/>
          <p:cNvPicPr>
            <a:picLocks noChangeAspect="1" noChangeArrowheads="1"/>
          </p:cNvPicPr>
          <p:nvPr>
            <p:custDataLst>
              <p:tags r:id="rId83"/>
            </p:custDataLst>
          </p:nvPr>
        </p:nvPicPr>
        <p:blipFill>
          <a:blip r:embed="rId2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73" y="5235258"/>
            <a:ext cx="4810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35_" descr="C:\Users\SKC7LR\AppData\Local\Microsoft\Windows\Temporary Internet Files\Content.Outlook\Y36O9OY6\iCAM_beauty_HR_000_freigestellt.png"/>
          <p:cNvPicPr>
            <a:picLocks noChangeAspect="1" noChangeArrowheads="1"/>
          </p:cNvPicPr>
          <p:nvPr>
            <p:custDataLst>
              <p:tags r:id="rId84"/>
            </p:custDataLst>
          </p:nvPr>
        </p:nvPicPr>
        <p:blipFill>
          <a:blip r:embed="rId2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48" y="5227825"/>
            <a:ext cx="546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feld 175"/>
          <p:cNvSpPr txBox="1"/>
          <p:nvPr>
            <p:custDataLst>
              <p:tags r:id="rId85"/>
            </p:custDataLst>
          </p:nvPr>
        </p:nvSpPr>
        <p:spPr>
          <a:xfrm>
            <a:off x="7271483" y="2166348"/>
            <a:ext cx="586606" cy="727214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DSM</a:t>
            </a:r>
          </a:p>
        </p:txBody>
      </p:sp>
      <p:sp>
        <p:nvSpPr>
          <p:cNvPr id="167" name="Abgerundetes Rechteck 177"/>
          <p:cNvSpPr/>
          <p:nvPr>
            <p:custDataLst>
              <p:tags r:id="rId86"/>
            </p:custDataLst>
          </p:nvPr>
        </p:nvSpPr>
        <p:spPr>
          <a:xfrm>
            <a:off x="7821796" y="559683"/>
            <a:ext cx="595871" cy="4552622"/>
          </a:xfrm>
          <a:prstGeom prst="roundRect">
            <a:avLst>
              <a:gd name="adj" fmla="val 8502"/>
            </a:avLst>
          </a:prstGeom>
          <a:solidFill>
            <a:schemeClr val="accent5">
              <a:lumMod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8" name="Textfeld 176"/>
          <p:cNvSpPr txBox="1"/>
          <p:nvPr>
            <p:custDataLst>
              <p:tags r:id="rId87"/>
            </p:custDataLst>
          </p:nvPr>
        </p:nvSpPr>
        <p:spPr>
          <a:xfrm>
            <a:off x="7995794" y="3959779"/>
            <a:ext cx="440086" cy="926712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DDM</a:t>
            </a:r>
          </a:p>
        </p:txBody>
      </p:sp>
      <p:sp>
        <p:nvSpPr>
          <p:cNvPr id="170" name="Abgerundetes Rechteck 181"/>
          <p:cNvSpPr/>
          <p:nvPr>
            <p:custDataLst>
              <p:tags r:id="rId88"/>
            </p:custDataLst>
          </p:nvPr>
        </p:nvSpPr>
        <p:spPr>
          <a:xfrm>
            <a:off x="8426161" y="563918"/>
            <a:ext cx="841546" cy="4552622"/>
          </a:xfrm>
          <a:prstGeom prst="roundRect">
            <a:avLst>
              <a:gd name="adj" fmla="val 11218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1" name="Textfeld 182"/>
          <p:cNvSpPr txBox="1"/>
          <p:nvPr>
            <p:custDataLst>
              <p:tags r:id="rId89"/>
            </p:custDataLst>
          </p:nvPr>
        </p:nvSpPr>
        <p:spPr>
          <a:xfrm>
            <a:off x="8879714" y="3963589"/>
            <a:ext cx="440086" cy="926712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CCD</a:t>
            </a:r>
          </a:p>
        </p:txBody>
      </p:sp>
      <p:sp>
        <p:nvSpPr>
          <p:cNvPr id="172" name="Abgerundetes Rechteck 183"/>
          <p:cNvSpPr/>
          <p:nvPr>
            <p:custDataLst>
              <p:tags r:id="rId90"/>
            </p:custDataLst>
          </p:nvPr>
        </p:nvSpPr>
        <p:spPr>
          <a:xfrm>
            <a:off x="7235189" y="-119745"/>
            <a:ext cx="2320291" cy="573361"/>
          </a:xfrm>
          <a:prstGeom prst="roundRect">
            <a:avLst>
              <a:gd name="adj" fmla="val 1238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3" name="Textfeld 184"/>
          <p:cNvSpPr txBox="1"/>
          <p:nvPr>
            <p:custDataLst>
              <p:tags r:id="rId91"/>
            </p:custDataLst>
          </p:nvPr>
        </p:nvSpPr>
        <p:spPr>
          <a:xfrm>
            <a:off x="9066607" y="-77624"/>
            <a:ext cx="914400" cy="479009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SVB</a:t>
            </a:r>
            <a:b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</a:b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(APP)</a:t>
            </a:r>
          </a:p>
        </p:txBody>
      </p:sp>
      <p:grpSp>
        <p:nvGrpSpPr>
          <p:cNvPr id="1025" name="Gruppieren 1024"/>
          <p:cNvGrpSpPr/>
          <p:nvPr/>
        </p:nvGrpSpPr>
        <p:grpSpPr>
          <a:xfrm>
            <a:off x="7206914" y="613309"/>
            <a:ext cx="508950" cy="1503184"/>
            <a:chOff x="6279592" y="3083347"/>
            <a:chExt cx="508950" cy="1503184"/>
          </a:xfrm>
        </p:grpSpPr>
        <p:sp>
          <p:nvSpPr>
            <p:cNvPr id="169" name="Abgerundetes Rechteck 179"/>
            <p:cNvSpPr/>
            <p:nvPr>
              <p:custDataLst>
                <p:tags r:id="rId134"/>
              </p:custDataLst>
            </p:nvPr>
          </p:nvSpPr>
          <p:spPr>
            <a:xfrm rot="16200000">
              <a:off x="5782475" y="3580464"/>
              <a:ext cx="1503184" cy="508950"/>
            </a:xfrm>
            <a:prstGeom prst="roundRect">
              <a:avLst/>
            </a:prstGeom>
            <a:solidFill>
              <a:schemeClr val="bg1">
                <a:lumMod val="85000"/>
                <a:alpha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Service Level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Coordination</a:t>
              </a:r>
            </a:p>
          </p:txBody>
        </p:sp>
        <p:sp>
          <p:nvSpPr>
            <p:cNvPr id="174" name="Ellipse 2"/>
            <p:cNvSpPr/>
            <p:nvPr>
              <p:custDataLst>
                <p:tags r:id="rId135"/>
              </p:custDataLst>
            </p:nvPr>
          </p:nvSpPr>
          <p:spPr>
            <a:xfrm>
              <a:off x="6305312" y="4067130"/>
              <a:ext cx="438984" cy="44337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cxnSp>
          <p:nvCxnSpPr>
            <p:cNvPr id="175" name="Gerade Verbindung mit Pfeil 167"/>
            <p:cNvCxnSpPr/>
            <p:nvPr>
              <p:custDataLst>
                <p:tags r:id="rId136"/>
              </p:custDataLst>
            </p:nvPr>
          </p:nvCxnSpPr>
          <p:spPr>
            <a:xfrm>
              <a:off x="6381030" y="4127588"/>
              <a:ext cx="310408" cy="313511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85"/>
            <p:cNvCxnSpPr>
              <a:stCxn id="174" idx="3"/>
              <a:endCxn id="174" idx="7"/>
            </p:cNvCxnSpPr>
            <p:nvPr>
              <p:custDataLst>
                <p:tags r:id="rId137"/>
              </p:custDataLst>
            </p:nvPr>
          </p:nvCxnSpPr>
          <p:spPr>
            <a:xfrm flipV="1">
              <a:off x="6369600" y="4132060"/>
              <a:ext cx="310408" cy="313511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bgerundetes Rechteck 188"/>
          <p:cNvSpPr/>
          <p:nvPr>
            <p:custDataLst>
              <p:tags r:id="rId92"/>
            </p:custDataLst>
          </p:nvPr>
        </p:nvSpPr>
        <p:spPr>
          <a:xfrm rot="16200000">
            <a:off x="7144205" y="2567021"/>
            <a:ext cx="1960777" cy="50895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Diagnostic Information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Mgmt.</a:t>
            </a:r>
          </a:p>
        </p:txBody>
      </p:sp>
      <p:grpSp>
        <p:nvGrpSpPr>
          <p:cNvPr id="178" name="Gruppieren 5119"/>
          <p:cNvGrpSpPr/>
          <p:nvPr/>
        </p:nvGrpSpPr>
        <p:grpSpPr>
          <a:xfrm>
            <a:off x="7926113" y="3398513"/>
            <a:ext cx="413412" cy="399709"/>
            <a:chOff x="-477567" y="-1417320"/>
            <a:chExt cx="3060375" cy="2986164"/>
          </a:xfrm>
        </p:grpSpPr>
        <p:sp>
          <p:nvSpPr>
            <p:cNvPr id="179" name="Ellipse 190"/>
            <p:cNvSpPr/>
            <p:nvPr>
              <p:custDataLst>
                <p:tags r:id="rId132"/>
              </p:custDataLst>
            </p:nvPr>
          </p:nvSpPr>
          <p:spPr>
            <a:xfrm>
              <a:off x="-477567" y="-1417320"/>
              <a:ext cx="3060375" cy="298616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180" name="Picture 400" descr="https://pcmswa.org/sites/default/files/speciality-icon.png"/>
            <p:cNvPicPr>
              <a:picLocks noChangeAspect="1" noChangeArrowheads="1"/>
            </p:cNvPicPr>
            <p:nvPr>
              <p:custDataLst>
                <p:tags r:id="rId133"/>
              </p:custDataLst>
            </p:nvPr>
          </p:nvPicPr>
          <p:blipFill>
            <a:blip r:embed="rId2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1279525"/>
              <a:ext cx="20955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1" name="Abgerundetes Rechteck 193"/>
          <p:cNvSpPr/>
          <p:nvPr>
            <p:custDataLst>
              <p:tags r:id="rId93"/>
            </p:custDataLst>
          </p:nvPr>
        </p:nvSpPr>
        <p:spPr>
          <a:xfrm rot="16200000">
            <a:off x="8188691" y="4438973"/>
            <a:ext cx="903296" cy="303313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Computing</a:t>
            </a:r>
          </a:p>
        </p:txBody>
      </p:sp>
      <p:sp>
        <p:nvSpPr>
          <p:cNvPr id="182" name="Abgerundetes Rechteck 194"/>
          <p:cNvSpPr/>
          <p:nvPr>
            <p:custDataLst>
              <p:tags r:id="rId94"/>
            </p:custDataLst>
          </p:nvPr>
        </p:nvSpPr>
        <p:spPr>
          <a:xfrm rot="16200000">
            <a:off x="8043739" y="3356761"/>
            <a:ext cx="1200819" cy="303313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Communication</a:t>
            </a:r>
          </a:p>
        </p:txBody>
      </p:sp>
      <p:sp>
        <p:nvSpPr>
          <p:cNvPr id="183" name="Abgerundetes Rechteck 195"/>
          <p:cNvSpPr/>
          <p:nvPr>
            <p:custDataLst>
              <p:tags r:id="rId95"/>
            </p:custDataLst>
          </p:nvPr>
        </p:nvSpPr>
        <p:spPr>
          <a:xfrm rot="16200000">
            <a:off x="8132105" y="2199705"/>
            <a:ext cx="1031709" cy="303313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System Time</a:t>
            </a:r>
          </a:p>
        </p:txBody>
      </p:sp>
      <p:sp>
        <p:nvSpPr>
          <p:cNvPr id="184" name="Abgerundetes Rechteck 196"/>
          <p:cNvSpPr/>
          <p:nvPr>
            <p:custDataLst>
              <p:tags r:id="rId96"/>
            </p:custDataLst>
          </p:nvPr>
        </p:nvSpPr>
        <p:spPr>
          <a:xfrm rot="16200000">
            <a:off x="8763500" y="774185"/>
            <a:ext cx="558385" cy="303313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Math</a:t>
            </a:r>
          </a:p>
        </p:txBody>
      </p:sp>
      <p:sp>
        <p:nvSpPr>
          <p:cNvPr id="185" name="Abgerundetes Rechteck 197"/>
          <p:cNvSpPr/>
          <p:nvPr>
            <p:custDataLst>
              <p:tags r:id="rId97"/>
            </p:custDataLst>
          </p:nvPr>
        </p:nvSpPr>
        <p:spPr>
          <a:xfrm rot="16200000">
            <a:off x="8071118" y="1073341"/>
            <a:ext cx="1169887" cy="303313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Persistent Data</a:t>
            </a:r>
          </a:p>
        </p:txBody>
      </p:sp>
      <p:sp>
        <p:nvSpPr>
          <p:cNvPr id="186" name="Abgerundetes Rechteck 198"/>
          <p:cNvSpPr/>
          <p:nvPr>
            <p:custDataLst>
              <p:tags r:id="rId98"/>
            </p:custDataLst>
          </p:nvPr>
        </p:nvSpPr>
        <p:spPr>
          <a:xfrm rot="16200000">
            <a:off x="7744644" y="2631055"/>
            <a:ext cx="2610616" cy="303313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Dispatching</a:t>
            </a:r>
            <a:endParaRPr kumimoji="0" lang="en-US" sz="11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7" name="Abgerundetes Rechteck 191"/>
          <p:cNvSpPr/>
          <p:nvPr>
            <p:custDataLst>
              <p:tags r:id="rId99"/>
            </p:custDataLst>
          </p:nvPr>
        </p:nvSpPr>
        <p:spPr>
          <a:xfrm>
            <a:off x="7415607" y="-30722"/>
            <a:ext cx="1482688" cy="423400"/>
          </a:xfrm>
          <a:prstGeom prst="roundRect">
            <a:avLst>
              <a:gd name="adj" fmla="val 123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DiaTester</a:t>
            </a:r>
          </a:p>
        </p:txBody>
      </p:sp>
      <p:sp>
        <p:nvSpPr>
          <p:cNvPr id="188" name="Abgerundetes Rechteck 192"/>
          <p:cNvSpPr/>
          <p:nvPr>
            <p:custDataLst>
              <p:tags r:id="rId100"/>
            </p:custDataLst>
          </p:nvPr>
        </p:nvSpPr>
        <p:spPr>
          <a:xfrm>
            <a:off x="9674120" y="3829124"/>
            <a:ext cx="1150090" cy="431976"/>
          </a:xfrm>
          <a:prstGeom prst="roundRect">
            <a:avLst>
              <a:gd name="adj" fmla="val 2941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CCR-Radar</a:t>
            </a:r>
          </a:p>
        </p:txBody>
      </p:sp>
      <p:sp>
        <p:nvSpPr>
          <p:cNvPr id="189" name="Abgerundetes Rechteck 199"/>
          <p:cNvSpPr/>
          <p:nvPr>
            <p:custDataLst>
              <p:tags r:id="rId101"/>
            </p:custDataLst>
          </p:nvPr>
        </p:nvSpPr>
        <p:spPr>
          <a:xfrm>
            <a:off x="9566339" y="3193071"/>
            <a:ext cx="1150090" cy="431976"/>
          </a:xfrm>
          <a:prstGeom prst="roundRect">
            <a:avLst>
              <a:gd name="adj" fmla="val 2941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CCR-Video</a:t>
            </a:r>
          </a:p>
        </p:txBody>
      </p:sp>
      <p:sp>
        <p:nvSpPr>
          <p:cNvPr id="190" name="Abgerundetes Rechteck 200"/>
          <p:cNvSpPr/>
          <p:nvPr>
            <p:custDataLst>
              <p:tags r:id="rId102"/>
            </p:custDataLst>
          </p:nvPr>
        </p:nvSpPr>
        <p:spPr>
          <a:xfrm>
            <a:off x="9570149" y="2579661"/>
            <a:ext cx="1150090" cy="431976"/>
          </a:xfrm>
          <a:prstGeom prst="roundRect">
            <a:avLst>
              <a:gd name="adj" fmla="val 2941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CCR-DASy</a:t>
            </a:r>
          </a:p>
        </p:txBody>
      </p:sp>
      <p:sp>
        <p:nvSpPr>
          <p:cNvPr id="191" name="Abgerundetes Rechteck 201"/>
          <p:cNvSpPr/>
          <p:nvPr>
            <p:custDataLst>
              <p:tags r:id="rId103"/>
            </p:custDataLst>
          </p:nvPr>
        </p:nvSpPr>
        <p:spPr>
          <a:xfrm>
            <a:off x="9620780" y="3935804"/>
            <a:ext cx="1150090" cy="431976"/>
          </a:xfrm>
          <a:prstGeom prst="roundRect">
            <a:avLst>
              <a:gd name="adj" fmla="val 2941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CCR-Radar</a:t>
            </a:r>
          </a:p>
        </p:txBody>
      </p:sp>
      <p:sp>
        <p:nvSpPr>
          <p:cNvPr id="192" name="Abgerundetes Rechteck 202"/>
          <p:cNvSpPr/>
          <p:nvPr>
            <p:custDataLst>
              <p:tags r:id="rId104"/>
            </p:custDataLst>
          </p:nvPr>
        </p:nvSpPr>
        <p:spPr>
          <a:xfrm>
            <a:off x="9567440" y="4042484"/>
            <a:ext cx="1150090" cy="431976"/>
          </a:xfrm>
          <a:prstGeom prst="roundRect">
            <a:avLst>
              <a:gd name="adj" fmla="val 2941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CCR-Radar</a:t>
            </a:r>
          </a:p>
        </p:txBody>
      </p:sp>
      <p:sp>
        <p:nvSpPr>
          <p:cNvPr id="193" name="Abgerundetes Rechteck 203"/>
          <p:cNvSpPr/>
          <p:nvPr>
            <p:custDataLst>
              <p:tags r:id="rId105"/>
            </p:custDataLst>
          </p:nvPr>
        </p:nvSpPr>
        <p:spPr>
          <a:xfrm>
            <a:off x="9562529" y="2000541"/>
            <a:ext cx="1150090" cy="431976"/>
          </a:xfrm>
          <a:prstGeom prst="roundRect">
            <a:avLst>
              <a:gd name="adj" fmla="val 2941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CCR-US</a:t>
            </a:r>
          </a:p>
        </p:txBody>
      </p:sp>
      <p:sp>
        <p:nvSpPr>
          <p:cNvPr id="194" name="Abgerundetes Rechteck 204"/>
          <p:cNvSpPr/>
          <p:nvPr>
            <p:custDataLst>
              <p:tags r:id="rId106"/>
            </p:custDataLst>
          </p:nvPr>
        </p:nvSpPr>
        <p:spPr>
          <a:xfrm>
            <a:off x="9554909" y="1387131"/>
            <a:ext cx="1150090" cy="431976"/>
          </a:xfrm>
          <a:prstGeom prst="roundRect">
            <a:avLst>
              <a:gd name="adj" fmla="val 2941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CCR-NRCS</a:t>
            </a:r>
          </a:p>
        </p:txBody>
      </p:sp>
      <p:grpSp>
        <p:nvGrpSpPr>
          <p:cNvPr id="222" name="Group 4"/>
          <p:cNvGrpSpPr>
            <a:grpSpLocks noChangeAspect="1"/>
          </p:cNvGrpSpPr>
          <p:nvPr/>
        </p:nvGrpSpPr>
        <p:grpSpPr bwMode="auto">
          <a:xfrm>
            <a:off x="2032000" y="2792413"/>
            <a:ext cx="481013" cy="469900"/>
            <a:chOff x="1280" y="1759"/>
            <a:chExt cx="303" cy="296"/>
          </a:xfrm>
        </p:grpSpPr>
        <p:sp>
          <p:nvSpPr>
            <p:cNvPr id="2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80" y="1759"/>
              <a:ext cx="30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224" name="Freeform 5"/>
            <p:cNvSpPr>
              <a:spLocks/>
            </p:cNvSpPr>
            <p:nvPr/>
          </p:nvSpPr>
          <p:spPr bwMode="auto">
            <a:xfrm>
              <a:off x="1282" y="1761"/>
              <a:ext cx="299" cy="292"/>
            </a:xfrm>
            <a:custGeom>
              <a:avLst/>
              <a:gdLst>
                <a:gd name="T0" fmla="*/ 0 w 6528"/>
                <a:gd name="T1" fmla="*/ 1064 h 6384"/>
                <a:gd name="T2" fmla="*/ 1064 w 6528"/>
                <a:gd name="T3" fmla="*/ 0 h 6384"/>
                <a:gd name="T4" fmla="*/ 5464 w 6528"/>
                <a:gd name="T5" fmla="*/ 0 h 6384"/>
                <a:gd name="T6" fmla="*/ 6528 w 6528"/>
                <a:gd name="T7" fmla="*/ 1064 h 6384"/>
                <a:gd name="T8" fmla="*/ 6528 w 6528"/>
                <a:gd name="T9" fmla="*/ 5320 h 6384"/>
                <a:gd name="T10" fmla="*/ 5464 w 6528"/>
                <a:gd name="T11" fmla="*/ 6384 h 6384"/>
                <a:gd name="T12" fmla="*/ 1064 w 6528"/>
                <a:gd name="T13" fmla="*/ 6384 h 6384"/>
                <a:gd name="T14" fmla="*/ 0 w 6528"/>
                <a:gd name="T15" fmla="*/ 5320 h 6384"/>
                <a:gd name="T16" fmla="*/ 0 w 6528"/>
                <a:gd name="T17" fmla="*/ 1064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8" h="6384">
                  <a:moveTo>
                    <a:pt x="0" y="1064"/>
                  </a:moveTo>
                  <a:cubicBezTo>
                    <a:pt x="0" y="477"/>
                    <a:pt x="477" y="0"/>
                    <a:pt x="1064" y="0"/>
                  </a:cubicBezTo>
                  <a:lnTo>
                    <a:pt x="5464" y="0"/>
                  </a:lnTo>
                  <a:cubicBezTo>
                    <a:pt x="6052" y="0"/>
                    <a:pt x="6528" y="477"/>
                    <a:pt x="6528" y="1064"/>
                  </a:cubicBezTo>
                  <a:lnTo>
                    <a:pt x="6528" y="5320"/>
                  </a:lnTo>
                  <a:cubicBezTo>
                    <a:pt x="6528" y="5908"/>
                    <a:pt x="6052" y="6384"/>
                    <a:pt x="5464" y="6384"/>
                  </a:cubicBezTo>
                  <a:lnTo>
                    <a:pt x="1064" y="6384"/>
                  </a:lnTo>
                  <a:cubicBezTo>
                    <a:pt x="477" y="6384"/>
                    <a:pt x="0" y="5908"/>
                    <a:pt x="0" y="5320"/>
                  </a:cubicBezTo>
                  <a:lnTo>
                    <a:pt x="0" y="1064"/>
                  </a:lnTo>
                  <a:close/>
                </a:path>
              </a:pathLst>
            </a:custGeom>
            <a:solidFill>
              <a:srgbClr val="D8BEF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sp>
          <p:nvSpPr>
            <p:cNvPr id="225" name="Freeform 6"/>
            <p:cNvSpPr>
              <a:spLocks/>
            </p:cNvSpPr>
            <p:nvPr/>
          </p:nvSpPr>
          <p:spPr bwMode="auto">
            <a:xfrm>
              <a:off x="1282" y="1761"/>
              <a:ext cx="299" cy="292"/>
            </a:xfrm>
            <a:custGeom>
              <a:avLst/>
              <a:gdLst>
                <a:gd name="T0" fmla="*/ 0 w 6528"/>
                <a:gd name="T1" fmla="*/ 1064 h 6384"/>
                <a:gd name="T2" fmla="*/ 1064 w 6528"/>
                <a:gd name="T3" fmla="*/ 0 h 6384"/>
                <a:gd name="T4" fmla="*/ 5464 w 6528"/>
                <a:gd name="T5" fmla="*/ 0 h 6384"/>
                <a:gd name="T6" fmla="*/ 6528 w 6528"/>
                <a:gd name="T7" fmla="*/ 1064 h 6384"/>
                <a:gd name="T8" fmla="*/ 6528 w 6528"/>
                <a:gd name="T9" fmla="*/ 5320 h 6384"/>
                <a:gd name="T10" fmla="*/ 5464 w 6528"/>
                <a:gd name="T11" fmla="*/ 6384 h 6384"/>
                <a:gd name="T12" fmla="*/ 1064 w 6528"/>
                <a:gd name="T13" fmla="*/ 6384 h 6384"/>
                <a:gd name="T14" fmla="*/ 0 w 6528"/>
                <a:gd name="T15" fmla="*/ 5320 h 6384"/>
                <a:gd name="T16" fmla="*/ 0 w 6528"/>
                <a:gd name="T17" fmla="*/ 1064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8" h="6384">
                  <a:moveTo>
                    <a:pt x="0" y="1064"/>
                  </a:moveTo>
                  <a:cubicBezTo>
                    <a:pt x="0" y="477"/>
                    <a:pt x="477" y="0"/>
                    <a:pt x="1064" y="0"/>
                  </a:cubicBezTo>
                  <a:lnTo>
                    <a:pt x="5464" y="0"/>
                  </a:lnTo>
                  <a:cubicBezTo>
                    <a:pt x="6052" y="0"/>
                    <a:pt x="6528" y="477"/>
                    <a:pt x="6528" y="1064"/>
                  </a:cubicBezTo>
                  <a:lnTo>
                    <a:pt x="6528" y="5320"/>
                  </a:lnTo>
                  <a:cubicBezTo>
                    <a:pt x="6528" y="5908"/>
                    <a:pt x="6052" y="6384"/>
                    <a:pt x="5464" y="6384"/>
                  </a:cubicBezTo>
                  <a:lnTo>
                    <a:pt x="1064" y="6384"/>
                  </a:lnTo>
                  <a:cubicBezTo>
                    <a:pt x="477" y="6384"/>
                    <a:pt x="0" y="5908"/>
                    <a:pt x="0" y="5320"/>
                  </a:cubicBezTo>
                  <a:lnTo>
                    <a:pt x="0" y="1064"/>
                  </a:lnTo>
                  <a:close/>
                </a:path>
              </a:pathLst>
            </a:custGeom>
            <a:noFill/>
            <a:ln w="6350" cap="flat">
              <a:solidFill>
                <a:srgbClr val="3F13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4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" y="1818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9" name="Abgerundetes Rechteck 11"/>
          <p:cNvSpPr/>
          <p:nvPr>
            <p:custDataLst>
              <p:tags r:id="rId107"/>
            </p:custDataLst>
          </p:nvPr>
        </p:nvSpPr>
        <p:spPr>
          <a:xfrm>
            <a:off x="5998580" y="3049433"/>
            <a:ext cx="856775" cy="2065542"/>
          </a:xfrm>
          <a:prstGeom prst="roundRect">
            <a:avLst>
              <a:gd name="adj" fmla="val 4427"/>
            </a:avLst>
          </a:prstGeom>
          <a:solidFill>
            <a:schemeClr val="accent6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15" name="Abgerundetes Rechteck 124"/>
          <p:cNvSpPr/>
          <p:nvPr>
            <p:custDataLst>
              <p:tags r:id="rId108"/>
            </p:custDataLst>
          </p:nvPr>
        </p:nvSpPr>
        <p:spPr>
          <a:xfrm rot="16200000">
            <a:off x="5579397" y="3768781"/>
            <a:ext cx="1904726" cy="566933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dirty="0">
                <a:solidFill>
                  <a:prstClr val="black"/>
                </a:solidFill>
                <a:latin typeface="Bosch Office Sans"/>
              </a:rPr>
              <a:t>Ego Motion</a:t>
            </a:r>
            <a:b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Planner</a:t>
            </a:r>
          </a:p>
        </p:txBody>
      </p:sp>
      <p:grpSp>
        <p:nvGrpSpPr>
          <p:cNvPr id="316" name="Gruppieren 315"/>
          <p:cNvGrpSpPr/>
          <p:nvPr/>
        </p:nvGrpSpPr>
        <p:grpSpPr>
          <a:xfrm>
            <a:off x="6304305" y="4507973"/>
            <a:ext cx="486110" cy="466736"/>
            <a:chOff x="11890359" y="716322"/>
            <a:chExt cx="723354" cy="714525"/>
          </a:xfrm>
        </p:grpSpPr>
        <p:sp>
          <p:nvSpPr>
            <p:cNvPr id="317" name="Ellipse 316"/>
            <p:cNvSpPr/>
            <p:nvPr/>
          </p:nvSpPr>
          <p:spPr>
            <a:xfrm>
              <a:off x="11890359" y="716322"/>
              <a:ext cx="723354" cy="7145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318" name="Grafik 61"/>
            <p:cNvPicPr>
              <a:picLocks noChangeAspect="1"/>
            </p:cNvPicPr>
            <p:nvPr>
              <p:custDataLst>
                <p:tags r:id="rId131"/>
              </p:custDataLst>
            </p:nvPr>
          </p:nvPicPr>
          <p:blipFill>
            <a:blip r:embed="rId247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 rot="5400000">
              <a:off x="11938034" y="766396"/>
              <a:ext cx="657698" cy="620905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</p:grpSp>
      <p:sp>
        <p:nvSpPr>
          <p:cNvPr id="237" name="Abgerundetes Rechteck 11"/>
          <p:cNvSpPr/>
          <p:nvPr>
            <p:custDataLst>
              <p:tags r:id="rId109"/>
            </p:custDataLst>
          </p:nvPr>
        </p:nvSpPr>
        <p:spPr>
          <a:xfrm>
            <a:off x="6891118" y="3058058"/>
            <a:ext cx="895083" cy="2053984"/>
          </a:xfrm>
          <a:prstGeom prst="roundRect">
            <a:avLst>
              <a:gd name="adj" fmla="val 4427"/>
            </a:avLst>
          </a:prstGeom>
          <a:solidFill>
            <a:schemeClr val="accent6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348" name="Picture 3"/>
          <p:cNvPicPr>
            <a:picLocks noChangeAspect="1" noChangeArrowheads="1"/>
          </p:cNvPicPr>
          <p:nvPr>
            <p:custDataLst>
              <p:tags r:id="rId110"/>
            </p:custDataLst>
          </p:nvPr>
        </p:nvPicPr>
        <p:blipFill rotWithShape="1">
          <a:blip r:embed="rId24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5" r="19969"/>
          <a:stretch/>
        </p:blipFill>
        <p:spPr bwMode="auto">
          <a:xfrm rot="19320000">
            <a:off x="7206369" y="5293350"/>
            <a:ext cx="824782" cy="271459"/>
          </a:xfrm>
          <a:prstGeom prst="snip1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1" name="Gruppieren 320"/>
          <p:cNvGrpSpPr/>
          <p:nvPr/>
        </p:nvGrpSpPr>
        <p:grpSpPr>
          <a:xfrm>
            <a:off x="6273370" y="3970597"/>
            <a:ext cx="526150" cy="499879"/>
            <a:chOff x="11157058" y="624865"/>
            <a:chExt cx="613002" cy="693844"/>
          </a:xfrm>
        </p:grpSpPr>
        <p:sp>
          <p:nvSpPr>
            <p:cNvPr id="322" name="Ellipse 321"/>
            <p:cNvSpPr/>
            <p:nvPr/>
          </p:nvSpPr>
          <p:spPr>
            <a:xfrm>
              <a:off x="11157058" y="624865"/>
              <a:ext cx="613002" cy="6938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grpSp>
          <p:nvGrpSpPr>
            <p:cNvPr id="323" name="Gruppieren 322"/>
            <p:cNvGrpSpPr>
              <a:grpSpLocks noChangeAspect="1"/>
            </p:cNvGrpSpPr>
            <p:nvPr/>
          </p:nvGrpSpPr>
          <p:grpSpPr>
            <a:xfrm rot="16200000">
              <a:off x="11081256" y="765694"/>
              <a:ext cx="636742" cy="375365"/>
              <a:chOff x="4940240" y="2051134"/>
              <a:chExt cx="1120708" cy="627227"/>
            </a:xfrm>
          </p:grpSpPr>
          <p:sp>
            <p:nvSpPr>
              <p:cNvPr id="324" name="Freihandform 323"/>
              <p:cNvSpPr/>
              <p:nvPr/>
            </p:nvSpPr>
            <p:spPr>
              <a:xfrm>
                <a:off x="4940240" y="2051134"/>
                <a:ext cx="917647" cy="580443"/>
              </a:xfrm>
              <a:custGeom>
                <a:avLst/>
                <a:gdLst>
                  <a:gd name="connsiteX0" fmla="*/ 0 w 1041621"/>
                  <a:gd name="connsiteY0" fmla="*/ 580445 h 580445"/>
                  <a:gd name="connsiteX1" fmla="*/ 421419 w 1041621"/>
                  <a:gd name="connsiteY1" fmla="*/ 485030 h 580445"/>
                  <a:gd name="connsiteX2" fmla="*/ 667910 w 1041621"/>
                  <a:gd name="connsiteY2" fmla="*/ 159026 h 580445"/>
                  <a:gd name="connsiteX3" fmla="*/ 1041621 w 1041621"/>
                  <a:gd name="connsiteY3" fmla="*/ 0 h 580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1621" h="580445">
                    <a:moveTo>
                      <a:pt x="0" y="580445"/>
                    </a:moveTo>
                    <a:cubicBezTo>
                      <a:pt x="155050" y="567855"/>
                      <a:pt x="310101" y="555266"/>
                      <a:pt x="421419" y="485030"/>
                    </a:cubicBezTo>
                    <a:cubicBezTo>
                      <a:pt x="532737" y="414794"/>
                      <a:pt x="564543" y="239864"/>
                      <a:pt x="667910" y="159026"/>
                    </a:cubicBezTo>
                    <a:cubicBezTo>
                      <a:pt x="771277" y="78188"/>
                      <a:pt x="906449" y="39094"/>
                      <a:pt x="1041621" y="0"/>
                    </a:cubicBezTo>
                  </a:path>
                </a:pathLst>
              </a:custGeom>
              <a:ln w="28575" cap="rnd">
                <a:solidFill>
                  <a:schemeClr val="accent6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25" name="Oval 9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5082716" y="2593722"/>
                <a:ext cx="84638" cy="84639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26" name="Oval 95"/>
              <p:cNvSpPr/>
              <p:nvPr>
                <p:custDataLst>
                  <p:tags r:id="rId123"/>
                </p:custDataLst>
              </p:nvPr>
            </p:nvSpPr>
            <p:spPr>
              <a:xfrm>
                <a:off x="5239877" y="2563299"/>
                <a:ext cx="84638" cy="84638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27" name="Oval 95"/>
              <p:cNvSpPr/>
              <p:nvPr>
                <p:custDataLst>
                  <p:tags r:id="rId124"/>
                </p:custDataLst>
              </p:nvPr>
            </p:nvSpPr>
            <p:spPr>
              <a:xfrm>
                <a:off x="5358941" y="2425180"/>
                <a:ext cx="84638" cy="84638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28" name="Oval 95"/>
              <p:cNvSpPr/>
              <p:nvPr>
                <p:custDataLst>
                  <p:tags r:id="rId125"/>
                </p:custDataLst>
              </p:nvPr>
            </p:nvSpPr>
            <p:spPr>
              <a:xfrm>
                <a:off x="5466100" y="2263252"/>
                <a:ext cx="84638" cy="84638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29" name="Oval 95"/>
              <p:cNvSpPr/>
              <p:nvPr>
                <p:custDataLst>
                  <p:tags r:id="rId126"/>
                </p:custDataLst>
              </p:nvPr>
            </p:nvSpPr>
            <p:spPr>
              <a:xfrm>
                <a:off x="5976310" y="2472680"/>
                <a:ext cx="84638" cy="84638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cxnSp>
            <p:nvCxnSpPr>
              <p:cNvPr id="330" name="Straight Arrow Connector 94"/>
              <p:cNvCxnSpPr>
                <a:endCxn id="329" idx="2"/>
              </p:cNvCxnSpPr>
              <p:nvPr>
                <p:custDataLst>
                  <p:tags r:id="rId127"/>
                </p:custDataLst>
              </p:nvPr>
            </p:nvCxnSpPr>
            <p:spPr>
              <a:xfrm>
                <a:off x="5639068" y="2514999"/>
                <a:ext cx="337241" cy="0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94"/>
              <p:cNvCxnSpPr/>
              <p:nvPr>
                <p:custDataLst>
                  <p:tags r:id="rId128"/>
                </p:custDataLst>
              </p:nvPr>
            </p:nvCxnSpPr>
            <p:spPr>
              <a:xfrm>
                <a:off x="5550738" y="2344750"/>
                <a:ext cx="88331" cy="164374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94"/>
              <p:cNvCxnSpPr/>
              <p:nvPr>
                <p:custDataLst>
                  <p:tags r:id="rId129"/>
                </p:custDataLst>
              </p:nvPr>
            </p:nvCxnSpPr>
            <p:spPr>
              <a:xfrm>
                <a:off x="5468353" y="2472142"/>
                <a:ext cx="172039" cy="42857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94"/>
              <p:cNvCxnSpPr/>
              <p:nvPr>
                <p:custDataLst>
                  <p:tags r:id="rId130"/>
                </p:custDataLst>
              </p:nvPr>
            </p:nvCxnSpPr>
            <p:spPr>
              <a:xfrm flipV="1">
                <a:off x="5354132" y="2516270"/>
                <a:ext cx="283395" cy="83940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Abgerundetes Rechteck 124"/>
          <p:cNvSpPr/>
          <p:nvPr>
            <p:custDataLst>
              <p:tags r:id="rId111"/>
            </p:custDataLst>
          </p:nvPr>
        </p:nvSpPr>
        <p:spPr>
          <a:xfrm rot="16200000">
            <a:off x="6510868" y="3764569"/>
            <a:ext cx="1899534" cy="597595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Motion Control </a:t>
            </a:r>
            <a:b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&amp; Actuator Mgmt.</a:t>
            </a:r>
          </a:p>
        </p:txBody>
      </p:sp>
      <p:grpSp>
        <p:nvGrpSpPr>
          <p:cNvPr id="227" name="Gruppieren 226"/>
          <p:cNvGrpSpPr/>
          <p:nvPr/>
        </p:nvGrpSpPr>
        <p:grpSpPr>
          <a:xfrm>
            <a:off x="7174696" y="4401162"/>
            <a:ext cx="552092" cy="591688"/>
            <a:chOff x="6989212" y="3923018"/>
            <a:chExt cx="648000" cy="648000"/>
          </a:xfrm>
        </p:grpSpPr>
        <p:sp>
          <p:nvSpPr>
            <p:cNvPr id="336" name="Ellipse 335"/>
            <p:cNvSpPr/>
            <p:nvPr/>
          </p:nvSpPr>
          <p:spPr>
            <a:xfrm>
              <a:off x="6989212" y="3923018"/>
              <a:ext cx="648000" cy="648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grpSp>
          <p:nvGrpSpPr>
            <p:cNvPr id="337" name="Group 111"/>
            <p:cNvGrpSpPr>
              <a:grpSpLocks noChangeAspect="1"/>
            </p:cNvGrpSpPr>
            <p:nvPr/>
          </p:nvGrpSpPr>
          <p:grpSpPr>
            <a:xfrm rot="16200000">
              <a:off x="6996611" y="3986967"/>
              <a:ext cx="634161" cy="533938"/>
              <a:chOff x="6720689" y="2251866"/>
              <a:chExt cx="1383320" cy="1164685"/>
            </a:xfrm>
          </p:grpSpPr>
          <p:cxnSp>
            <p:nvCxnSpPr>
              <p:cNvPr id="338" name="Straight Arrow Connector 94"/>
              <p:cNvCxnSpPr>
                <a:stCxn id="336" idx="4"/>
                <a:endCxn id="339" idx="2"/>
              </p:cNvCxnSpPr>
              <p:nvPr>
                <p:custDataLst>
                  <p:tags r:id="rId117"/>
                </p:custDataLst>
              </p:nvPr>
            </p:nvCxnSpPr>
            <p:spPr>
              <a:xfrm rot="5400000" flipV="1">
                <a:off x="6998749" y="2555098"/>
                <a:ext cx="1045" cy="557177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Oval 95"/>
              <p:cNvSpPr/>
              <p:nvPr>
                <p:custDataLst>
                  <p:tags r:id="rId118"/>
                </p:custDataLst>
              </p:nvPr>
            </p:nvSpPr>
            <p:spPr>
              <a:xfrm>
                <a:off x="7277860" y="2762209"/>
                <a:ext cx="143997" cy="143997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Arrow Connector 98"/>
              <p:cNvCxnSpPr>
                <a:stCxn id="339" idx="7"/>
              </p:cNvCxnSpPr>
              <p:nvPr>
                <p:custDataLst>
                  <p:tags r:id="rId119"/>
                </p:custDataLst>
              </p:nvPr>
            </p:nvCxnSpPr>
            <p:spPr>
              <a:xfrm flipV="1">
                <a:off x="7400769" y="2251866"/>
                <a:ext cx="554198" cy="531431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101"/>
              <p:cNvCxnSpPr>
                <a:stCxn id="339" idx="6"/>
              </p:cNvCxnSpPr>
              <p:nvPr>
                <p:custDataLst>
                  <p:tags r:id="rId120"/>
                </p:custDataLst>
              </p:nvPr>
            </p:nvCxnSpPr>
            <p:spPr>
              <a:xfrm>
                <a:off x="7421857" y="2834208"/>
                <a:ext cx="682152" cy="0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107"/>
              <p:cNvCxnSpPr>
                <a:stCxn id="339" idx="5"/>
              </p:cNvCxnSpPr>
              <p:nvPr>
                <p:custDataLst>
                  <p:tags r:id="rId121"/>
                </p:custDataLst>
              </p:nvPr>
            </p:nvCxnSpPr>
            <p:spPr>
              <a:xfrm>
                <a:off x="7400769" y="2885118"/>
                <a:ext cx="564742" cy="531433"/>
              </a:xfrm>
              <a:prstGeom prst="straightConnector1">
                <a:avLst/>
              </a:prstGeom>
              <a:ln w="28575" cap="rnd">
                <a:solidFill>
                  <a:schemeClr val="accent6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0" name="Textfeld 176"/>
          <p:cNvSpPr txBox="1"/>
          <p:nvPr>
            <p:custDataLst>
              <p:tags r:id="rId112"/>
            </p:custDataLst>
          </p:nvPr>
        </p:nvSpPr>
        <p:spPr>
          <a:xfrm>
            <a:off x="6882388" y="3976506"/>
            <a:ext cx="440086" cy="926712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prstClr val="white"/>
                </a:solidFill>
              </a:rPr>
              <a:t>MCAM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241" name="Textfeld 176"/>
          <p:cNvSpPr txBox="1"/>
          <p:nvPr>
            <p:custDataLst>
              <p:tags r:id="rId113"/>
            </p:custDataLst>
          </p:nvPr>
        </p:nvSpPr>
        <p:spPr>
          <a:xfrm>
            <a:off x="5974032" y="3973287"/>
            <a:ext cx="440086" cy="926712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prstClr val="white"/>
                </a:solidFill>
              </a:rPr>
              <a:t>EG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242" name="Abgerundetes Rechteck 69"/>
          <p:cNvSpPr/>
          <p:nvPr>
            <p:custDataLst>
              <p:tags r:id="rId114"/>
            </p:custDataLst>
          </p:nvPr>
        </p:nvSpPr>
        <p:spPr>
          <a:xfrm>
            <a:off x="5468309" y="3049433"/>
            <a:ext cx="510385" cy="2062609"/>
          </a:xfrm>
          <a:prstGeom prst="roundRect">
            <a:avLst>
              <a:gd name="adj" fmla="val 12385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43" name="Textfeld 176"/>
          <p:cNvSpPr txBox="1"/>
          <p:nvPr>
            <p:custDataLst>
              <p:tags r:id="rId115"/>
            </p:custDataLst>
          </p:nvPr>
        </p:nvSpPr>
        <p:spPr>
          <a:xfrm>
            <a:off x="5440458" y="4285885"/>
            <a:ext cx="440086" cy="608164"/>
          </a:xfrm>
          <a:prstGeom prst="rect">
            <a:avLst/>
          </a:prstGeom>
          <a:noFill/>
        </p:spPr>
        <p:txBody>
          <a:bodyPr vert="vert270"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prstClr val="white"/>
                </a:solidFill>
              </a:rPr>
              <a:t>EMS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sp>
        <p:nvSpPr>
          <p:cNvPr id="244" name="Abgerundetes Rechteck 124"/>
          <p:cNvSpPr/>
          <p:nvPr>
            <p:custDataLst>
              <p:tags r:id="rId116"/>
            </p:custDataLst>
          </p:nvPr>
        </p:nvSpPr>
        <p:spPr>
          <a:xfrm rot="16200000">
            <a:off x="5153482" y="3420105"/>
            <a:ext cx="1149515" cy="471495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dirty="0">
                <a:solidFill>
                  <a:prstClr val="black"/>
                </a:solidFill>
                <a:latin typeface="Bosch Office Sans"/>
              </a:rPr>
              <a:t>Ego Motion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and State</a:t>
            </a:r>
            <a:r>
              <a:rPr kumimoji="0" lang="en-US" sz="11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Estimation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54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chain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One Driving Core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927477" y="4396567"/>
            <a:ext cx="1257980" cy="6658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471722" y="4413943"/>
            <a:ext cx="1310202" cy="6696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092398" y="4385137"/>
            <a:ext cx="1242312" cy="6682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632224" y="4380998"/>
            <a:ext cx="1126785" cy="668210"/>
          </a:xfrm>
          <a:prstGeom prst="rect">
            <a:avLst/>
          </a:prstGeom>
        </p:spPr>
      </p:pic>
      <p:sp>
        <p:nvSpPr>
          <p:cNvPr id="10" name="Textfeld 9"/>
          <p:cNvSpPr txBox="1"/>
          <p:nvPr>
            <p:custDataLst>
              <p:tags r:id="rId5"/>
            </p:custDataLst>
          </p:nvPr>
        </p:nvSpPr>
        <p:spPr>
          <a:xfrm>
            <a:off x="664189" y="1143502"/>
            <a:ext cx="2217384" cy="513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Sensor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characteristics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Radar: Locations (dx,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dy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dv, d</a:t>
            </a:r>
            <a:r>
              <a:rPr kumimoji="0" lang="el-G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Φ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Verdana" panose="020B0604030504040204" pitchFamily="34" charset="0"/>
                <a:cs typeface="Verdana" panose="020B0604030504040204" pitchFamily="34" charset="0"/>
              </a:rPr>
              <a:t>Video: Lines,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Verdana" panose="020B0604030504040204" pitchFamily="34" charset="0"/>
                <a:cs typeface="Verdana" panose="020B0604030504040204" pitchFamily="34" charset="0"/>
              </a:rPr>
              <a:t>Textures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>
            <p:custDataLst>
              <p:tags r:id="rId6"/>
            </p:custDataLst>
          </p:nvPr>
        </p:nvSpPr>
        <p:spPr>
          <a:xfrm>
            <a:off x="1188243" y="3402161"/>
            <a:ext cx="24599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Estimated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status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of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environment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model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Moving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objects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: dx,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dy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dv,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quality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Road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border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construction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: dx,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dy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geometry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quality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Driving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lane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: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number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lanes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topology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b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</a:b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curve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radius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quality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>
            <p:custDataLst>
              <p:tags r:id="rId7"/>
            </p:custDataLst>
          </p:nvPr>
        </p:nvSpPr>
        <p:spPr>
          <a:xfrm>
            <a:off x="1359692" y="1771079"/>
            <a:ext cx="21170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Ego Motion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and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State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Estimation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Static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: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Weight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dimensions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…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Dynamic: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Velocity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yaw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rate, </a:t>
            </a:r>
            <a:b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</a:b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            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steering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angle,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track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…</a:t>
            </a:r>
          </a:p>
        </p:txBody>
      </p:sp>
      <p:sp>
        <p:nvSpPr>
          <p:cNvPr id="13" name="Rechteck 12"/>
          <p:cNvSpPr/>
          <p:nvPr>
            <p:custDataLst>
              <p:tags r:id="rId8"/>
            </p:custDataLst>
          </p:nvPr>
        </p:nvSpPr>
        <p:spPr>
          <a:xfrm>
            <a:off x="1359692" y="2672878"/>
            <a:ext cx="2117022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Driver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model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Presence,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attention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viewing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direction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tiredness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level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, …</a:t>
            </a:r>
          </a:p>
        </p:txBody>
      </p:sp>
      <p:sp>
        <p:nvSpPr>
          <p:cNvPr id="14" name="Textfeld 13"/>
          <p:cNvSpPr txBox="1"/>
          <p:nvPr>
            <p:custDataLst>
              <p:tags r:id="rId9"/>
            </p:custDataLst>
          </p:nvPr>
        </p:nvSpPr>
        <p:spPr>
          <a:xfrm>
            <a:off x="6451607" y="3315113"/>
            <a:ext cx="1168060" cy="199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Trajectory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Corridor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>
            <p:custDataLst>
              <p:tags r:id="rId10"/>
            </p:custDataLst>
          </p:nvPr>
        </p:nvSpPr>
        <p:spPr>
          <a:xfrm>
            <a:off x="4265738" y="3770936"/>
            <a:ext cx="2645059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Reaktion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pattern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selection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&amp;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parametrization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16" name="Rechteck 15"/>
          <p:cNvSpPr/>
          <p:nvPr>
            <p:custDataLst>
              <p:tags r:id="rId11"/>
            </p:custDataLst>
          </p:nvPr>
        </p:nvSpPr>
        <p:spPr>
          <a:xfrm>
            <a:off x="3631657" y="1719838"/>
            <a:ext cx="284123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Estimated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behaviour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strategy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wrt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intention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-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Comfortable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driving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Fast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moving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forward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Accident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free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driving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Accident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severity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minimization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confrom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to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regulations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Economic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driving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Driver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intention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Plausible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estimated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status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of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environment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model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cxnSp>
        <p:nvCxnSpPr>
          <p:cNvPr id="17" name="Gerader Verbinder 16"/>
          <p:cNvCxnSpPr>
            <a:endCxn id="11" idx="2"/>
          </p:cNvCxnSpPr>
          <p:nvPr>
            <p:custDataLst>
              <p:tags r:id="rId12"/>
            </p:custDataLst>
          </p:nvPr>
        </p:nvCxnSpPr>
        <p:spPr>
          <a:xfrm flipV="1">
            <a:off x="2347929" y="4325491"/>
            <a:ext cx="70274" cy="373637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>
            <p:custDataLst>
              <p:tags r:id="rId13"/>
            </p:custDataLst>
          </p:nvPr>
        </p:nvCxnSpPr>
        <p:spPr>
          <a:xfrm flipV="1">
            <a:off x="3970989" y="3197166"/>
            <a:ext cx="239796" cy="150868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15" idx="2"/>
          </p:cNvCxnSpPr>
          <p:nvPr>
            <p:custDataLst>
              <p:tags r:id="rId14"/>
            </p:custDataLst>
          </p:nvPr>
        </p:nvCxnSpPr>
        <p:spPr>
          <a:xfrm flipV="1">
            <a:off x="5556572" y="4001768"/>
            <a:ext cx="31696" cy="69736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30"/>
          <p:cNvCxnSpPr>
            <a:stCxn id="9" idx="3"/>
            <a:endCxn id="7" idx="2"/>
          </p:cNvCxnSpPr>
          <p:nvPr>
            <p:custDataLst>
              <p:tags r:id="rId15"/>
            </p:custDataLst>
          </p:nvPr>
        </p:nvCxnSpPr>
        <p:spPr>
          <a:xfrm flipH="1">
            <a:off x="3126823" y="4715103"/>
            <a:ext cx="3632186" cy="368501"/>
          </a:xfrm>
          <a:prstGeom prst="bentConnector4">
            <a:avLst>
              <a:gd name="adj1" fmla="val -2623"/>
              <a:gd name="adj2" fmla="val 1620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2"/>
          </p:cNvCxnSpPr>
          <p:nvPr>
            <p:custDataLst>
              <p:tags r:id="rId16"/>
            </p:custDataLst>
          </p:nvPr>
        </p:nvCxnSpPr>
        <p:spPr>
          <a:xfrm flipV="1">
            <a:off x="6939998" y="3514801"/>
            <a:ext cx="95639" cy="1192832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feil nach rechts 21"/>
          <p:cNvSpPr/>
          <p:nvPr>
            <p:custDataLst>
              <p:tags r:id="rId17"/>
            </p:custDataLst>
          </p:nvPr>
        </p:nvSpPr>
        <p:spPr>
          <a:xfrm>
            <a:off x="566689" y="4605552"/>
            <a:ext cx="360788" cy="205442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3" name="Pfeil nach rechts 22"/>
          <p:cNvSpPr/>
          <p:nvPr>
            <p:custDataLst>
              <p:tags r:id="rId18"/>
            </p:custDataLst>
          </p:nvPr>
        </p:nvSpPr>
        <p:spPr>
          <a:xfrm>
            <a:off x="2173542" y="4600154"/>
            <a:ext cx="297195" cy="217670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4" name="Pfeil nach rechts 23"/>
          <p:cNvSpPr/>
          <p:nvPr>
            <p:custDataLst>
              <p:tags r:id="rId19"/>
            </p:custDataLst>
          </p:nvPr>
        </p:nvSpPr>
        <p:spPr>
          <a:xfrm>
            <a:off x="3765155" y="4606528"/>
            <a:ext cx="284016" cy="211295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Pfeil nach rechts 24"/>
          <p:cNvSpPr/>
          <p:nvPr>
            <p:custDataLst>
              <p:tags r:id="rId20"/>
            </p:custDataLst>
          </p:nvPr>
        </p:nvSpPr>
        <p:spPr>
          <a:xfrm>
            <a:off x="5333607" y="4612382"/>
            <a:ext cx="280870" cy="195321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26" name="Gerader Verbinder 25"/>
          <p:cNvCxnSpPr>
            <a:stCxn id="12" idx="2"/>
            <a:endCxn id="13" idx="0"/>
          </p:cNvCxnSpPr>
          <p:nvPr>
            <p:custDataLst>
              <p:tags r:id="rId21"/>
            </p:custDataLst>
          </p:nvPr>
        </p:nvCxnSpPr>
        <p:spPr>
          <a:xfrm>
            <a:off x="2418202" y="2417410"/>
            <a:ext cx="1" cy="2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3" idx="2"/>
            <a:endCxn id="11" idx="0"/>
          </p:cNvCxnSpPr>
          <p:nvPr>
            <p:custDataLst>
              <p:tags r:id="rId22"/>
            </p:custDataLst>
          </p:nvPr>
        </p:nvCxnSpPr>
        <p:spPr>
          <a:xfrm>
            <a:off x="2418203" y="3180709"/>
            <a:ext cx="0" cy="221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feil nach rechts 27"/>
          <p:cNvSpPr/>
          <p:nvPr>
            <p:custDataLst>
              <p:tags r:id="rId23"/>
            </p:custDataLst>
          </p:nvPr>
        </p:nvSpPr>
        <p:spPr>
          <a:xfrm>
            <a:off x="6748873" y="4612383"/>
            <a:ext cx="293845" cy="205440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9" name="Pfeil nach rechts 28"/>
          <p:cNvSpPr/>
          <p:nvPr>
            <p:custDataLst>
              <p:tags r:id="rId24"/>
            </p:custDataLst>
          </p:nvPr>
        </p:nvSpPr>
        <p:spPr>
          <a:xfrm>
            <a:off x="472602" y="4670490"/>
            <a:ext cx="360788" cy="205442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0" name="Pfeil nach rechts 29"/>
          <p:cNvSpPr/>
          <p:nvPr>
            <p:custDataLst>
              <p:tags r:id="rId25"/>
            </p:custDataLst>
          </p:nvPr>
        </p:nvSpPr>
        <p:spPr>
          <a:xfrm>
            <a:off x="401066" y="4757575"/>
            <a:ext cx="360788" cy="205442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31" name="Gerader Verbinder 30"/>
          <p:cNvCxnSpPr/>
          <p:nvPr>
            <p:custDataLst>
              <p:tags r:id="rId26"/>
            </p:custDataLst>
          </p:nvPr>
        </p:nvCxnSpPr>
        <p:spPr>
          <a:xfrm flipV="1">
            <a:off x="584485" y="1657419"/>
            <a:ext cx="475923" cy="3202798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>
            <p:custDataLst>
              <p:tags r:id="rId27"/>
            </p:custDataLst>
          </p:nvPr>
        </p:nvSpPr>
        <p:spPr>
          <a:xfrm>
            <a:off x="7081289" y="4396567"/>
            <a:ext cx="1077851" cy="647643"/>
          </a:xfrm>
          <a:prstGeom prst="roundRect">
            <a:avLst>
              <a:gd name="adj" fmla="val 6862"/>
            </a:avLst>
          </a:prstGeom>
          <a:solidFill>
            <a:schemeClr val="accent6">
              <a:lumMod val="60000"/>
              <a:lumOff val="40000"/>
            </a:schemeClr>
          </a:solidFill>
          <a:ln w="31750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kern="0" dirty="0">
                <a:solidFill>
                  <a:srgbClr val="000000"/>
                </a:solidFill>
                <a:latin typeface="Bosch Office Sans"/>
              </a:rPr>
              <a:t>EGM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de-DE" sz="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</a:t>
            </a:r>
            <a:r>
              <a:rPr lang="de-DE" sz="600" i="1" kern="0" dirty="0">
                <a:solidFill>
                  <a:srgbClr val="000000"/>
                </a:solidFill>
                <a:latin typeface="Bosch Office Sans"/>
              </a:rPr>
              <a:t>Ego Motion Generation</a:t>
            </a:r>
            <a:r>
              <a:rPr kumimoji="0" lang="de-DE" sz="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)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3" name="Abgerundetes Rechteck 32"/>
          <p:cNvSpPr/>
          <p:nvPr>
            <p:custDataLst>
              <p:tags r:id="rId28"/>
            </p:custDataLst>
          </p:nvPr>
        </p:nvSpPr>
        <p:spPr>
          <a:xfrm>
            <a:off x="8426067" y="4396567"/>
            <a:ext cx="1008797" cy="647643"/>
          </a:xfrm>
          <a:prstGeom prst="roundRect">
            <a:avLst>
              <a:gd name="adj" fmla="val 6862"/>
            </a:avLst>
          </a:prstGeom>
          <a:solidFill>
            <a:schemeClr val="accent6"/>
          </a:solidFill>
          <a:ln w="31750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MCAM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de-DE" sz="6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(</a:t>
            </a:r>
            <a:r>
              <a:rPr lang="de-DE" sz="600" i="1" kern="0" dirty="0">
                <a:solidFill>
                  <a:prstClr val="white"/>
                </a:solidFill>
                <a:latin typeface="Bosch Office Sans"/>
              </a:rPr>
              <a:t>Motion Control </a:t>
            </a:r>
            <a:r>
              <a:rPr lang="de-DE" sz="600" i="1" kern="0" dirty="0" err="1">
                <a:solidFill>
                  <a:prstClr val="white"/>
                </a:solidFill>
                <a:latin typeface="Bosch Office Sans"/>
              </a:rPr>
              <a:t>and</a:t>
            </a:r>
            <a:r>
              <a:rPr lang="de-DE" sz="600" i="1" kern="0" dirty="0">
                <a:solidFill>
                  <a:prstClr val="white"/>
                </a:solidFill>
                <a:latin typeface="Bosch Office Sans"/>
              </a:rPr>
              <a:t> </a:t>
            </a:r>
            <a:r>
              <a:rPr lang="de-DE" sz="600" i="1" kern="0" dirty="0" err="1">
                <a:solidFill>
                  <a:prstClr val="white"/>
                </a:solidFill>
                <a:latin typeface="Bosch Office Sans"/>
              </a:rPr>
              <a:t>Actuator</a:t>
            </a:r>
            <a:r>
              <a:rPr lang="de-DE" sz="600" i="1" kern="0" dirty="0">
                <a:solidFill>
                  <a:prstClr val="white"/>
                </a:solidFill>
                <a:latin typeface="Bosch Office Sans"/>
              </a:rPr>
              <a:t> Management)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4" name="Pfeil nach rechts 33"/>
          <p:cNvSpPr/>
          <p:nvPr>
            <p:custDataLst>
              <p:tags r:id="rId29"/>
            </p:custDataLst>
          </p:nvPr>
        </p:nvSpPr>
        <p:spPr>
          <a:xfrm>
            <a:off x="8176359" y="4600154"/>
            <a:ext cx="240183" cy="185698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5" name="Pfeil nach rechts 34"/>
          <p:cNvSpPr/>
          <p:nvPr>
            <p:custDataLst>
              <p:tags r:id="rId30"/>
            </p:custDataLst>
          </p:nvPr>
        </p:nvSpPr>
        <p:spPr>
          <a:xfrm>
            <a:off x="9667013" y="4520521"/>
            <a:ext cx="360788" cy="205442"/>
          </a:xfrm>
          <a:prstGeom prst="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6" name="Pfeil nach rechts 35"/>
          <p:cNvSpPr/>
          <p:nvPr>
            <p:custDataLst>
              <p:tags r:id="rId31"/>
            </p:custDataLst>
          </p:nvPr>
        </p:nvSpPr>
        <p:spPr>
          <a:xfrm>
            <a:off x="9572926" y="4585459"/>
            <a:ext cx="360788" cy="205442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7" name="Pfeil nach rechts 36"/>
          <p:cNvSpPr/>
          <p:nvPr>
            <p:custDataLst>
              <p:tags r:id="rId32"/>
            </p:custDataLst>
          </p:nvPr>
        </p:nvSpPr>
        <p:spPr>
          <a:xfrm>
            <a:off x="9501390" y="4672544"/>
            <a:ext cx="360788" cy="205442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8" name="Textfeld 37"/>
          <p:cNvSpPr txBox="1"/>
          <p:nvPr>
            <p:custDataLst>
              <p:tags r:id="rId33"/>
            </p:custDataLst>
          </p:nvPr>
        </p:nvSpPr>
        <p:spPr>
          <a:xfrm>
            <a:off x="8956210" y="2232795"/>
            <a:ext cx="1310313" cy="694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Actuator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Control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Set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point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values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Target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powertrain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/</a:t>
            </a:r>
            <a:b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</a:b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brake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force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Target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Steering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angle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cxnSp>
        <p:nvCxnSpPr>
          <p:cNvPr id="39" name="Gerader Verbinder 38"/>
          <p:cNvCxnSpPr>
            <a:endCxn id="38" idx="2"/>
          </p:cNvCxnSpPr>
          <p:nvPr>
            <p:custDataLst>
              <p:tags r:id="rId34"/>
            </p:custDataLst>
          </p:nvPr>
        </p:nvCxnSpPr>
        <p:spPr>
          <a:xfrm flipH="1" flipV="1">
            <a:off x="9611367" y="2927370"/>
            <a:ext cx="193701" cy="1566094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 nach rechts 39"/>
          <p:cNvSpPr/>
          <p:nvPr>
            <p:custDataLst>
              <p:tags r:id="rId35"/>
            </p:custDataLst>
          </p:nvPr>
        </p:nvSpPr>
        <p:spPr>
          <a:xfrm rot="10800000">
            <a:off x="9501390" y="4848176"/>
            <a:ext cx="360788" cy="205442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41" name="Gerader Verbinder 40"/>
          <p:cNvCxnSpPr/>
          <p:nvPr>
            <p:custDataLst>
              <p:tags r:id="rId36"/>
            </p:custDataLst>
          </p:nvPr>
        </p:nvCxnSpPr>
        <p:spPr>
          <a:xfrm flipV="1">
            <a:off x="9858609" y="3813298"/>
            <a:ext cx="129762" cy="706349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>
            <p:custDataLst>
              <p:tags r:id="rId37"/>
            </p:custDataLst>
          </p:nvPr>
        </p:nvCxnSpPr>
        <p:spPr>
          <a:xfrm flipV="1">
            <a:off x="8248055" y="3966363"/>
            <a:ext cx="344595" cy="633791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>
            <p:custDataLst>
              <p:tags r:id="rId38"/>
            </p:custDataLst>
          </p:nvPr>
        </p:nvSpPr>
        <p:spPr>
          <a:xfrm>
            <a:off x="9398644" y="3163391"/>
            <a:ext cx="1168060" cy="574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Actuator</a:t>
            </a: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Feedback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Pedal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position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Actual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powertrain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/</a:t>
            </a:r>
            <a:b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</a:b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brake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force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44" name="Textfeld 43"/>
          <p:cNvSpPr txBox="1"/>
          <p:nvPr>
            <p:custDataLst>
              <p:tags r:id="rId39"/>
            </p:custDataLst>
          </p:nvPr>
        </p:nvSpPr>
        <p:spPr>
          <a:xfrm>
            <a:off x="7708387" y="3702668"/>
            <a:ext cx="1624077" cy="4769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>
              <a:defRPr/>
            </a:pPr>
            <a:r>
              <a:rPr lang="de-DE" sz="900" b="1" dirty="0">
                <a:solidFill>
                  <a:srgbClr val="000000"/>
                </a:solidFill>
                <a:latin typeface="Bosch Office Sans" pitchFamily="2" charset="0"/>
              </a:rPr>
              <a:t>Motion Target Values:</a:t>
            </a:r>
            <a:endParaRPr lang="de-DE" sz="90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defRPr/>
            </a:pPr>
            <a:r>
              <a:rPr lang="de-DE" sz="900" dirty="0">
                <a:solidFill>
                  <a:srgbClr val="000000"/>
                </a:solidFill>
                <a:latin typeface="Bosch Office Sans" pitchFamily="2" charset="0"/>
              </a:rPr>
              <a:t>- </a:t>
            </a:r>
            <a:r>
              <a:rPr lang="de-DE" sz="900" dirty="0" err="1">
                <a:solidFill>
                  <a:srgbClr val="000000"/>
                </a:solidFill>
                <a:latin typeface="Bosch Office Sans" pitchFamily="2" charset="0"/>
              </a:rPr>
              <a:t>Lat</a:t>
            </a:r>
            <a:r>
              <a:rPr lang="de-DE" sz="900" dirty="0">
                <a:solidFill>
                  <a:srgbClr val="000000"/>
                </a:solidFill>
                <a:latin typeface="Bosch Office Sans" pitchFamily="2" charset="0"/>
              </a:rPr>
              <a:t> Target </a:t>
            </a:r>
            <a:r>
              <a:rPr lang="de-DE" sz="900" dirty="0" err="1">
                <a:solidFill>
                  <a:srgbClr val="000000"/>
                </a:solidFill>
                <a:latin typeface="Bosch Office Sans" pitchFamily="2" charset="0"/>
              </a:rPr>
              <a:t>yaw</a:t>
            </a:r>
            <a:r>
              <a:rPr lang="de-DE" sz="900" dirty="0">
                <a:solidFill>
                  <a:srgbClr val="000000"/>
                </a:solidFill>
                <a:latin typeface="Bosch Office Sans" pitchFamily="2" charset="0"/>
              </a:rPr>
              <a:t> rate, </a:t>
            </a:r>
            <a:r>
              <a:rPr lang="de-DE" sz="900" dirty="0" err="1">
                <a:solidFill>
                  <a:srgbClr val="000000"/>
                </a:solidFill>
                <a:latin typeface="Bosch Office Sans" pitchFamily="2" charset="0"/>
              </a:rPr>
              <a:t>curvature</a:t>
            </a:r>
            <a:endParaRPr lang="de-DE" sz="90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defRPr/>
            </a:pPr>
            <a:r>
              <a:rPr lang="de-DE" sz="900" dirty="0">
                <a:solidFill>
                  <a:srgbClr val="000000"/>
                </a:solidFill>
                <a:latin typeface="Bosch Office Sans" pitchFamily="2" charset="0"/>
              </a:rPr>
              <a:t>- Long Target </a:t>
            </a:r>
            <a:r>
              <a:rPr lang="de-DE" sz="900" dirty="0" err="1">
                <a:solidFill>
                  <a:srgbClr val="000000"/>
                </a:solidFill>
                <a:latin typeface="Bosch Office Sans" pitchFamily="2" charset="0"/>
              </a:rPr>
              <a:t>ax</a:t>
            </a:r>
            <a:r>
              <a:rPr lang="de-DE" sz="900" dirty="0">
                <a:solidFill>
                  <a:srgbClr val="000000"/>
                </a:solidFill>
                <a:latin typeface="Bosch Office Sans" pitchFamily="2" charset="0"/>
              </a:rPr>
              <a:t>, </a:t>
            </a:r>
            <a:r>
              <a:rPr lang="de-DE" sz="900" dirty="0" err="1">
                <a:solidFill>
                  <a:srgbClr val="000000"/>
                </a:solidFill>
                <a:latin typeface="Bosch Office Sans" pitchFamily="2" charset="0"/>
              </a:rPr>
              <a:t>jerk</a:t>
            </a:r>
            <a:r>
              <a:rPr lang="de-DE" sz="900" dirty="0">
                <a:solidFill>
                  <a:srgbClr val="000000"/>
                </a:solidFill>
                <a:latin typeface="Bosch Office Sans" pitchFamily="2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latin typeface="Bosch Office Sans" pitchFamily="2" charset="0"/>
              </a:rPr>
              <a:t>limits</a:t>
            </a:r>
            <a:endParaRPr lang="de-DE" sz="900" dirty="0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39" y="4453571"/>
            <a:ext cx="182563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628" y="4417119"/>
            <a:ext cx="182563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407038" y="4459187"/>
            <a:ext cx="49212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1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osch Office Sans" pitchFamily="2" charset="0"/>
              </a:rPr>
              <a:t>subsystem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733111" y="4434646"/>
            <a:ext cx="49688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1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osch Office Sans" pitchFamily="2" charset="0"/>
              </a:rPr>
              <a:t>subsystem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E&amp;E cuts / interfaces to actuators within ODC scope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One Driving Core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hteck 5"/>
          <p:cNvSpPr/>
          <p:nvPr>
            <p:custDataLst>
              <p:tags r:id="rId1"/>
            </p:custDataLst>
          </p:nvPr>
        </p:nvSpPr>
        <p:spPr>
          <a:xfrm>
            <a:off x="7466017" y="3930649"/>
            <a:ext cx="2725110" cy="1436480"/>
          </a:xfrm>
          <a:prstGeom prst="rect">
            <a:avLst/>
          </a:prstGeom>
          <a:solidFill>
            <a:srgbClr val="7030A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Brake System</a:t>
            </a:r>
          </a:p>
        </p:txBody>
      </p:sp>
      <p:sp>
        <p:nvSpPr>
          <p:cNvPr id="8" name="Rechteck 7"/>
          <p:cNvSpPr/>
          <p:nvPr>
            <p:custDataLst>
              <p:tags r:id="rId2"/>
            </p:custDataLst>
          </p:nvPr>
        </p:nvSpPr>
        <p:spPr>
          <a:xfrm>
            <a:off x="766482" y="1635522"/>
            <a:ext cx="6302455" cy="3840143"/>
          </a:xfrm>
          <a:prstGeom prst="rect">
            <a:avLst/>
          </a:prstGeom>
          <a:solidFill>
            <a:srgbClr val="00B0F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ADAS ECUs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>
            <p:custDataLst>
              <p:tags r:id="rId3"/>
            </p:custDataLst>
          </p:nvPr>
        </p:nvSpPr>
        <p:spPr>
          <a:xfrm>
            <a:off x="1415540" y="2019886"/>
            <a:ext cx="5653398" cy="3347243"/>
          </a:xfrm>
          <a:prstGeom prst="rect">
            <a:avLst/>
          </a:prstGeom>
          <a:solidFill>
            <a:srgbClr val="67B419"/>
          </a:solidFill>
          <a:ln w="57150">
            <a:solidFill>
              <a:srgbClr val="67B419"/>
            </a:solidFill>
            <a:prstDash val="solid"/>
          </a:ln>
          <a:scene3d>
            <a:camera prst="obliqueTopLeft"/>
            <a:lightRig rig="threePt" dir="t"/>
          </a:scene3d>
          <a:sp3d extrusionH="381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000000"/>
                </a:solidFill>
                <a:latin typeface="Bosch Office Sans"/>
              </a:rPr>
              <a:t>A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DAS Control System</a:t>
            </a:r>
            <a:b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ODC: One Driving Core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000000"/>
              </a:solidFill>
              <a:latin typeface="Bosch Office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000000"/>
              </a:solidFill>
              <a:latin typeface="Bosch Office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000000"/>
              </a:solidFill>
              <a:latin typeface="Bosch Office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000000"/>
              </a:solidFill>
              <a:latin typeface="Bosch Office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000000"/>
              </a:solidFill>
              <a:latin typeface="Bosch Office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000000"/>
              </a:solidFill>
              <a:latin typeface="Bosch Office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Rechteck 9"/>
          <p:cNvSpPr/>
          <p:nvPr>
            <p:custDataLst>
              <p:tags r:id="rId4"/>
            </p:custDataLst>
          </p:nvPr>
        </p:nvSpPr>
        <p:spPr>
          <a:xfrm>
            <a:off x="265699" y="2209170"/>
            <a:ext cx="1393500" cy="504000"/>
          </a:xfrm>
          <a:prstGeom prst="rect">
            <a:avLst/>
          </a:prstGeom>
          <a:solidFill>
            <a:srgbClr val="00B0F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800" dirty="0">
                <a:solidFill>
                  <a:srgbClr val="000000"/>
                </a:solidFill>
              </a:rPr>
              <a:t>Sensor</a:t>
            </a:r>
          </a:p>
          <a:p>
            <a:pPr lvl="0" algn="ctr">
              <a:defRPr/>
            </a:pPr>
            <a:r>
              <a:rPr lang="en-GB" sz="1200" b="1" dirty="0">
                <a:solidFill>
                  <a:srgbClr val="000000"/>
                </a:solidFill>
              </a:rPr>
              <a:t>Ultra-sonic</a:t>
            </a:r>
          </a:p>
        </p:txBody>
      </p:sp>
      <p:sp>
        <p:nvSpPr>
          <p:cNvPr id="11" name="Rechteck 10"/>
          <p:cNvSpPr/>
          <p:nvPr>
            <p:custDataLst>
              <p:tags r:id="rId5"/>
            </p:custDataLst>
          </p:nvPr>
        </p:nvSpPr>
        <p:spPr>
          <a:xfrm>
            <a:off x="265699" y="2996762"/>
            <a:ext cx="1393500" cy="504000"/>
          </a:xfrm>
          <a:prstGeom prst="rect">
            <a:avLst/>
          </a:prstGeom>
          <a:solidFill>
            <a:srgbClr val="00B0F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Sensor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Video</a:t>
            </a:r>
          </a:p>
        </p:txBody>
      </p:sp>
      <p:sp>
        <p:nvSpPr>
          <p:cNvPr id="12" name="Rechteck 11"/>
          <p:cNvSpPr/>
          <p:nvPr>
            <p:custDataLst>
              <p:tags r:id="rId6"/>
            </p:custDataLst>
          </p:nvPr>
        </p:nvSpPr>
        <p:spPr>
          <a:xfrm>
            <a:off x="265699" y="3784354"/>
            <a:ext cx="1393500" cy="504000"/>
          </a:xfrm>
          <a:prstGeom prst="rect">
            <a:avLst/>
          </a:prstGeom>
          <a:solidFill>
            <a:srgbClr val="00B0F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Sensor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Radar</a:t>
            </a:r>
          </a:p>
        </p:txBody>
      </p:sp>
      <p:sp>
        <p:nvSpPr>
          <p:cNvPr id="13" name="Rechteck 12"/>
          <p:cNvSpPr/>
          <p:nvPr>
            <p:custDataLst>
              <p:tags r:id="rId7"/>
            </p:custDataLst>
          </p:nvPr>
        </p:nvSpPr>
        <p:spPr>
          <a:xfrm>
            <a:off x="265699" y="4571945"/>
            <a:ext cx="1393500" cy="504000"/>
          </a:xfrm>
          <a:prstGeom prst="rect">
            <a:avLst/>
          </a:prstGeom>
          <a:solidFill>
            <a:srgbClr val="00B0F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Domain Computer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DASy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>
            <p:custDataLst>
              <p:tags r:id="rId8"/>
            </p:custDataLst>
          </p:nvPr>
        </p:nvSpPr>
        <p:spPr>
          <a:xfrm>
            <a:off x="7466017" y="2095393"/>
            <a:ext cx="2725118" cy="708521"/>
          </a:xfrm>
          <a:prstGeom prst="rect">
            <a:avLst/>
          </a:prstGeom>
          <a:solidFill>
            <a:srgbClr val="7030A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Steering System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6358588" y="2127767"/>
            <a:ext cx="82922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angle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358587" y="2470392"/>
            <a:ext cx="829221" cy="29538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trq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585089" y="4993820"/>
            <a:ext cx="602719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585089" y="4681012"/>
            <a:ext cx="602719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-ax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6585089" y="4359357"/>
            <a:ext cx="602719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+/-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</a:rPr>
              <a:t>ax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6290122" y="4058427"/>
            <a:ext cx="897686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Trajectory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</a:endParaRPr>
          </a:p>
        </p:txBody>
      </p:sp>
      <p:pic>
        <p:nvPicPr>
          <p:cNvPr id="33" name="Picture 8" descr="Biceps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6008895" y="4800649"/>
            <a:ext cx="316956" cy="264956"/>
          </a:xfrm>
          <a:prstGeom prst="rect">
            <a:avLst/>
          </a:prstGeom>
          <a:noFill/>
        </p:spPr>
      </p:pic>
      <p:pic>
        <p:nvPicPr>
          <p:cNvPr id="34" name="Grafik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47" y="4738627"/>
            <a:ext cx="470396" cy="370263"/>
          </a:xfrm>
          <a:prstGeom prst="rect">
            <a:avLst/>
          </a:prstGeom>
        </p:spPr>
      </p:pic>
      <p:pic>
        <p:nvPicPr>
          <p:cNvPr id="36" name="Grafik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64" y="4766681"/>
            <a:ext cx="339753" cy="360344"/>
          </a:xfrm>
          <a:prstGeom prst="rect">
            <a:avLst/>
          </a:prstGeom>
        </p:spPr>
      </p:pic>
      <p:sp>
        <p:nvSpPr>
          <p:cNvPr id="39" name="Abgerundetes Rechteck 38"/>
          <p:cNvSpPr/>
          <p:nvPr/>
        </p:nvSpPr>
        <p:spPr>
          <a:xfrm>
            <a:off x="7466016" y="4052396"/>
            <a:ext cx="1850364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Trajectory   +/-ax</a:t>
            </a: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+/-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54" name="Picture 20_" descr="View eye interface symbol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797884" y="4738163"/>
            <a:ext cx="367114" cy="367114"/>
          </a:xfrm>
          <a:prstGeom prst="rect">
            <a:avLst/>
          </a:prstGeom>
          <a:noFill/>
        </p:spPr>
      </p:pic>
      <p:pic>
        <p:nvPicPr>
          <p:cNvPr id="55" name="Picture 4" descr="Male brain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3910575" y="4772914"/>
            <a:ext cx="264496" cy="301690"/>
          </a:xfrm>
          <a:prstGeom prst="rect">
            <a:avLst/>
          </a:prstGeom>
          <a:noFill/>
        </p:spPr>
      </p:pic>
      <p:pic>
        <p:nvPicPr>
          <p:cNvPr id="60" name="Grafik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6" y="2471732"/>
            <a:ext cx="207264" cy="207264"/>
          </a:xfrm>
          <a:prstGeom prst="rect">
            <a:avLst/>
          </a:prstGeom>
        </p:spPr>
      </p:pic>
      <p:sp>
        <p:nvSpPr>
          <p:cNvPr id="69" name="Rechteck 34"/>
          <p:cNvSpPr/>
          <p:nvPr>
            <p:custDataLst>
              <p:tags r:id="rId15"/>
            </p:custDataLst>
          </p:nvPr>
        </p:nvSpPr>
        <p:spPr>
          <a:xfrm>
            <a:off x="3301155" y="912787"/>
            <a:ext cx="128347" cy="10518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72" name="Grafik 7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3233048"/>
            <a:ext cx="207264" cy="207264"/>
          </a:xfrm>
          <a:prstGeom prst="rect">
            <a:avLst/>
          </a:prstGeom>
        </p:spPr>
      </p:pic>
      <p:pic>
        <p:nvPicPr>
          <p:cNvPr id="75" name="Grafik 8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0" y="2205757"/>
            <a:ext cx="251196" cy="251196"/>
          </a:xfrm>
          <a:prstGeom prst="rect">
            <a:avLst/>
          </a:prstGeom>
        </p:spPr>
      </p:pic>
      <p:grpSp>
        <p:nvGrpSpPr>
          <p:cNvPr id="112" name="Gruppieren 111"/>
          <p:cNvGrpSpPr/>
          <p:nvPr/>
        </p:nvGrpSpPr>
        <p:grpSpPr>
          <a:xfrm>
            <a:off x="2995637" y="4581952"/>
            <a:ext cx="725143" cy="772759"/>
            <a:chOff x="2196870" y="4258590"/>
            <a:chExt cx="725143" cy="772759"/>
          </a:xfrm>
        </p:grpSpPr>
        <p:grpSp>
          <p:nvGrpSpPr>
            <p:cNvPr id="83" name="Group 114"/>
            <p:cNvGrpSpPr/>
            <p:nvPr/>
          </p:nvGrpSpPr>
          <p:grpSpPr>
            <a:xfrm>
              <a:off x="2706013" y="4261871"/>
              <a:ext cx="216000" cy="216000"/>
              <a:chOff x="3604946" y="1041289"/>
              <a:chExt cx="540000" cy="540000"/>
            </a:xfrm>
          </p:grpSpPr>
          <p:pic>
            <p:nvPicPr>
              <p:cNvPr id="105" name="Grafik 36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641" y="1057687"/>
                <a:ext cx="192155" cy="203800"/>
              </a:xfrm>
              <a:prstGeom prst="rect">
                <a:avLst/>
              </a:prstGeom>
            </p:spPr>
          </p:pic>
          <p:pic>
            <p:nvPicPr>
              <p:cNvPr id="106" name="Grafik 36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887" y="1334336"/>
                <a:ext cx="192154" cy="203799"/>
              </a:xfrm>
              <a:prstGeom prst="rect">
                <a:avLst/>
              </a:prstGeom>
            </p:spPr>
          </p:pic>
          <p:pic>
            <p:nvPicPr>
              <p:cNvPr id="107" name="Grafik 36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2001" y="1278592"/>
                <a:ext cx="192154" cy="203799"/>
              </a:xfrm>
              <a:prstGeom prst="rect">
                <a:avLst/>
              </a:prstGeom>
            </p:spPr>
          </p:pic>
          <p:sp>
            <p:nvSpPr>
              <p:cNvPr id="108" name="Oval 182"/>
              <p:cNvSpPr/>
              <p:nvPr/>
            </p:nvSpPr>
            <p:spPr>
              <a:xfrm>
                <a:off x="3604946" y="1041289"/>
                <a:ext cx="540000" cy="54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pic>
          <p:nvPicPr>
            <p:cNvPr id="91" name="Picture 165"/>
            <p:cNvPicPr>
              <a:picLocks noChangeAspect="1"/>
            </p:cNvPicPr>
            <p:nvPr/>
          </p:nvPicPr>
          <p:blipFill>
            <a:blip r:embed="rId4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72707" y="4755501"/>
              <a:ext cx="264876" cy="275848"/>
            </a:xfrm>
            <a:prstGeom prst="rect">
              <a:avLst/>
            </a:prstGeom>
          </p:spPr>
        </p:pic>
        <p:pic>
          <p:nvPicPr>
            <p:cNvPr id="92" name="Picture 166"/>
            <p:cNvPicPr>
              <a:picLocks noChangeAspect="1"/>
            </p:cNvPicPr>
            <p:nvPr/>
          </p:nvPicPr>
          <p:blipFill>
            <a:blip r:embed="rId4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72707" y="4258590"/>
              <a:ext cx="264876" cy="275848"/>
            </a:xfrm>
            <a:prstGeom prst="rect">
              <a:avLst/>
            </a:prstGeom>
          </p:spPr>
        </p:pic>
        <p:pic>
          <p:nvPicPr>
            <p:cNvPr id="93" name="Picture 167"/>
            <p:cNvPicPr>
              <a:picLocks noChangeAspect="1"/>
            </p:cNvPicPr>
            <p:nvPr/>
          </p:nvPicPr>
          <p:blipFill>
            <a:blip r:embed="rId4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96870" y="4482481"/>
              <a:ext cx="264876" cy="275848"/>
            </a:xfrm>
            <a:prstGeom prst="rect">
              <a:avLst/>
            </a:prstGeom>
          </p:spPr>
        </p:pic>
        <p:grpSp>
          <p:nvGrpSpPr>
            <p:cNvPr id="94" name="Group 168"/>
            <p:cNvGrpSpPr/>
            <p:nvPr/>
          </p:nvGrpSpPr>
          <p:grpSpPr>
            <a:xfrm>
              <a:off x="2574711" y="4497951"/>
              <a:ext cx="216000" cy="216000"/>
              <a:chOff x="3604946" y="1041289"/>
              <a:chExt cx="540000" cy="540000"/>
            </a:xfrm>
          </p:grpSpPr>
          <p:pic>
            <p:nvPicPr>
              <p:cNvPr id="101" name="Grafik 36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642" y="1057689"/>
                <a:ext cx="192154" cy="203799"/>
              </a:xfrm>
              <a:prstGeom prst="rect">
                <a:avLst/>
              </a:prstGeom>
            </p:spPr>
          </p:pic>
          <p:pic>
            <p:nvPicPr>
              <p:cNvPr id="102" name="Grafik 36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887" y="1334336"/>
                <a:ext cx="192154" cy="203799"/>
              </a:xfrm>
              <a:prstGeom prst="rect">
                <a:avLst/>
              </a:prstGeom>
            </p:spPr>
          </p:pic>
          <p:pic>
            <p:nvPicPr>
              <p:cNvPr id="103" name="Grafik 36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2001" y="1278592"/>
                <a:ext cx="192154" cy="203799"/>
              </a:xfrm>
              <a:prstGeom prst="rect">
                <a:avLst/>
              </a:prstGeom>
            </p:spPr>
          </p:pic>
          <p:sp>
            <p:nvSpPr>
              <p:cNvPr id="104" name="Oval 178"/>
              <p:cNvSpPr/>
              <p:nvPr/>
            </p:nvSpPr>
            <p:spPr>
              <a:xfrm>
                <a:off x="3604946" y="1041289"/>
                <a:ext cx="540000" cy="54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169"/>
            <p:cNvGrpSpPr/>
            <p:nvPr/>
          </p:nvGrpSpPr>
          <p:grpSpPr>
            <a:xfrm>
              <a:off x="2706013" y="4756343"/>
              <a:ext cx="216000" cy="216000"/>
              <a:chOff x="3604946" y="1041289"/>
              <a:chExt cx="540000" cy="540000"/>
            </a:xfrm>
          </p:grpSpPr>
          <p:pic>
            <p:nvPicPr>
              <p:cNvPr id="97" name="Grafik 36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642" y="1057689"/>
                <a:ext cx="192154" cy="203799"/>
              </a:xfrm>
              <a:prstGeom prst="rect">
                <a:avLst/>
              </a:prstGeom>
            </p:spPr>
          </p:pic>
          <p:pic>
            <p:nvPicPr>
              <p:cNvPr id="98" name="Grafik 36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887" y="1334336"/>
                <a:ext cx="192154" cy="203799"/>
              </a:xfrm>
              <a:prstGeom prst="rect">
                <a:avLst/>
              </a:prstGeom>
            </p:spPr>
          </p:pic>
          <p:pic>
            <p:nvPicPr>
              <p:cNvPr id="99" name="Grafik 36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2001" y="1278592"/>
                <a:ext cx="192154" cy="203799"/>
              </a:xfrm>
              <a:prstGeom prst="rect">
                <a:avLst/>
              </a:prstGeom>
            </p:spPr>
          </p:pic>
          <p:sp>
            <p:nvSpPr>
              <p:cNvPr id="100" name="Oval 174"/>
              <p:cNvSpPr/>
              <p:nvPr/>
            </p:nvSpPr>
            <p:spPr>
              <a:xfrm>
                <a:off x="3604946" y="1041289"/>
                <a:ext cx="540000" cy="54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uppieren 112"/>
          <p:cNvGrpSpPr/>
          <p:nvPr/>
        </p:nvGrpSpPr>
        <p:grpSpPr>
          <a:xfrm>
            <a:off x="2389831" y="4500585"/>
            <a:ext cx="436792" cy="948464"/>
            <a:chOff x="2226471" y="2605549"/>
            <a:chExt cx="436792" cy="948464"/>
          </a:xfrm>
        </p:grpSpPr>
        <p:pic>
          <p:nvPicPr>
            <p:cNvPr id="61" name="Grafik 17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6471" y="2605549"/>
              <a:ext cx="436792" cy="436792"/>
            </a:xfrm>
            <a:prstGeom prst="rect">
              <a:avLst/>
            </a:prstGeom>
          </p:spPr>
        </p:pic>
        <p:pic>
          <p:nvPicPr>
            <p:cNvPr id="82" name="Picture 113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694" y="3147664"/>
              <a:ext cx="406349" cy="406349"/>
            </a:xfrm>
            <a:prstGeom prst="rect">
              <a:avLst/>
            </a:prstGeom>
          </p:spPr>
        </p:pic>
        <p:pic>
          <p:nvPicPr>
            <p:cNvPr id="50" name="Picture 77"/>
            <p:cNvPicPr>
              <a:picLocks noChangeAspect="1"/>
            </p:cNvPicPr>
            <p:nvPr/>
          </p:nvPicPr>
          <p:blipFill>
            <a:blip r:embed="rId4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6639" y="2982174"/>
              <a:ext cx="226623" cy="226623"/>
            </a:xfrm>
            <a:prstGeom prst="rect">
              <a:avLst/>
            </a:prstGeom>
          </p:spPr>
        </p:pic>
      </p:grpSp>
      <p:pic>
        <p:nvPicPr>
          <p:cNvPr id="109" name="Grafik 8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353" y="4801979"/>
            <a:ext cx="251196" cy="251196"/>
          </a:xfrm>
          <a:prstGeom prst="rect">
            <a:avLst/>
          </a:prstGeom>
        </p:spPr>
      </p:pic>
      <p:pic>
        <p:nvPicPr>
          <p:cNvPr id="110" name="Grafik 1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6" y="4026071"/>
            <a:ext cx="207264" cy="207264"/>
          </a:xfrm>
          <a:prstGeom prst="rect">
            <a:avLst/>
          </a:prstGeom>
        </p:spPr>
      </p:pic>
      <p:pic>
        <p:nvPicPr>
          <p:cNvPr id="111" name="Grafik 7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6" y="4823945"/>
            <a:ext cx="207264" cy="207264"/>
          </a:xfrm>
          <a:prstGeom prst="rect">
            <a:avLst/>
          </a:prstGeom>
        </p:spPr>
      </p:pic>
      <p:sp>
        <p:nvSpPr>
          <p:cNvPr id="114" name="Abgerundetes Rechteck 113"/>
          <p:cNvSpPr/>
          <p:nvPr/>
        </p:nvSpPr>
        <p:spPr>
          <a:xfrm>
            <a:off x="7466016" y="2122923"/>
            <a:ext cx="1517028" cy="29538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angle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trq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7466016" y="4363116"/>
            <a:ext cx="110954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+/-ax</a:t>
            </a: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+/-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7466016" y="4679945"/>
            <a:ext cx="110954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-ax</a:t>
            </a: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    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7466016" y="4993820"/>
            <a:ext cx="512547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>
            <p:custDataLst>
              <p:tags r:id="rId21"/>
            </p:custDataLst>
          </p:nvPr>
        </p:nvSpPr>
        <p:spPr>
          <a:xfrm>
            <a:off x="7466017" y="3004917"/>
            <a:ext cx="2725110" cy="742631"/>
          </a:xfrm>
          <a:prstGeom prst="rect">
            <a:avLst/>
          </a:prstGeom>
          <a:solidFill>
            <a:srgbClr val="7030A0"/>
          </a:solidFill>
          <a:ln w="0">
            <a:noFill/>
            <a:prstDash val="solid"/>
          </a:ln>
          <a:scene3d>
            <a:camera prst="obliqueTopLeft"/>
            <a:lightRig rig="threePt" dir="t"/>
          </a:scene3d>
          <a:sp3d extrusionH="635000" contourW="254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Powertrain System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781193" y="3390556"/>
            <a:ext cx="406615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ax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7466016" y="3406345"/>
            <a:ext cx="856365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ax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6781198" y="3071400"/>
            <a:ext cx="406610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5" name="Grafik 21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20" y="3406413"/>
            <a:ext cx="251196" cy="251196"/>
          </a:xfrm>
          <a:prstGeom prst="rect">
            <a:avLst/>
          </a:prstGeom>
        </p:spPr>
      </p:pic>
      <p:sp>
        <p:nvSpPr>
          <p:cNvPr id="118" name="Abgerundetes Rechteck 117"/>
          <p:cNvSpPr/>
          <p:nvPr/>
        </p:nvSpPr>
        <p:spPr>
          <a:xfrm>
            <a:off x="7466016" y="3088372"/>
            <a:ext cx="471325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Fx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9" name="Rounded Rectangle 167"/>
          <p:cNvSpPr/>
          <p:nvPr/>
        </p:nvSpPr>
        <p:spPr>
          <a:xfrm>
            <a:off x="4268644" y="4320477"/>
            <a:ext cx="566607" cy="93567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0" name="TextBox 168"/>
          <p:cNvSpPr txBox="1"/>
          <p:nvPr/>
        </p:nvSpPr>
        <p:spPr>
          <a:xfrm>
            <a:off x="4372149" y="4354100"/>
            <a:ext cx="487649" cy="29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FCT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80" name="Picture 111"/>
          <p:cNvPicPr>
            <a:picLocks noChangeAspect="1"/>
          </p:cNvPicPr>
          <p:nvPr/>
        </p:nvPicPr>
        <p:blipFill>
          <a:blip r:embed="rId4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2157" y="4754992"/>
            <a:ext cx="505992" cy="407604"/>
          </a:xfrm>
          <a:prstGeom prst="rect">
            <a:avLst/>
          </a:prstGeom>
        </p:spPr>
      </p:pic>
      <p:sp>
        <p:nvSpPr>
          <p:cNvPr id="121" name="Abgerundetes Rechteck 120"/>
          <p:cNvSpPr/>
          <p:nvPr/>
        </p:nvSpPr>
        <p:spPr>
          <a:xfrm>
            <a:off x="7466016" y="2460644"/>
            <a:ext cx="689841" cy="26889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Str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trq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1180725" y="3231193"/>
            <a:ext cx="1180997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Sign Sensors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180725" y="2908927"/>
            <a:ext cx="1180997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Lane Sensors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180725" y="3828511"/>
            <a:ext cx="1180997" cy="41568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Obstacle Sensors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1180725" y="4375301"/>
            <a:ext cx="1180997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Map Sensors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1180725" y="2439496"/>
            <a:ext cx="1180997" cy="288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rnd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err="1">
                <a:solidFill>
                  <a:srgbClr val="FFFFFF"/>
                </a:solidFill>
                <a:latin typeface="Bosch Office Sans"/>
              </a:rPr>
              <a:t>Lbs</a:t>
            </a:r>
            <a:r>
              <a:rPr lang="en-US" sz="1200" kern="0" dirty="0">
                <a:solidFill>
                  <a:srgbClr val="FFFFFF"/>
                </a:solidFill>
                <a:latin typeface="Bosch Office Sans"/>
              </a:rPr>
              <a:t> Sensors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51557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3;-2"/>
  <p:tag name="COLORSETCLASSNAME" val="ColorSet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1;-1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1;-1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3;-2"/>
  <p:tag name="COLORSETCLASSNAME" val="ColorSet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1;-1;-1;-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Dr. Markus Voss (CC-DA/EYD5)"/>
  <p:tag name="FIELD.DPT.VALUE" val="Dr. Markus Voss (CC-DA/EYD5) | "/>
  <p:tag name="FIELDS.INITIALIZED" val="1"/>
  <p:tag name="ML_1" val="RB_Lr_CC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RECTANGLE 3_SHAPECLASSPROTECTIONTYPE" val="3"/>
  <p:tag name="RECTANGLE 4_SHAPECLASSPROTECTIONTYPE" val="63"/>
  <p:tag name="RECTANGLE 5_SHAPECLASSPROTECTIONTYPE" val="63"/>
  <p:tag name="RECTANGLE 6_SHAPECLASSPROTECTIONTYPE" val="63"/>
  <p:tag name="CONTENT PLACEHOLDER 2_SHAPECLASSPROTECTIONTYPE" val="0"/>
  <p:tag name="TITLE 1_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Violet;-1;-3;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1;-1;-1;-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Sense DA-Core for VMC-Core"/>
  <p:tag name="FIELD.CHAPTER.VALUE" val="Sense DA-Core for VMC-Core"/>
  <p:tag name="FIELDS.INITIALIZED" val="1"/>
  <p:tag name="ML_1" val="RB_Lr_CC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REM_ANL.COMBOINDEX" val="-2"/>
  <p:tag name="FIELD.DPT.CONTENT" val="CC-AD/EYF2-Mergard, PJ-DC"/>
  <p:tag name="FIELD.DPT.VALUE" val="CC-AD/EYF2-Mergard, PJ-DC | "/>
  <p:tag name="FIELD.DPT.COMBOINDEX" val="-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a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Black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Predefined"/>
  <p:tag name="SHAPECLASSPROTECTIONTYPE" val="0"/>
  <p:tag name="COLORS" val="-2;-2;-2;-2;-3;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DarkBlue;-1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3;-2"/>
  <p:tag name="COLORSETCLASSNAME" val="ColorSet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3;-2"/>
  <p:tag name="COLORSETCLASSNAME" val="ColorSet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Violet;-1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XC-AD/PJ-VMC</OrgInhalt>
      <Wert>XC-AD/EYF1-Jackisch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2021. All rights reserved, also regarding any disposal, exploitation, reproduction, editing, distribution, as well as in the event of applications for industrial property rights.</OrgInhalt>
      <Wert>© Robert Bosch GmbH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2021-07-28</OrgInhalt>
      <Wert>2021-07-28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LMBoschDocument" ma:contentTypeID="0x010100F445BC4B3443AB4BB863866FEE2B6A00010001D8899D688FCD429F50F511BCEE1A50" ma:contentTypeVersion="31" ma:contentTypeDescription="Bosch Document Content Type for ILM" ma:contentTypeScope="" ma:versionID="e7989c9eb4972d568e908b09736e4914">
  <xsd:schema xmlns:xsd="http://www.w3.org/2001/XMLSchema" xmlns:xs="http://www.w3.org/2001/XMLSchema" xmlns:p="http://schemas.microsoft.com/office/2006/metadata/properties" xmlns:ns1="http://schemas.microsoft.com/sharepoint/v3" xmlns:ns2="0dfabd7b-b440-4184-a482-84eae9be39b6" xmlns:ns3="bca0bc44-19d1-4824-98a4-321de56310bf" xmlns:ns4="http://schemas.microsoft.com/sharepoint/v4" targetNamespace="http://schemas.microsoft.com/office/2006/metadata/properties" ma:root="true" ma:fieldsID="b058e0a18937eadc9a9b4feb69fa5a35" ns1:_="" ns2:_="" ns3:_="" ns4:_="">
    <xsd:import namespace="http://schemas.microsoft.com/sharepoint/v3"/>
    <xsd:import namespace="0dfabd7b-b440-4184-a482-84eae9be39b6"/>
    <xsd:import namespace="bca0bc44-19d1-4824-98a4-321de56310b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SC"/>
                <xsd:element ref="ns2:ASC"/>
                <xsd:element ref="ns2:ISC"/>
                <xsd:element ref="ns2:ArchivingPeriod"/>
                <xsd:element ref="ns2:Safeguarding"/>
                <xsd:element ref="ns2:Historicalrelevance"/>
                <xsd:element ref="ns3:OriginalSubject" minOccurs="0"/>
                <xsd:element ref="ns3:From1" minOccurs="0"/>
                <xsd:element ref="ns3:Cc" minOccurs="0"/>
                <xsd:element ref="ns3:Bcc" minOccurs="0"/>
                <xsd:element ref="ns3:Conversation-Topic" minOccurs="0"/>
                <xsd:element ref="ns3:Date1" minOccurs="0"/>
                <xsd:element ref="ns3:Reply-To" minOccurs="0"/>
                <xsd:element ref="ns3:To" minOccurs="0"/>
                <xsd:element ref="ns3:Received" minOccurs="0"/>
                <xsd:element ref="ns3:Attachment" minOccurs="0"/>
                <xsd:element ref="ns3:Sensitivity" minOccurs="0"/>
                <xsd:element ref="ns3:Importance" minOccurs="0"/>
                <xsd:element ref="ns3:In-Reply-To" minOccurs="0"/>
                <xsd:element ref="ns3:References" minOccurs="0"/>
                <xsd:element ref="ns3:Conversation-Index" minOccurs="0"/>
                <xsd:element ref="ns3:MailPreviewData" minOccurs="0"/>
                <xsd:element ref="ns2:MessageClass" minOccurs="0"/>
                <xsd:element ref="ns3:Message-ID" minOccurs="0"/>
                <xsd:element ref="ns2:IlmBasedOn" minOccurs="0"/>
                <xsd:element ref="ns2:LockedStatus" minOccurs="0"/>
                <xsd:element ref="ns2:LockedBy" minOccurs="0"/>
                <xsd:element ref="ns2:ILMItemType" minOccurs="0"/>
                <xsd:element ref="ns2:ILMCreationRevision" minOccurs="0"/>
                <xsd:element ref="ns2:Revisions" minOccurs="0"/>
                <xsd:element ref="ns4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42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43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bd7b-b440-4184-a482-84eae9be39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CSC" ma:index="11" ma:displayName="C-SC" ma:default="1" ma:description="Security Class for Confidentiality." ma:format="Dropdown" ma:indexed="true" ma:internalName="C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SC" ma:index="12" ma:displayName="A-SC" ma:default="1" ma:description="Security Class for Availability" ma:format="Dropdown" ma:indexed="true" ma:internalName="A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ISC" ma:index="13" ma:displayName="I-SC" ma:default="1" ma:description="Security Class for Integrity" ma:format="Dropdown" ma:internalName="I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rchivingPeriod" ma:index="14" ma:displayName="Archiving Period (in years)" ma:default="35" ma:description="File will be deleted from the archive after end of the archiving" ma:format="Dropdown" ma:indexed="true" ma:internalName="ArchivingPeriod" ma:readOnly="false">
      <xsd:simpleType>
        <xsd:union memberTypes="dms:Text">
          <xsd:simpleType>
            <xsd:restriction base="dms:Choice">
              <xsd:enumeration value="1"/>
              <xsd:enumeration value="3"/>
              <xsd:enumeration value="6"/>
              <xsd:enumeration value="10"/>
              <xsd:enumeration value="15"/>
              <xsd:enumeration value="35"/>
              <xsd:enumeration value="Delete when archiving"/>
              <xsd:enumeration value="infinite"/>
            </xsd:restriction>
          </xsd:simpleType>
        </xsd:union>
      </xsd:simpleType>
    </xsd:element>
    <xsd:element name="Safeguarding" ma:index="15" ma:displayName="Safeguarding" ma:default="No" ma:description="Special safeguarding requirements" ma:format="Dropdown" ma:internalName="Safeguarding" ma:readOnly="false">
      <xsd:simpleType>
        <xsd:restriction base="dms:Choice">
          <xsd:enumeration value="Yes"/>
          <xsd:enumeration value="No"/>
        </xsd:restriction>
      </xsd:simpleType>
    </xsd:element>
    <xsd:element name="Historicalrelevance" ma:index="16" ma:displayName="Historical relevance" ma:default="No" ma:description="Handover to C/CCH" ma:format="Dropdown" ma:internalName="Historicalrelevance" ma:readOnly="false">
      <xsd:simpleType>
        <xsd:restriction base="dms:Choice">
          <xsd:enumeration value="Yes"/>
          <xsd:enumeration value="No"/>
        </xsd:restriction>
      </xsd:simpleType>
    </xsd:element>
    <xsd:element name="MessageClass" ma:index="33" nillable="true" ma:displayName="MessageClass" ma:hidden="true" ma:internalName="MessageClass">
      <xsd:simpleType>
        <xsd:restriction base="dms:Text">
          <xsd:maxLength value="255"/>
        </xsd:restriction>
      </xsd:simpleType>
    </xsd:element>
    <xsd:element name="IlmBasedOn" ma:index="35" nillable="true" ma:displayName="Based on" ma:internalName="IlmBasedOn" ma:readOnly="true">
      <xsd:simpleType>
        <xsd:restriction base="dms:Text"/>
      </xsd:simpleType>
    </xsd:element>
    <xsd:element name="LockedStatus" ma:index="36" nillable="true" ma:displayName="Locked Status" ma:default="Unlocked" ma:internalName="LockedStatus" ma:readOnly="true">
      <xsd:simpleType>
        <xsd:restriction base="dms:Text"/>
      </xsd:simpleType>
    </xsd:element>
    <xsd:element name="LockedBy" ma:index="37" nillable="true" ma:displayName="Locked By" ma:indexed="true" ma:internalName="Locked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LMItemType" ma:index="38" nillable="true" ma:displayName="ILMItemType" ma:default="ConceptualItem" ma:indexed="true" ma:internalName="ILMItemType" ma:readOnly="true">
      <xsd:simpleType>
        <xsd:restriction base="dms:Text"/>
      </xsd:simpleType>
    </xsd:element>
    <xsd:element name="ILMCreationRevision" ma:index="39" nillable="true" ma:displayName="Creating Revision" ma:internalName="ILMCreationRevision" ma:readOnly="true">
      <xsd:simpleType>
        <xsd:restriction base="dms:Boolean"/>
      </xsd:simpleType>
    </xsd:element>
    <xsd:element name="Revisions" ma:index="40" nillable="true" ma:displayName="Revision set" ma:internalName="Revisions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0bc44-19d1-4824-98a4-321de56310bf" elementFormDefault="qualified">
    <xsd:import namespace="http://schemas.microsoft.com/office/2006/documentManagement/types"/>
    <xsd:import namespace="http://schemas.microsoft.com/office/infopath/2007/PartnerControls"/>
    <xsd:element name="OriginalSubject" ma:index="17" nillable="true" ma:displayName="OriginalSubject" ma:internalName="OriginalSubject">
      <xsd:simpleType>
        <xsd:restriction base="dms:Text">
          <xsd:maxLength value="255"/>
        </xsd:restriction>
      </xsd:simpleType>
    </xsd:element>
    <xsd:element name="From1" ma:index="18" nillable="true" ma:displayName="From" ma:internalName="From1">
      <xsd:simpleType>
        <xsd:restriction base="dms:Text">
          <xsd:maxLength value="255"/>
        </xsd:restriction>
      </xsd:simpleType>
    </xsd:element>
    <xsd:element name="Cc" ma:index="19" nillable="true" ma:displayName="Cc" ma:internalName="Cc">
      <xsd:simpleType>
        <xsd:restriction base="dms:Note">
          <xsd:maxLength value="255"/>
        </xsd:restriction>
      </xsd:simpleType>
    </xsd:element>
    <xsd:element name="Bcc" ma:index="20" nillable="true" ma:displayName="Bcc" ma:internalName="Bcc">
      <xsd:simpleType>
        <xsd:restriction base="dms:Note">
          <xsd:maxLength value="255"/>
        </xsd:restriction>
      </xsd:simpleType>
    </xsd:element>
    <xsd:element name="Conversation-Topic" ma:index="21" nillable="true" ma:displayName="Conversation-Topic" ma:internalName="Conversation_x002d_Topic">
      <xsd:simpleType>
        <xsd:restriction base="dms:Text">
          <xsd:maxLength value="255"/>
        </xsd:restriction>
      </xsd:simpleType>
    </xsd:element>
    <xsd:element name="Date1" ma:index="22" nillable="true" ma:displayName="Date" ma:format="DateOnly" ma:internalName="Date1">
      <xsd:simpleType>
        <xsd:restriction base="dms:DateTime"/>
      </xsd:simpleType>
    </xsd:element>
    <xsd:element name="Reply-To" ma:index="23" nillable="true" ma:displayName="Reply-To" ma:internalName="Reply_x002d_To">
      <xsd:simpleType>
        <xsd:restriction base="dms:Text">
          <xsd:maxLength value="255"/>
        </xsd:restriction>
      </xsd:simpleType>
    </xsd:element>
    <xsd:element name="To" ma:index="24" nillable="true" ma:displayName="To" ma:internalName="To">
      <xsd:simpleType>
        <xsd:restriction base="dms:Note">
          <xsd:maxLength value="255"/>
        </xsd:restriction>
      </xsd:simpleType>
    </xsd:element>
    <xsd:element name="Received" ma:index="25" nillable="true" ma:displayName="Received" ma:internalName="Received">
      <xsd:simpleType>
        <xsd:restriction base="dms:Text">
          <xsd:maxLength value="255"/>
        </xsd:restriction>
      </xsd:simpleType>
    </xsd:element>
    <xsd:element name="Attachment" ma:index="26" nillable="true" ma:displayName="Attachment" ma:default="1" ma:internalName="Attachment">
      <xsd:simpleType>
        <xsd:restriction base="dms:Boolean"/>
      </xsd:simpleType>
    </xsd:element>
    <xsd:element name="Sensitivity" ma:index="27" nillable="true" ma:displayName="Sensitivity" ma:internalName="Sensitivity">
      <xsd:simpleType>
        <xsd:restriction base="dms:Text">
          <xsd:maxLength value="255"/>
        </xsd:restriction>
      </xsd:simpleType>
    </xsd:element>
    <xsd:element name="Importance" ma:index="28" nillable="true" ma:displayName="Importance" ma:internalName="Importance">
      <xsd:simpleType>
        <xsd:restriction base="dms:Text">
          <xsd:maxLength value="255"/>
        </xsd:restriction>
      </xsd:simpleType>
    </xsd:element>
    <xsd:element name="In-Reply-To" ma:index="29" nillable="true" ma:displayName="In-Reply-To" ma:internalName="In_x002d_Reply_x002d_To">
      <xsd:simpleType>
        <xsd:restriction base="dms:Text">
          <xsd:maxLength value="255"/>
        </xsd:restriction>
      </xsd:simpleType>
    </xsd:element>
    <xsd:element name="References" ma:index="30" nillable="true" ma:displayName="References" ma:internalName="References">
      <xsd:simpleType>
        <xsd:restriction base="dms:Text">
          <xsd:maxLength value="255"/>
        </xsd:restriction>
      </xsd:simpleType>
    </xsd:element>
    <xsd:element name="Conversation-Index" ma:index="31" nillable="true" ma:displayName="Conversation-Index" ma:hidden="true" ma:internalName="Conversation_x002d_Index">
      <xsd:simpleType>
        <xsd:restriction base="dms:Text">
          <xsd:maxLength value="255"/>
        </xsd:restriction>
      </xsd:simpleType>
    </xsd:element>
    <xsd:element name="MailPreviewData" ma:index="32" nillable="true" ma:displayName="MailPreviewData" ma:hidden="true" ma:internalName="MailPreviewData">
      <xsd:simpleType>
        <xsd:restriction base="dms:Note"/>
      </xsd:simpleType>
    </xsd:element>
    <xsd:element name="Message-ID" ma:index="34" nillable="true" ma:displayName="Message-ID" ma:hidden="true" ma:internalName="Message_x002d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versation-Topic xmlns="bca0bc44-19d1-4824-98a4-321de56310bf" xsi:nil="true"/>
    <ISC xmlns="0dfabd7b-b440-4184-a482-84eae9be39b6">1</ISC>
    <Received xmlns="bca0bc44-19d1-4824-98a4-321de56310bf" xsi:nil="true"/>
    <Importance xmlns="bca0bc44-19d1-4824-98a4-321de56310bf" xsi:nil="true"/>
    <Conversation-Index xmlns="bca0bc44-19d1-4824-98a4-321de56310bf" xsi:nil="true"/>
    <Bcc xmlns="bca0bc44-19d1-4824-98a4-321de56310bf" xsi:nil="true"/>
    <Sensitivity xmlns="bca0bc44-19d1-4824-98a4-321de56310bf" xsi:nil="true"/>
    <IconOverlay xmlns="http://schemas.microsoft.com/sharepoint/v4" xsi:nil="true"/>
    <To xmlns="bca0bc44-19d1-4824-98a4-321de56310bf" xsi:nil="true"/>
    <Reply-To xmlns="bca0bc44-19d1-4824-98a4-321de56310bf" xsi:nil="true"/>
    <In-Reply-To xmlns="bca0bc44-19d1-4824-98a4-321de56310bf" xsi:nil="true"/>
    <MailPreviewData xmlns="bca0bc44-19d1-4824-98a4-321de56310bf" xsi:nil="true"/>
    <ASC xmlns="0dfabd7b-b440-4184-a482-84eae9be39b6">1</ASC>
    <MessageClass xmlns="0dfabd7b-b440-4184-a482-84eae9be39b6" xsi:nil="true"/>
    <CSC xmlns="0dfabd7b-b440-4184-a482-84eae9be39b6">1</CSC>
    <Historicalrelevance xmlns="0dfabd7b-b440-4184-a482-84eae9be39b6">No</Historicalrelevance>
    <ArchivingPeriod xmlns="0dfabd7b-b440-4184-a482-84eae9be39b6">35</ArchivingPeriod>
    <Date1 xmlns="bca0bc44-19d1-4824-98a4-321de56310bf" xsi:nil="true"/>
    <Attachment xmlns="bca0bc44-19d1-4824-98a4-321de56310bf">true</Attachment>
    <References xmlns="bca0bc44-19d1-4824-98a4-321de56310bf" xsi:nil="true"/>
    <Cc xmlns="bca0bc44-19d1-4824-98a4-321de56310bf" xsi:nil="true"/>
    <Message-ID xmlns="bca0bc44-19d1-4824-98a4-321de56310bf" xsi:nil="true"/>
    <OriginalSubject xmlns="bca0bc44-19d1-4824-98a4-321de56310bf" xsi:nil="true"/>
    <Safeguarding xmlns="0dfabd7b-b440-4184-a482-84eae9be39b6">No</Safeguarding>
    <From1 xmlns="bca0bc44-19d1-4824-98a4-321de56310bf" xsi:nil="true"/>
    <Revisions xmlns="0dfabd7b-b440-4184-a482-84eae9be39b6">
      <Url xsi:nil="true"/>
      <Description xsi:nil="true"/>
    </Revisions>
    <LockedStatus xmlns="0dfabd7b-b440-4184-a482-84eae9be39b6">Unlocked</LockedStatus>
    <_vti_ItemHoldRecordStatus xmlns="http://schemas.microsoft.com/sharepoint/v3" xsi:nil="true"/>
    <_vti_ItemDeclaredRecord xmlns="http://schemas.microsoft.com/sharepoint/v3" xsi:nil="true"/>
    <_dlc_DocId xmlns="0dfabd7b-b440-4184-a482-84eae9be39b6">P01S157119-2028638226-145</_dlc_DocId>
    <_dlc_DocIdUrl xmlns="0dfabd7b-b440-4184-a482-84eae9be39b6">
      <Url>https://sites.inside-share.bosch.com/sites/157119/_layouts/15/DocIdRedir.aspx?ID=P01S157119-2028638226-145</Url>
      <Description>P01S157119-2028638226-145</Description>
    </_dlc_DocIdUrl>
    <ILMItemType xmlns="0dfabd7b-b440-4184-a482-84eae9be39b6">ConceptualItem</ILMItemType>
    <LockedBy xmlns="0dfabd7b-b440-4184-a482-84eae9be39b6">
      <UserInfo>
        <DisplayName/>
        <AccountId xsi:nil="true"/>
        <AccountType/>
      </UserInfo>
    </LockedBy>
    <ILMCreationRevision xmlns="0dfabd7b-b440-4184-a482-84eae9be39b6">false</ILMCreationRevision>
    <IlmBasedOn xmlns="0dfabd7b-b440-4184-a482-84eae9be39b6" xsi:nil="true"/>
  </documentManagement>
</p:properties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ED243CA0-6156-4C56-8340-2CF83CB35497}">
  <ds:schemaRefs/>
</ds:datastoreItem>
</file>

<file path=customXml/itemProps3.xml><?xml version="1.0" encoding="utf-8"?>
<ds:datastoreItem xmlns:ds="http://schemas.openxmlformats.org/officeDocument/2006/customXml" ds:itemID="{4A3A5483-BEFF-4472-9979-94CBA51BF1A1}"/>
</file>

<file path=customXml/itemProps4.xml><?xml version="1.0" encoding="utf-8"?>
<ds:datastoreItem xmlns:ds="http://schemas.openxmlformats.org/officeDocument/2006/customXml" ds:itemID="{C8CBFC84-74E3-4765-AF84-62E02C58BDDC}"/>
</file>

<file path=customXml/itemProps5.xml><?xml version="1.0" encoding="utf-8"?>
<ds:datastoreItem xmlns:ds="http://schemas.openxmlformats.org/officeDocument/2006/customXml" ds:itemID="{FACFDF80-0B69-4F9E-B87D-2DDE1B2FF61D}"/>
</file>

<file path=customXml/itemProps6.xml><?xml version="1.0" encoding="utf-8"?>
<ds:datastoreItem xmlns:ds="http://schemas.openxmlformats.org/officeDocument/2006/customXml" ds:itemID="{CEF545C3-7110-4005-B2CE-B667A6D93056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919</Words>
  <Application>Microsoft Office PowerPoint</Application>
  <PresentationFormat>Benutzerdefiniert</PresentationFormat>
  <Paragraphs>302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Bosch Office Sans</vt:lpstr>
      <vt:lpstr>Calibri</vt:lpstr>
      <vt:lpstr>Verdana</vt:lpstr>
      <vt:lpstr>Wingdings 3</vt:lpstr>
      <vt:lpstr>Bosch NG</vt:lpstr>
      <vt:lpstr>ODC functional chain views</vt:lpstr>
      <vt:lpstr>Mission</vt:lpstr>
      <vt:lpstr>ADAS Control Framework for Driving Vision</vt:lpstr>
      <vt:lpstr>Functional chain</vt:lpstr>
      <vt:lpstr>PowerPoint-Präsentation</vt:lpstr>
      <vt:lpstr>Functional chain</vt:lpstr>
      <vt:lpstr>E&amp;E cuts / interfaces to actuators within ODC scope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Jackisch Stefanie (XC-AD/EYF1)</dc:creator>
  <cp:lastModifiedBy>Jackisch Stefanie (XC-AD/EYF1)</cp:lastModifiedBy>
  <cp:revision>37</cp:revision>
  <dcterms:created xsi:type="dcterms:W3CDTF">2021-07-28T14:24:07Z</dcterms:created>
  <dcterms:modified xsi:type="dcterms:W3CDTF">2021-11-19T13:36:21Z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0x010100F445BC4B3443AB4BB863866FEE2B6A00010001D8899D688FCD429F50F511BCEE1A50</vt:lpwstr>
  </property>
  <property fmtid="{D5CDD505-2E9C-101B-9397-08002B2CF9AE}" pid="9" name="ecm_ItemDeleteBlockHolders">
    <vt:lpwstr/>
  </property>
  <property fmtid="{D5CDD505-2E9C-101B-9397-08002B2CF9AE}" pid="10" name="ecm_RecordRestrictions">
    <vt:lpwstr/>
  </property>
  <property fmtid="{D5CDD505-2E9C-101B-9397-08002B2CF9AE}" pid="11" name="ecm_ItemLockHolders">
    <vt:lpwstr/>
  </property>
  <property fmtid="{D5CDD505-2E9C-101B-9397-08002B2CF9AE}" pid="12" name="_dlc_DocIdItemGuid">
    <vt:lpwstr>7ea8fc68-d229-4c8a-9913-bed0e8c203eb</vt:lpwstr>
  </property>
  <property fmtid="{D5CDD505-2E9C-101B-9397-08002B2CF9AE}" pid="13" name="ILMRevision">
    <vt:lpwstr/>
  </property>
  <property fmtid="{D5CDD505-2E9C-101B-9397-08002B2CF9AE}" pid="14" name="ConceptualVersion">
    <vt:lpwstr/>
  </property>
  <property fmtid="{D5CDD505-2E9C-101B-9397-08002B2CF9AE}" pid="15" name="ConceptualVersionTreeview">
    <vt:lpwstr/>
  </property>
  <property fmtid="{D5CDD505-2E9C-101B-9397-08002B2CF9AE}" pid="17" name="ILMComments">
    <vt:lpwstr/>
  </property>
  <property fmtid="{D5CDD505-2E9C-101B-9397-08002B2CF9AE}" pid="19" name="ILMExternalReference">
    <vt:lpwstr/>
  </property>
  <property fmtid="{D5CDD505-2E9C-101B-9397-08002B2CF9AE}" pid="20" name="DocIdOfLinkItem">
    <vt:lpwstr/>
  </property>
</Properties>
</file>