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uppieren 14">
            <a:extLst>
              <a:ext uri="{FF2B5EF4-FFF2-40B4-BE49-F238E27FC236}">
                <a16:creationId xmlns:a16="http://schemas.microsoft.com/office/drawing/2014/main" id="{8ED9C2B0-B158-4CE4-B84B-C6ED5C000B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38" y="2143125"/>
            <a:ext cx="9358312" cy="4643438"/>
            <a:chOff x="0" y="2214554"/>
            <a:chExt cx="9358346" cy="46434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7B0E0F7-B4E2-4C27-98A3-77147D194732}"/>
                </a:ext>
              </a:extLst>
            </p:cNvPr>
            <p:cNvSpPr/>
            <p:nvPr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98F4C1A-7984-494C-B194-3F4ECD6E7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5" y="4354508"/>
              <a:ext cx="6286523" cy="64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/>
                <a:t>Fügen Sie auf der Masterfolie ein frei wählbares Bild ein (z.B. passend zum Vortrag)</a:t>
              </a:r>
            </a:p>
          </p:txBody>
        </p:sp>
      </p:grpSp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73901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INSTITUTS-, KIT-FAKULTÄTS-, ABTEILUNGSNAME (in der Masteransicht ändern)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B56F74-086E-49D6-B9FE-611549D39D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44" y="6369899"/>
            <a:ext cx="468000" cy="468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13.12.2017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13.12.2017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13.12.2017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13.12.2017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13.12.2017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13.12.2017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13.12.2017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13.12.2017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13.12.2017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13.12.2017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13.12.2017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6000750" y="6445473"/>
            <a:ext cx="27432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Abteilungs-, KIT-Fakultäts-, Institutsbezeichnung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Folientitel: Arial 26pt fett</a:t>
            </a:r>
            <a:br>
              <a:rPr lang="de-DE" altLang="de-DE" sz="2600" b="1" dirty="0"/>
            </a:br>
            <a:r>
              <a:rPr lang="de-DE" altLang="de-DE" sz="2600" b="1" dirty="0"/>
              <a:t>2-zeilig: Arial 22pt fett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Untertitel: Arial 18pt fett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Auch mehrzeilig möglich.</a:t>
            </a: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A8D-3662-4B93-A5F3-4DEC75C5405A}" type="datetime1">
              <a:rPr lang="de-DE" smtClean="0"/>
              <a:t>13.12.2017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72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Franzi</cp:lastModifiedBy>
  <cp:revision>26</cp:revision>
  <dcterms:created xsi:type="dcterms:W3CDTF">2017-12-07T08:39:34Z</dcterms:created>
  <dcterms:modified xsi:type="dcterms:W3CDTF">2017-12-13T08:46:44Z</dcterms:modified>
</cp:coreProperties>
</file>