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807" autoAdjust="0"/>
  </p:normalViewPr>
  <p:slideViewPr>
    <p:cSldViewPr snapToGrid="0">
      <p:cViewPr varScale="1">
        <p:scale>
          <a:sx n="111" d="100"/>
          <a:sy n="111" d="100"/>
        </p:scale>
        <p:origin x="4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4">
            <a:extLst>
              <a:ext uri="{FF2B5EF4-FFF2-40B4-BE49-F238E27FC236}">
                <a16:creationId xmlns:a16="http://schemas.microsoft.com/office/drawing/2014/main" id="{3C8C2F89-C8B8-4971-921E-5F823ED4C7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6676" y="2088519"/>
            <a:ext cx="12534900" cy="4664706"/>
            <a:chOff x="-71438" y="2486148"/>
            <a:chExt cx="9358346" cy="4643446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677A676F-DFC3-45A9-895C-54FD14E55AB6}"/>
                </a:ext>
              </a:extLst>
            </p:cNvPr>
            <p:cNvSpPr/>
            <p:nvPr userDrawn="1"/>
          </p:nvSpPr>
          <p:spPr>
            <a:xfrm>
              <a:off x="-71438" y="2486148"/>
              <a:ext cx="9358346" cy="4643446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noProof="0"/>
            </a:p>
          </p:txBody>
        </p:sp>
        <p:sp>
          <p:nvSpPr>
            <p:cNvPr id="20" name="Textfeld 11">
              <a:extLst>
                <a:ext uri="{FF2B5EF4-FFF2-40B4-BE49-F238E27FC236}">
                  <a16:creationId xmlns:a16="http://schemas.microsoft.com/office/drawing/2014/main" id="{49015AAC-64FF-41A1-89C5-4AD952168C67}"/>
                </a:ext>
              </a:extLst>
            </p:cNvPr>
            <p:cNvSpPr txBox="1"/>
            <p:nvPr userDrawn="1"/>
          </p:nvSpPr>
          <p:spPr>
            <a:xfrm>
              <a:off x="1428755" y="4953579"/>
              <a:ext cx="6286523" cy="4595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noProof="0" dirty="0"/>
                <a:t>Please</a:t>
              </a:r>
              <a:r>
                <a:rPr lang="en-US" sz="2400" baseline="0" noProof="0" dirty="0"/>
                <a:t> insert a figure in the slide master</a:t>
              </a:r>
            </a:p>
          </p:txBody>
        </p:sp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34A4FA1F-572C-4F3C-AB2C-552C89D6A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 Box 21">
            <a:extLst>
              <a:ext uri="{FF2B5EF4-FFF2-40B4-BE49-F238E27FC236}">
                <a16:creationId xmlns:a16="http://schemas.microsoft.com/office/drawing/2014/main" id="{06FC442B-9238-4D7D-AE83-C3F29F1B7A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2" y="3343438"/>
            <a:ext cx="7705997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sz="1340" noProof="0">
                <a:solidFill>
                  <a:schemeClr val="bg1"/>
                </a:solidFill>
              </a:rPr>
              <a:t>NAME OF INSTITUTE, KIT DEPARTMENT, SERVICE UNIT (Change in master view) </a:t>
            </a: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B90B0AC-C3A4-45BF-ABCA-1F7E06B019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F16E5C71-17DC-4E14-A36D-AE67CD44D7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sz="2300" b="1" noProof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E7FAE6E8-CB82-46A3-9770-79BEAA8CB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1" y="458359"/>
            <a:ext cx="2162066" cy="100139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24E3868-B6DC-41B0-BCD2-A99633CCA6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96" y="6350544"/>
            <a:ext cx="485774" cy="48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ED28-0813-48F9-AD7B-C3F474617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6842F-36EC-49E9-AC66-9EB00725234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2B680-CC44-46FC-A93F-4E9655E7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8E3C-4A48-43C3-8C81-A365604B77A0}" type="datetime3">
              <a:rPr lang="en-US" smtClean="0"/>
              <a:t>13 December 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20D94-8011-4067-9EDC-3FAEFF22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59FA6F-E1AA-4777-A938-29505698E50D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9F0E4A-734C-478B-A5C1-DC36FE4AD36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C746F-EE53-4616-80E6-53E7FAE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2E5A-2C37-42FE-B29A-44C9B7BF267E}" type="datetime3">
              <a:rPr lang="en-US" smtClean="0"/>
              <a:t>13 December 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B5C8F-8341-4F40-8C12-2C5925A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FAF4A-98FA-4066-8B9E-CA0D85F23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7942-EC3B-41F9-B423-824D3C3745B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44E0D-14A7-4B30-915C-2337D7A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13 December 2017</a:t>
            </a:fld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3477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8482-A4C7-42DF-9634-E3B98975DA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EB0C6-0D9E-4ADD-B029-512526865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5BB92-0C01-42FC-B768-1D40829A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D2EB-CEE0-4D89-AD56-9C07C1039DB8}" type="datetime3">
              <a:rPr lang="en-US" smtClean="0"/>
              <a:t>13 December 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AEFB2-DB19-4BB5-8BB0-51D8053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4A50-2840-4153-8ACA-21DDA7417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76C89-8E8C-4A66-8B31-797AD51435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4664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CBC72-16DA-4743-A938-06A0A3121E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113EAF-40FF-498E-B96E-B770070E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0ADC-C95A-409F-92B8-2C0EDC4438AC}" type="datetime3">
              <a:rPr lang="en-US" smtClean="0"/>
              <a:t>13 December 2017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D4877-D48C-495B-8B04-F622FC2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C1A6E-EDD8-422C-9528-06F9CBF8D5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BC53E-907B-434C-B849-6EB9897B4BA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664" y="2152650"/>
            <a:ext cx="5472911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79D9E-3156-4950-B7AC-7F88AF3331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FEC748-198E-476C-A61F-8533DBE171B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152650"/>
            <a:ext cx="5495136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0AC501-5695-4386-935B-DB83960E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41E3-60F5-4CA5-95A9-CFA13B564585}" type="datetime3">
              <a:rPr lang="en-US" smtClean="0"/>
              <a:t>13 December 2017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3C1AA5-42FD-4D92-B65E-F992356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4BAF94-C42F-462E-82C0-763E495FC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0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6C626-8132-477C-94F0-A8B5D6D3A4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9F8FE1-C692-4F56-934A-4141099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3126-0150-4921-9C1C-1FAE8AF260B6}" type="datetime3">
              <a:rPr lang="en-US" smtClean="0"/>
              <a:t>13 December 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A87BF-61DB-4C5B-BDC1-0B1DEC7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E91BA8-F339-42A0-BF2B-D7754B1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506B-D846-4657-8348-A81F9E0CFEA5}" type="datetime3">
              <a:rPr lang="en-US" smtClean="0"/>
              <a:t>13 December 2017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F3F036-A58A-460E-A412-F07557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24A74-2B50-4671-B7C8-F6B84532D1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ABDF8E-853E-40DA-9E40-4DF3ECF0803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2AD4C-CB86-40D0-A87F-685806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3402-C14C-41F3-A233-BBE4E74AEAB7}" type="datetime3">
              <a:rPr lang="en-US" smtClean="0"/>
              <a:t>13 December 2017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E594F-F0BE-4E57-97AE-D237D02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3977C42-FB14-40A6-80E5-05347C2E8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6374B-9795-430B-A495-F423F92A54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6DF784-93EB-4084-94D8-502B41B5902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1D6B1-CAC9-43B5-8288-F21476CE26C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4A9041-3C06-495E-AF4A-4221DC9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ADAB-9574-4EB4-837E-EA92064005A6}" type="datetime3">
              <a:rPr lang="en-US" smtClean="0"/>
              <a:t>13 December 2017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ED597-52C7-4BAE-989E-C3C6448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A379F1C-2660-4789-9972-53B64D55CC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B8BAE8-97B4-4801-B1D8-A8524D74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altLang="de-DE" dirty="0"/>
              <a:t>Click to add title</a:t>
            </a:r>
            <a:endParaRPr lang="en-US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77A8F-6878-4E61-BC0E-2E4E240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CE978-AE43-463A-92DA-4CC1B167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0409C-9897-4940-8DB3-931E759C1E19}" type="datetime3">
              <a:rPr lang="en-US" noProof="0" smtClean="0"/>
              <a:t>13 December 2017</a:t>
            </a:fld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F00E4-276F-4732-91E8-B5F61756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93D1C25E-2C0F-4541-AA98-2C41C9CFAF34}"/>
              </a:ext>
            </a:extLst>
          </p:cNvPr>
          <p:cNvSpPr txBox="1">
            <a:spLocks/>
          </p:cNvSpPr>
          <p:nvPr userDrawn="1"/>
        </p:nvSpPr>
        <p:spPr>
          <a:xfrm>
            <a:off x="8269704" y="6452596"/>
            <a:ext cx="3397631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1200" noProof="0" dirty="0"/>
              <a:t>Name</a:t>
            </a:r>
            <a:r>
              <a:rPr lang="en-US" sz="1200" baseline="0" noProof="0" dirty="0"/>
              <a:t> of Institute, KIT Faculty, Service Unit</a:t>
            </a:r>
            <a:endParaRPr lang="en-US" sz="1200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8C3E26-950C-419E-9861-927999F4FC2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7823"/>
            <a:ext cx="1439999" cy="666960"/>
          </a:xfrm>
          <a:prstGeom prst="rect">
            <a:avLst/>
          </a:prstGeom>
        </p:spPr>
      </p:pic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657E246-BA60-47BA-8C51-9E3FA888CD8A}"/>
              </a:ext>
            </a:extLst>
          </p:cNvPr>
          <p:cNvSpPr txBox="1">
            <a:spLocks/>
          </p:cNvSpPr>
          <p:nvPr userDrawn="1"/>
        </p:nvSpPr>
        <p:spPr>
          <a:xfrm>
            <a:off x="2498632" y="6452596"/>
            <a:ext cx="5687836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27460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2B401D3-9C9F-457C-B31F-B21C8B9F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1581150"/>
            <a:ext cx="8389937" cy="87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altLang="de-DE" sz="3000" b="1" dirty="0"/>
              <a:t>Title of presentation: Arial 30pt bold</a:t>
            </a:r>
            <a:br>
              <a:rPr lang="en-US" altLang="de-DE" sz="3000" b="1" dirty="0"/>
            </a:br>
            <a:r>
              <a:rPr lang="en-US" altLang="de-DE" sz="3000" b="1" dirty="0"/>
              <a:t>Double spaced possible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97FBC9-DE87-47E6-AB36-F4F0B38D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2532558"/>
            <a:ext cx="8370888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b="1" dirty="0" err="1">
                <a:solidFill>
                  <a:srgbClr val="000000"/>
                </a:solidFill>
              </a:rPr>
              <a:t>Subtitle</a:t>
            </a:r>
            <a:r>
              <a:rPr lang="de-DE" b="1" dirty="0">
                <a:solidFill>
                  <a:srgbClr val="000000"/>
                </a:solidFill>
              </a:rPr>
              <a:t>: Arial 18pt </a:t>
            </a:r>
            <a:r>
              <a:rPr lang="de-DE" b="1" dirty="0" err="1">
                <a:solidFill>
                  <a:srgbClr val="000000"/>
                </a:solidFill>
              </a:rPr>
              <a:t>bold</a:t>
            </a:r>
            <a:endParaRPr lang="de-DE" b="1" dirty="0">
              <a:solidFill>
                <a:srgbClr val="000000"/>
              </a:solidFill>
            </a:endParaRPr>
          </a:p>
          <a:p>
            <a:r>
              <a:rPr lang="de-DE" b="1" dirty="0" err="1">
                <a:solidFill>
                  <a:srgbClr val="000000"/>
                </a:solidFill>
              </a:rPr>
              <a:t>Several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lines</a:t>
            </a:r>
            <a:r>
              <a:rPr lang="de-DE" b="1" dirty="0">
                <a:solidFill>
                  <a:srgbClr val="000000"/>
                </a:solidFill>
              </a:rPr>
              <a:t> possible</a:t>
            </a:r>
          </a:p>
          <a:p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1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010C-6DAB-46A8-8406-3E4B02012AD5}" type="datetime3">
              <a:rPr lang="en-US" smtClean="0"/>
              <a:t>13 December 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59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Franzi</cp:lastModifiedBy>
  <cp:revision>27</cp:revision>
  <dcterms:created xsi:type="dcterms:W3CDTF">2017-12-07T14:50:50Z</dcterms:created>
  <dcterms:modified xsi:type="dcterms:W3CDTF">2017-12-13T08:58:33Z</dcterms:modified>
</cp:coreProperties>
</file>