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6/5/18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77DB4C1-5067-485D-AEC6-04ED44EA30A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6/5/18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E887AB8-AC10-4E35-81FC-66CE25715FB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www.officetimeline.com/14-days-trial" TargetMode="External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6147360" y="947520"/>
            <a:ext cx="52178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"/>
                <a:hlinkClick r:id="rId2"/>
              </a:rPr>
              <a:t>https://www.officetimeline.com/14-days-trial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ne 1"/>
          <p:cNvSpPr/>
          <p:nvPr/>
        </p:nvSpPr>
        <p:spPr>
          <a:xfrm>
            <a:off x="479520" y="4874040"/>
            <a:ext cx="6813720" cy="360"/>
          </a:xfrm>
          <a:prstGeom prst="line">
            <a:avLst/>
          </a:prstGeom>
          <a:ln w="936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2"/>
          <p:cNvSpPr/>
          <p:nvPr/>
        </p:nvSpPr>
        <p:spPr>
          <a:xfrm>
            <a:off x="479520" y="4543920"/>
            <a:ext cx="6295320" cy="360"/>
          </a:xfrm>
          <a:prstGeom prst="line">
            <a:avLst/>
          </a:prstGeom>
          <a:ln w="936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3"/>
          <p:cNvSpPr/>
          <p:nvPr/>
        </p:nvSpPr>
        <p:spPr>
          <a:xfrm>
            <a:off x="479520" y="4213800"/>
            <a:ext cx="2108520" cy="360"/>
          </a:xfrm>
          <a:prstGeom prst="line">
            <a:avLst/>
          </a:prstGeom>
          <a:ln w="936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4"/>
          <p:cNvSpPr/>
          <p:nvPr/>
        </p:nvSpPr>
        <p:spPr>
          <a:xfrm>
            <a:off x="479520" y="3883320"/>
            <a:ext cx="1889280" cy="360"/>
          </a:xfrm>
          <a:prstGeom prst="line">
            <a:avLst/>
          </a:prstGeom>
          <a:ln w="936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5"/>
          <p:cNvSpPr/>
          <p:nvPr/>
        </p:nvSpPr>
        <p:spPr>
          <a:xfrm>
            <a:off x="479520" y="3553200"/>
            <a:ext cx="1091520" cy="360"/>
          </a:xfrm>
          <a:prstGeom prst="line">
            <a:avLst/>
          </a:prstGeom>
          <a:ln w="936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6"/>
          <p:cNvSpPr/>
          <p:nvPr/>
        </p:nvSpPr>
        <p:spPr>
          <a:xfrm>
            <a:off x="479520" y="3223080"/>
            <a:ext cx="533520" cy="360"/>
          </a:xfrm>
          <a:prstGeom prst="line">
            <a:avLst/>
          </a:prstGeom>
          <a:ln w="936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7"/>
          <p:cNvSpPr/>
          <p:nvPr/>
        </p:nvSpPr>
        <p:spPr>
          <a:xfrm>
            <a:off x="7598880" y="2101320"/>
            <a:ext cx="360" cy="435960"/>
          </a:xfrm>
          <a:prstGeom prst="line">
            <a:avLst/>
          </a:prstGeom>
          <a:ln w="936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8"/>
          <p:cNvSpPr/>
          <p:nvPr/>
        </p:nvSpPr>
        <p:spPr>
          <a:xfrm>
            <a:off x="2395080" y="1932480"/>
            <a:ext cx="360" cy="604800"/>
          </a:xfrm>
          <a:prstGeom prst="line">
            <a:avLst/>
          </a:prstGeom>
          <a:ln w="9360">
            <a:solidFill>
              <a:srgbClr val="c8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9"/>
          <p:cNvSpPr/>
          <p:nvPr/>
        </p:nvSpPr>
        <p:spPr>
          <a:xfrm>
            <a:off x="2255400" y="1455480"/>
            <a:ext cx="360" cy="1081800"/>
          </a:xfrm>
          <a:prstGeom prst="line">
            <a:avLst/>
          </a:prstGeom>
          <a:ln w="9360">
            <a:solidFill>
              <a:srgbClr val="c8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Line 10"/>
          <p:cNvSpPr/>
          <p:nvPr/>
        </p:nvSpPr>
        <p:spPr>
          <a:xfrm>
            <a:off x="1139040" y="2101320"/>
            <a:ext cx="360" cy="435960"/>
          </a:xfrm>
          <a:prstGeom prst="line">
            <a:avLst/>
          </a:prstGeom>
          <a:ln w="9360">
            <a:solidFill>
              <a:srgbClr val="9bbb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1"/>
          <p:cNvSpPr/>
          <p:nvPr/>
        </p:nvSpPr>
        <p:spPr>
          <a:xfrm>
            <a:off x="232920" y="2590200"/>
            <a:ext cx="620640" cy="2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en-US" sz="1800" spc="-35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2"/>
          <p:cNvSpPr/>
          <p:nvPr/>
        </p:nvSpPr>
        <p:spPr>
          <a:xfrm>
            <a:off x="8278560" y="2590200"/>
            <a:ext cx="620640" cy="2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en-US" sz="1800" spc="-35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3"/>
          <p:cNvSpPr/>
          <p:nvPr/>
        </p:nvSpPr>
        <p:spPr>
          <a:xfrm>
            <a:off x="933480" y="2537640"/>
            <a:ext cx="7289280" cy="380520"/>
          </a:xfrm>
          <a:prstGeom prst="rect">
            <a:avLst/>
          </a:prstGeom>
          <a:gradFill>
            <a:gsLst>
              <a:gs pos="0">
                <a:srgbClr val="1f497d"/>
              </a:gs>
            </a:gsLst>
            <a:lin ang="5400000"/>
          </a:gradFill>
          <a:ln>
            <a:noFill/>
          </a:ln>
          <a:effectLst>
            <a:reflection algn="bl" blurRad="6350" dir="5400000" dist="50800" endA="300" endPos="55500" rotWithShape="0" stA="50000" sy="-100000"/>
          </a:effectLst>
          <a:scene3d>
            <a:camera prst="orthographicFront"/>
            <a:lightRig dir="t" rig="threePt">
              <a:rot lat="0" lon="0" rev="8700000"/>
            </a:lightRig>
          </a:scene3d>
          <a:sp3d>
            <a:bevelT w="1651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4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5" hidden="1"/>
          <p:cNvSpPr/>
          <p:nvPr/>
        </p:nvSpPr>
        <p:spPr>
          <a:xfrm>
            <a:off x="878760" y="2918520"/>
            <a:ext cx="108360" cy="12672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6" hidden="1"/>
          <p:cNvSpPr/>
          <p:nvPr/>
        </p:nvSpPr>
        <p:spPr>
          <a:xfrm>
            <a:off x="895680" y="3045960"/>
            <a:ext cx="43848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7"/>
          <p:cNvSpPr/>
          <p:nvPr/>
        </p:nvSpPr>
        <p:spPr>
          <a:xfrm>
            <a:off x="996840" y="2634840"/>
            <a:ext cx="20268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0" lang="en-US" sz="12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Line 18"/>
          <p:cNvSpPr/>
          <p:nvPr/>
        </p:nvSpPr>
        <p:spPr>
          <a:xfrm>
            <a:off x="1551240" y="2626200"/>
            <a:ext cx="360" cy="20304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9"/>
          <p:cNvSpPr/>
          <p:nvPr/>
        </p:nvSpPr>
        <p:spPr>
          <a:xfrm>
            <a:off x="1614960" y="2634840"/>
            <a:ext cx="21888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0" lang="en-US" sz="12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Line 20"/>
          <p:cNvSpPr/>
          <p:nvPr/>
        </p:nvSpPr>
        <p:spPr>
          <a:xfrm>
            <a:off x="2109600" y="2626200"/>
            <a:ext cx="360" cy="20304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1"/>
          <p:cNvSpPr/>
          <p:nvPr/>
        </p:nvSpPr>
        <p:spPr>
          <a:xfrm>
            <a:off x="2173320" y="2634840"/>
            <a:ext cx="25524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0" lang="en-US" sz="12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Line 22"/>
          <p:cNvSpPr/>
          <p:nvPr/>
        </p:nvSpPr>
        <p:spPr>
          <a:xfrm>
            <a:off x="2727720" y="2626200"/>
            <a:ext cx="360" cy="20304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3"/>
          <p:cNvSpPr/>
          <p:nvPr/>
        </p:nvSpPr>
        <p:spPr>
          <a:xfrm>
            <a:off x="2791440" y="2634840"/>
            <a:ext cx="21924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0" lang="en-US" sz="12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Line 24"/>
          <p:cNvSpPr/>
          <p:nvPr/>
        </p:nvSpPr>
        <p:spPr>
          <a:xfrm>
            <a:off x="3325680" y="2626200"/>
            <a:ext cx="360" cy="20304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25"/>
          <p:cNvSpPr/>
          <p:nvPr/>
        </p:nvSpPr>
        <p:spPr>
          <a:xfrm>
            <a:off x="3389400" y="2634840"/>
            <a:ext cx="26784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0" lang="en-US" sz="12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Line 26"/>
          <p:cNvSpPr/>
          <p:nvPr/>
        </p:nvSpPr>
        <p:spPr>
          <a:xfrm>
            <a:off x="3943800" y="2626200"/>
            <a:ext cx="360" cy="20304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7"/>
          <p:cNvSpPr/>
          <p:nvPr/>
        </p:nvSpPr>
        <p:spPr>
          <a:xfrm>
            <a:off x="4007520" y="2634840"/>
            <a:ext cx="20664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0" lang="en-US" sz="12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Line 28"/>
          <p:cNvSpPr/>
          <p:nvPr/>
        </p:nvSpPr>
        <p:spPr>
          <a:xfrm>
            <a:off x="4541760" y="2626200"/>
            <a:ext cx="360" cy="20304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9"/>
          <p:cNvSpPr/>
          <p:nvPr/>
        </p:nvSpPr>
        <p:spPr>
          <a:xfrm>
            <a:off x="4605480" y="2634840"/>
            <a:ext cx="15768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0" lang="en-US" sz="12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Line 30"/>
          <p:cNvSpPr/>
          <p:nvPr/>
        </p:nvSpPr>
        <p:spPr>
          <a:xfrm>
            <a:off x="5159880" y="2626200"/>
            <a:ext cx="360" cy="20304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31"/>
          <p:cNvSpPr/>
          <p:nvPr/>
        </p:nvSpPr>
        <p:spPr>
          <a:xfrm>
            <a:off x="5223600" y="2634840"/>
            <a:ext cx="24084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0" lang="en-US" sz="12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Line 32"/>
          <p:cNvSpPr/>
          <p:nvPr/>
        </p:nvSpPr>
        <p:spPr>
          <a:xfrm>
            <a:off x="5778000" y="2626200"/>
            <a:ext cx="360" cy="20304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3"/>
          <p:cNvSpPr/>
          <p:nvPr/>
        </p:nvSpPr>
        <p:spPr>
          <a:xfrm>
            <a:off x="5841720" y="2634840"/>
            <a:ext cx="22824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0" lang="en-US" sz="1200" spc="-1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Line 34"/>
          <p:cNvSpPr/>
          <p:nvPr/>
        </p:nvSpPr>
        <p:spPr>
          <a:xfrm>
            <a:off x="6376320" y="2626200"/>
            <a:ext cx="360" cy="20304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5"/>
          <p:cNvSpPr/>
          <p:nvPr/>
        </p:nvSpPr>
        <p:spPr>
          <a:xfrm>
            <a:off x="6440040" y="2634840"/>
            <a:ext cx="21096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0" lang="en-US" sz="12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Line 36"/>
          <p:cNvSpPr/>
          <p:nvPr/>
        </p:nvSpPr>
        <p:spPr>
          <a:xfrm>
            <a:off x="6994080" y="2626200"/>
            <a:ext cx="360" cy="20304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7"/>
          <p:cNvSpPr/>
          <p:nvPr/>
        </p:nvSpPr>
        <p:spPr>
          <a:xfrm>
            <a:off x="7057800" y="2634840"/>
            <a:ext cx="24372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0" lang="en-US" sz="12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Line 38"/>
          <p:cNvSpPr/>
          <p:nvPr/>
        </p:nvSpPr>
        <p:spPr>
          <a:xfrm>
            <a:off x="7592400" y="2626200"/>
            <a:ext cx="360" cy="20304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9"/>
          <p:cNvSpPr/>
          <p:nvPr/>
        </p:nvSpPr>
        <p:spPr>
          <a:xfrm>
            <a:off x="7656120" y="2634840"/>
            <a:ext cx="23148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0" lang="en-US" sz="12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0"/>
          <p:cNvSpPr/>
          <p:nvPr/>
        </p:nvSpPr>
        <p:spPr>
          <a:xfrm>
            <a:off x="973080" y="1760400"/>
            <a:ext cx="855720" cy="1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1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Milestone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1"/>
          <p:cNvSpPr/>
          <p:nvPr/>
        </p:nvSpPr>
        <p:spPr>
          <a:xfrm>
            <a:off x="1323360" y="2117520"/>
            <a:ext cx="3297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000" spc="-4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Jan 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2"/>
          <p:cNvSpPr/>
          <p:nvPr/>
        </p:nvSpPr>
        <p:spPr>
          <a:xfrm rot="16200000">
            <a:off x="1164600" y="2101680"/>
            <a:ext cx="164880" cy="164880"/>
          </a:xfrm>
          <a:prstGeom prst="flowChartMerge">
            <a:avLst/>
          </a:prstGeom>
          <a:solidFill>
            <a:srgbClr val="9bbb59"/>
          </a:solidFill>
          <a:ln>
            <a:noFill/>
          </a:ln>
          <a:scene3d>
            <a:camera prst="orthographicFront"/>
            <a:lightRig dir="t" rig="threeP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43"/>
          <p:cNvSpPr/>
          <p:nvPr/>
        </p:nvSpPr>
        <p:spPr>
          <a:xfrm>
            <a:off x="2103120" y="1037520"/>
            <a:ext cx="67284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1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Milestone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4"/>
          <p:cNvSpPr/>
          <p:nvPr/>
        </p:nvSpPr>
        <p:spPr>
          <a:xfrm>
            <a:off x="2439720" y="1471320"/>
            <a:ext cx="3171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 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5"/>
          <p:cNvSpPr/>
          <p:nvPr/>
        </p:nvSpPr>
        <p:spPr>
          <a:xfrm rot="16200000">
            <a:off x="2280960" y="1455840"/>
            <a:ext cx="164880" cy="164880"/>
          </a:xfrm>
          <a:prstGeom prst="flowChartMerge">
            <a:avLst/>
          </a:prstGeom>
          <a:solidFill>
            <a:srgbClr val="c0504d"/>
          </a:solidFill>
          <a:ln>
            <a:noFill/>
          </a:ln>
          <a:scene3d>
            <a:camera prst="orthographicFront"/>
            <a:lightRig dir="t" rig="threeP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6"/>
          <p:cNvSpPr/>
          <p:nvPr/>
        </p:nvSpPr>
        <p:spPr>
          <a:xfrm>
            <a:off x="3076200" y="1737360"/>
            <a:ext cx="67284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1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Milestone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7"/>
          <p:cNvSpPr/>
          <p:nvPr/>
        </p:nvSpPr>
        <p:spPr>
          <a:xfrm>
            <a:off x="2579400" y="1948320"/>
            <a:ext cx="38052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 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8"/>
          <p:cNvSpPr/>
          <p:nvPr/>
        </p:nvSpPr>
        <p:spPr>
          <a:xfrm rot="16200000">
            <a:off x="2420640" y="1932840"/>
            <a:ext cx="164880" cy="164880"/>
          </a:xfrm>
          <a:prstGeom prst="flowChartMerge">
            <a:avLst/>
          </a:prstGeom>
          <a:solidFill>
            <a:srgbClr val="c0504d"/>
          </a:solidFill>
          <a:ln>
            <a:noFill/>
          </a:ln>
          <a:scene3d>
            <a:camera prst="orthographicFront"/>
            <a:lightRig dir="t" rig="threeP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49"/>
          <p:cNvSpPr/>
          <p:nvPr/>
        </p:nvSpPr>
        <p:spPr>
          <a:xfrm>
            <a:off x="4173480" y="1828800"/>
            <a:ext cx="67284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Milestone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50"/>
          <p:cNvSpPr/>
          <p:nvPr/>
        </p:nvSpPr>
        <p:spPr>
          <a:xfrm>
            <a:off x="4356360" y="2115720"/>
            <a:ext cx="34272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000" spc="-4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Jun 29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51"/>
          <p:cNvSpPr/>
          <p:nvPr/>
        </p:nvSpPr>
        <p:spPr>
          <a:xfrm>
            <a:off x="4407840" y="2346840"/>
            <a:ext cx="228240" cy="253800"/>
          </a:xfrm>
          <a:prstGeom prst="diamond">
            <a:avLst/>
          </a:prstGeom>
          <a:solidFill>
            <a:srgbClr val="4f81bd"/>
          </a:solidFill>
          <a:ln>
            <a:noFill/>
          </a:ln>
          <a:scene3d>
            <a:camera prst="orthographicFront"/>
            <a:lightRig dir="t" rig="threeP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52"/>
          <p:cNvSpPr/>
          <p:nvPr/>
        </p:nvSpPr>
        <p:spPr>
          <a:xfrm>
            <a:off x="6440040" y="1769040"/>
            <a:ext cx="67284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1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Milestone 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53"/>
          <p:cNvSpPr/>
          <p:nvPr/>
        </p:nvSpPr>
        <p:spPr>
          <a:xfrm>
            <a:off x="6606360" y="2115720"/>
            <a:ext cx="34272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000" spc="-4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Oct 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4"/>
          <p:cNvSpPr/>
          <p:nvPr/>
        </p:nvSpPr>
        <p:spPr>
          <a:xfrm>
            <a:off x="6660720" y="2346840"/>
            <a:ext cx="228240" cy="253800"/>
          </a:xfrm>
          <a:prstGeom prst="diamond">
            <a:avLst/>
          </a:prstGeom>
          <a:solidFill>
            <a:srgbClr val="9bbb59"/>
          </a:solidFill>
          <a:ln>
            <a:noFill/>
          </a:ln>
          <a:scene3d>
            <a:camera prst="orthographicFront"/>
            <a:lightRig dir="t" rig="threeP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55"/>
          <p:cNvSpPr/>
          <p:nvPr/>
        </p:nvSpPr>
        <p:spPr>
          <a:xfrm>
            <a:off x="7739640" y="1737360"/>
            <a:ext cx="67284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1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Milestone 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6"/>
          <p:cNvSpPr/>
          <p:nvPr/>
        </p:nvSpPr>
        <p:spPr>
          <a:xfrm>
            <a:off x="7783200" y="2117520"/>
            <a:ext cx="36792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000" spc="-4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Nov 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7"/>
          <p:cNvSpPr/>
          <p:nvPr/>
        </p:nvSpPr>
        <p:spPr>
          <a:xfrm rot="16200000">
            <a:off x="7624440" y="2101680"/>
            <a:ext cx="164880" cy="164880"/>
          </a:xfrm>
          <a:prstGeom prst="flowChartMerge">
            <a:avLst/>
          </a:prstGeom>
          <a:solidFill>
            <a:schemeClr val="dk1"/>
          </a:solidFill>
          <a:ln>
            <a:noFill/>
          </a:ln>
          <a:scene3d>
            <a:camera prst="orthographicFront"/>
            <a:lightRig dir="t" rig="threeP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8"/>
          <p:cNvSpPr/>
          <p:nvPr/>
        </p:nvSpPr>
        <p:spPr>
          <a:xfrm>
            <a:off x="1013040" y="3121560"/>
            <a:ext cx="1117080" cy="202680"/>
          </a:xfrm>
          <a:prstGeom prst="rect">
            <a:avLst/>
          </a:prstGeom>
          <a:solidFill>
            <a:srgbClr val="f79646"/>
          </a:solidFill>
          <a:ln>
            <a:noFill/>
          </a:ln>
          <a:scene3d>
            <a:camera prst="orthographicFront"/>
            <a:lightRig dir="t" rig="balanced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59" hidden="1"/>
          <p:cNvSpPr/>
          <p:nvPr/>
        </p:nvSpPr>
        <p:spPr>
          <a:xfrm>
            <a:off x="1013040" y="3121560"/>
            <a:ext cx="360" cy="3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60" hidden="1"/>
          <p:cNvSpPr/>
          <p:nvPr/>
        </p:nvSpPr>
        <p:spPr>
          <a:xfrm>
            <a:off x="0" y="3047040"/>
            <a:ext cx="39348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40 days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61" hidden="1"/>
          <p:cNvSpPr/>
          <p:nvPr/>
        </p:nvSpPr>
        <p:spPr>
          <a:xfrm>
            <a:off x="0" y="3202200"/>
            <a:ext cx="29160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62" hidden="1"/>
          <p:cNvSpPr/>
          <p:nvPr/>
        </p:nvSpPr>
        <p:spPr>
          <a:xfrm>
            <a:off x="0" y="3431880"/>
            <a:ext cx="36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63" hidden="1"/>
          <p:cNvSpPr/>
          <p:nvPr/>
        </p:nvSpPr>
        <p:spPr>
          <a:xfrm>
            <a:off x="0" y="3431880"/>
            <a:ext cx="36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64"/>
          <p:cNvSpPr/>
          <p:nvPr/>
        </p:nvSpPr>
        <p:spPr>
          <a:xfrm>
            <a:off x="2180520" y="3071160"/>
            <a:ext cx="67284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Jan 5 - Mar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65"/>
          <p:cNvSpPr/>
          <p:nvPr/>
        </p:nvSpPr>
        <p:spPr>
          <a:xfrm>
            <a:off x="127080" y="3056400"/>
            <a:ext cx="35532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11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Task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66"/>
          <p:cNvSpPr/>
          <p:nvPr/>
        </p:nvSpPr>
        <p:spPr>
          <a:xfrm>
            <a:off x="1571400" y="3452040"/>
            <a:ext cx="825120" cy="202680"/>
          </a:xfrm>
          <a:prstGeom prst="rect">
            <a:avLst/>
          </a:prstGeom>
          <a:solidFill>
            <a:srgbClr val="4bacc6"/>
          </a:solidFill>
          <a:ln>
            <a:noFill/>
          </a:ln>
          <a:scene3d>
            <a:camera prst="orthographicFront"/>
            <a:lightRig dir="t" rig="balanced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67" hidden="1"/>
          <p:cNvSpPr/>
          <p:nvPr/>
        </p:nvSpPr>
        <p:spPr>
          <a:xfrm>
            <a:off x="1571400" y="3452040"/>
            <a:ext cx="360" cy="3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8" hidden="1"/>
          <p:cNvSpPr/>
          <p:nvPr/>
        </p:nvSpPr>
        <p:spPr>
          <a:xfrm>
            <a:off x="0" y="3377520"/>
            <a:ext cx="39348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29 days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69" hidden="1"/>
          <p:cNvSpPr/>
          <p:nvPr/>
        </p:nvSpPr>
        <p:spPr>
          <a:xfrm>
            <a:off x="0" y="3532320"/>
            <a:ext cx="22824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70" hidden="1"/>
          <p:cNvSpPr/>
          <p:nvPr/>
        </p:nvSpPr>
        <p:spPr>
          <a:xfrm>
            <a:off x="0" y="3762000"/>
            <a:ext cx="36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71" hidden="1"/>
          <p:cNvSpPr/>
          <p:nvPr/>
        </p:nvSpPr>
        <p:spPr>
          <a:xfrm>
            <a:off x="0" y="3762000"/>
            <a:ext cx="36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72"/>
          <p:cNvSpPr/>
          <p:nvPr/>
        </p:nvSpPr>
        <p:spPr>
          <a:xfrm>
            <a:off x="2439720" y="3401280"/>
            <a:ext cx="74880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Feb 2 - Mar 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73"/>
          <p:cNvSpPr/>
          <p:nvPr/>
        </p:nvSpPr>
        <p:spPr>
          <a:xfrm>
            <a:off x="127080" y="3386520"/>
            <a:ext cx="35532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11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Task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74"/>
          <p:cNvSpPr/>
          <p:nvPr/>
        </p:nvSpPr>
        <p:spPr>
          <a:xfrm>
            <a:off x="2368800" y="3782160"/>
            <a:ext cx="1002960" cy="202680"/>
          </a:xfrm>
          <a:prstGeom prst="rect">
            <a:avLst/>
          </a:prstGeom>
          <a:solidFill>
            <a:srgbClr val="f79646"/>
          </a:solidFill>
          <a:ln>
            <a:noFill/>
          </a:ln>
          <a:scene3d>
            <a:camera prst="orthographicFront"/>
            <a:lightRig dir="t" rig="balanced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75" hidden="1"/>
          <p:cNvSpPr/>
          <p:nvPr/>
        </p:nvSpPr>
        <p:spPr>
          <a:xfrm>
            <a:off x="2368800" y="3782160"/>
            <a:ext cx="360" cy="3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76" hidden="1"/>
          <p:cNvSpPr/>
          <p:nvPr/>
        </p:nvSpPr>
        <p:spPr>
          <a:xfrm>
            <a:off x="0" y="3707640"/>
            <a:ext cx="39348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 days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77" hidden="1"/>
          <p:cNvSpPr/>
          <p:nvPr/>
        </p:nvSpPr>
        <p:spPr>
          <a:xfrm>
            <a:off x="0" y="3862440"/>
            <a:ext cx="22824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38%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78" hidden="1"/>
          <p:cNvSpPr/>
          <p:nvPr/>
        </p:nvSpPr>
        <p:spPr>
          <a:xfrm>
            <a:off x="0" y="4092120"/>
            <a:ext cx="36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79" hidden="1"/>
          <p:cNvSpPr/>
          <p:nvPr/>
        </p:nvSpPr>
        <p:spPr>
          <a:xfrm>
            <a:off x="0" y="4092120"/>
            <a:ext cx="36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80"/>
          <p:cNvSpPr/>
          <p:nvPr/>
        </p:nvSpPr>
        <p:spPr>
          <a:xfrm>
            <a:off x="3416400" y="3731760"/>
            <a:ext cx="78696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 14 - May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81"/>
          <p:cNvSpPr/>
          <p:nvPr/>
        </p:nvSpPr>
        <p:spPr>
          <a:xfrm>
            <a:off x="127080" y="3716640"/>
            <a:ext cx="35532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11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Task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82"/>
          <p:cNvSpPr/>
          <p:nvPr/>
        </p:nvSpPr>
        <p:spPr>
          <a:xfrm>
            <a:off x="3108960" y="4112280"/>
            <a:ext cx="3669840" cy="20268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>
            <a:noFill/>
          </a:ln>
          <a:scene3d>
            <a:camera prst="orthographicFront"/>
            <a:lightRig dir="t" rig="balanced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83" hidden="1"/>
          <p:cNvSpPr/>
          <p:nvPr/>
        </p:nvSpPr>
        <p:spPr>
          <a:xfrm>
            <a:off x="2588040" y="4112280"/>
            <a:ext cx="360" cy="360"/>
          </a:xfrm>
          <a:prstGeom prst="roundRect">
            <a:avLst>
              <a:gd name="adj" fmla="val 10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84" hidden="1"/>
          <p:cNvSpPr/>
          <p:nvPr/>
        </p:nvSpPr>
        <p:spPr>
          <a:xfrm>
            <a:off x="0" y="4037760"/>
            <a:ext cx="45684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150 days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85" hidden="1"/>
          <p:cNvSpPr/>
          <p:nvPr/>
        </p:nvSpPr>
        <p:spPr>
          <a:xfrm>
            <a:off x="0" y="4192920"/>
            <a:ext cx="22824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86" hidden="1"/>
          <p:cNvSpPr/>
          <p:nvPr/>
        </p:nvSpPr>
        <p:spPr>
          <a:xfrm>
            <a:off x="0" y="4422240"/>
            <a:ext cx="36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87" hidden="1"/>
          <p:cNvSpPr/>
          <p:nvPr/>
        </p:nvSpPr>
        <p:spPr>
          <a:xfrm>
            <a:off x="0" y="4422240"/>
            <a:ext cx="36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88"/>
          <p:cNvSpPr/>
          <p:nvPr/>
        </p:nvSpPr>
        <p:spPr>
          <a:xfrm>
            <a:off x="6825960" y="4061880"/>
            <a:ext cx="81252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 25 - Oct 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89"/>
          <p:cNvSpPr/>
          <p:nvPr/>
        </p:nvSpPr>
        <p:spPr>
          <a:xfrm>
            <a:off x="127080" y="4046760"/>
            <a:ext cx="35532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11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Task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90"/>
          <p:cNvSpPr/>
          <p:nvPr/>
        </p:nvSpPr>
        <p:spPr>
          <a:xfrm>
            <a:off x="6775200" y="4442400"/>
            <a:ext cx="520200" cy="202680"/>
          </a:xfrm>
          <a:prstGeom prst="rect">
            <a:avLst/>
          </a:prstGeom>
          <a:solidFill>
            <a:srgbClr val="0072bc"/>
          </a:solidFill>
          <a:ln>
            <a:noFill/>
          </a:ln>
          <a:scene3d>
            <a:camera prst="orthographicFront"/>
            <a:lightRig dir="t" rig="balanced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91" hidden="1"/>
          <p:cNvSpPr/>
          <p:nvPr/>
        </p:nvSpPr>
        <p:spPr>
          <a:xfrm>
            <a:off x="6775200" y="4442400"/>
            <a:ext cx="360" cy="3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92" hidden="1"/>
          <p:cNvSpPr/>
          <p:nvPr/>
        </p:nvSpPr>
        <p:spPr>
          <a:xfrm>
            <a:off x="0" y="4367880"/>
            <a:ext cx="39348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 days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93" hidden="1"/>
          <p:cNvSpPr/>
          <p:nvPr/>
        </p:nvSpPr>
        <p:spPr>
          <a:xfrm>
            <a:off x="0" y="4597560"/>
            <a:ext cx="36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94" hidden="1"/>
          <p:cNvSpPr/>
          <p:nvPr/>
        </p:nvSpPr>
        <p:spPr>
          <a:xfrm>
            <a:off x="0" y="4597560"/>
            <a:ext cx="36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95" hidden="1"/>
          <p:cNvSpPr/>
          <p:nvPr/>
        </p:nvSpPr>
        <p:spPr>
          <a:xfrm>
            <a:off x="0" y="4597560"/>
            <a:ext cx="36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96"/>
          <p:cNvSpPr/>
          <p:nvPr/>
        </p:nvSpPr>
        <p:spPr>
          <a:xfrm>
            <a:off x="7344360" y="4392000"/>
            <a:ext cx="79992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Oct 21 - Nov 15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97"/>
          <p:cNvSpPr/>
          <p:nvPr/>
        </p:nvSpPr>
        <p:spPr>
          <a:xfrm>
            <a:off x="127080" y="4377240"/>
            <a:ext cx="35532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11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Task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8"/>
          <p:cNvSpPr/>
          <p:nvPr/>
        </p:nvSpPr>
        <p:spPr>
          <a:xfrm>
            <a:off x="7293600" y="4772520"/>
            <a:ext cx="698040" cy="202680"/>
          </a:xfrm>
          <a:prstGeom prst="homePlate">
            <a:avLst>
              <a:gd name="adj" fmla="val 50000"/>
            </a:avLst>
          </a:prstGeom>
          <a:solidFill>
            <a:srgbClr val="9bbb59"/>
          </a:solidFill>
          <a:ln>
            <a:noFill/>
          </a:ln>
          <a:scene3d>
            <a:camera prst="orthographicFront"/>
            <a:lightRig dir="t" rig="balanced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99" hidden="1"/>
          <p:cNvSpPr/>
          <p:nvPr/>
        </p:nvSpPr>
        <p:spPr>
          <a:xfrm>
            <a:off x="7293600" y="4772520"/>
            <a:ext cx="360" cy="360"/>
          </a:xfrm>
          <a:prstGeom prst="homePlat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100" hidden="1"/>
          <p:cNvSpPr/>
          <p:nvPr/>
        </p:nvSpPr>
        <p:spPr>
          <a:xfrm>
            <a:off x="0" y="4698000"/>
            <a:ext cx="39348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 days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01" hidden="1"/>
          <p:cNvSpPr/>
          <p:nvPr/>
        </p:nvSpPr>
        <p:spPr>
          <a:xfrm>
            <a:off x="0" y="4927680"/>
            <a:ext cx="36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02" hidden="1"/>
          <p:cNvSpPr/>
          <p:nvPr/>
        </p:nvSpPr>
        <p:spPr>
          <a:xfrm>
            <a:off x="0" y="4927680"/>
            <a:ext cx="36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03" hidden="1"/>
          <p:cNvSpPr/>
          <p:nvPr/>
        </p:nvSpPr>
        <p:spPr>
          <a:xfrm>
            <a:off x="0" y="4927680"/>
            <a:ext cx="36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04"/>
          <p:cNvSpPr/>
          <p:nvPr/>
        </p:nvSpPr>
        <p:spPr>
          <a:xfrm>
            <a:off x="8042040" y="4722120"/>
            <a:ext cx="81252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Nov 16 - Dec 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105"/>
          <p:cNvSpPr/>
          <p:nvPr/>
        </p:nvSpPr>
        <p:spPr>
          <a:xfrm>
            <a:off x="127080" y="4707360"/>
            <a:ext cx="35532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11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Task 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106"/>
          <p:cNvSpPr txBox="1"/>
          <p:nvPr/>
        </p:nvSpPr>
        <p:spPr>
          <a:xfrm>
            <a:off x="628560" y="365040"/>
            <a:ext cx="7886520" cy="692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LibreOffice/5.1.6.2$Linux_AARCH64 LibreOffice_project/10m0$Build-2</Application>
  <Words>104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2014-05-08T21:53:54Z</dcterms:created>
  <dc:creator/>
  <dc:description/>
  <dc:language>en-US</dc:language>
  <cp:lastModifiedBy/>
  <dcterms:modified xsi:type="dcterms:W3CDTF">2018-06-05T13:10:42Z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