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3" r:id="rId3"/>
    <p:sldId id="324" r:id="rId4"/>
    <p:sldId id="355" r:id="rId5"/>
    <p:sldId id="364" r:id="rId6"/>
    <p:sldId id="328" r:id="rId7"/>
    <p:sldId id="417" r:id="rId8"/>
    <p:sldId id="365" r:id="rId9"/>
    <p:sldId id="415" r:id="rId10"/>
    <p:sldId id="416" r:id="rId11"/>
    <p:sldId id="356" r:id="rId12"/>
    <p:sldId id="368" r:id="rId13"/>
    <p:sldId id="381" r:id="rId14"/>
    <p:sldId id="382" r:id="rId15"/>
    <p:sldId id="414" r:id="rId16"/>
    <p:sldId id="369" r:id="rId17"/>
    <p:sldId id="383" r:id="rId18"/>
    <p:sldId id="384" r:id="rId19"/>
    <p:sldId id="387" r:id="rId20"/>
    <p:sldId id="385" r:id="rId21"/>
    <p:sldId id="386" r:id="rId22"/>
    <p:sldId id="421" r:id="rId23"/>
    <p:sldId id="422" r:id="rId24"/>
    <p:sldId id="423" r:id="rId25"/>
    <p:sldId id="424" r:id="rId26"/>
    <p:sldId id="425" r:id="rId27"/>
    <p:sldId id="375" r:id="rId28"/>
    <p:sldId id="418" r:id="rId29"/>
    <p:sldId id="419" r:id="rId30"/>
    <p:sldId id="420" r:id="rId31"/>
    <p:sldId id="366" r:id="rId32"/>
    <p:sldId id="378" r:id="rId33"/>
    <p:sldId id="379" r:id="rId34"/>
    <p:sldId id="376" r:id="rId35"/>
    <p:sldId id="37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CC70-EE00-4E58-A7FF-7D8B70308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99A91-7048-4FE9-9A02-11AC2DD3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227DA-53DA-4B25-9209-FF38D42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897F1-7A34-4E37-8090-A065D05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D3E26-EE69-496E-95DE-75689DBB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F0EB-A251-4C08-B979-F2321708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C59B4-8913-4AB2-9007-513A1CB9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0BA7F-DFF9-4174-810E-00605D9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2B6A5-86CB-4426-B4ED-5EA55170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E352D-22C8-4246-95D4-6946816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EE1A9-2C19-44E3-932D-FE508DED2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63AF3-A430-42AA-8326-88791444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762A2-F7D2-4890-AC7B-78895FA4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DB1A-9F4B-41E7-82AB-1D7466E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1DE5-0B80-4803-948E-D537811A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E47B-74F8-4E59-8885-5FB2E43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4A7B9-D2C0-41EC-978A-D412136B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0F2F8-33C1-4189-AF87-1F61D72E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0F310-A558-42AE-B0A5-3EC98AD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2DBC1-C13B-48FC-BDC8-2C9F76C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5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3E3E4-7C54-4DF1-9DBA-9228DD84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2A955-7865-4D9D-85A4-8497DF4D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E8158-4894-4688-8858-2DBEB34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D296A-5D2A-494F-A009-26496DBB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16BE4-5A56-481A-9C9E-5FB34E5A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5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CC5F3-F341-4F31-ABC3-135E258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5AA24-8115-4FE2-B743-46E4E1325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0184E-5B32-424A-AC61-2B1F4764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5347B-35DA-41FA-9308-568F21F1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F9FCF-7934-468F-8591-43FC3CE9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7EBAD-DF49-447F-A462-7AE8A1D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148A-756E-48D6-8C55-5E513E01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300E2-9B27-4FE2-96F5-964AF32B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429AF-5AAA-4EE3-8BEF-A7899D71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59926-0DB6-4CAC-A47E-FC403AF25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2F4FB-CA8C-4D06-8AB6-209FED6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34A85-9BE4-4A48-8492-D90D6C7F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DB2197-F83C-46C7-89F6-1DC0293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4B634-7B2A-486A-841B-BB972915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81FC9-4180-4525-9CA9-5EC21D2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5E74C9-C764-4384-A67D-02E069CB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4B1CC-AA2B-49A5-AD81-A4E74C1F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90428-2247-47C0-9F32-02A40A4A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CB3A9-0F69-4896-ACE2-2BD13B3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5DD95-1710-4EFD-B842-498BA9B1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0A7B3-9120-4B7F-98C8-72B21E4E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65058-2AB8-4EB7-921B-5EFF5A65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BF53-7F8C-4B57-9DBB-70E9CEB2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81B58-1E94-416D-9129-8644E48C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87E7A-348B-4503-81FC-5F854A70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C76D4-E4D3-49F5-8355-87914D8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2900-9F6D-4D06-975F-62B5D3E3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B98F-0179-46A5-AB6A-1F5F2E8F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8480D-921D-47ED-BB4F-AACB7D5F8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3A829-99B4-4277-A739-5E8D35DD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0047A-E854-4CCE-A920-2A41AA52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1B416-6BD2-4465-B7B4-129E2928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53ED3-BED3-4846-B2C3-F845BB7D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85B32-376D-4454-AE37-A6FFA455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8AC7A-6901-4BD9-AB93-6565591B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1C9C2-0FB4-47B1-9B05-D3834953A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1AE0-E1F8-4412-BCAE-69976566EC3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447CB-3A41-4D01-BAEA-B4335FD63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3F940-62D4-48B2-8DB7-F6888DB70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0616-F142-4C93-8E66-ACDA37A0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A146-1E59-494B-88DD-2B70A13F7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A00844-4BF2-4D26-AE3D-AA2498D57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2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82E3-ABE5-498E-9428-CC1DCC7F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0456F-737A-4BA6-95E9-2B398CB5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A4E79-7B66-413E-96AC-A03FD219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49" y="766391"/>
            <a:ext cx="864038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6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E062B-A856-47B5-AE80-B4C17D0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裴蜀定理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471E6-F1CE-4B9F-BCC0-83087B5CB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有整数解的充要条件是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A471E6-F1CE-4B9F-BCC0-83087B5CB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87F6-A847-4031-9099-49C800C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4A594-7F28-4037-A836-F735C6A8B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问题定义：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个方程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4A594-7F28-4037-A836-F735C6A8B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24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6530-E64C-4B4C-86D7-9160F3B0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方法一：大数翻倍法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62287D-1FC6-436E-A535-5CD93866D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考虑合并两个方程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则暴力枚举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检查是否满足条件</a:t>
                </a:r>
                <a:endParaRPr lang="en-US" altLang="zh-CN" dirty="0"/>
              </a:p>
              <a:p>
                <a:r>
                  <a:rPr lang="zh-CN" altLang="en-US" dirty="0"/>
                  <a:t>至多只用枚举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62287D-1FC6-436E-A535-5CD93866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6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482-F256-44C4-A2B3-28BBCB6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</a:t>
            </a:r>
            <a:r>
              <a:rPr lang="en-US" altLang="zh-CN" dirty="0"/>
              <a:t>——</a:t>
            </a:r>
            <a:r>
              <a:rPr lang="zh-CN" altLang="en-US" dirty="0"/>
              <a:t>拓展欧几里得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70D01-C16D-4AA8-B140-5EAADCB15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考虑合并两个方程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用扩欧解出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之后则有答案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70D01-C16D-4AA8-B140-5EAADCB15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7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94FE-8345-401D-B589-26034824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21B61-A9CE-4477-9E52-F5A44E764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快速求出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中所有质数的方法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21B61-A9CE-4477-9E52-F5A44E764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4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E138D-595B-488D-9BE5-005D16E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  <a:r>
              <a:rPr lang="en-US" altLang="zh-CN" dirty="0"/>
              <a:t>——</a:t>
            </a:r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1A843-A79C-42A2-A5CC-1B50BC7B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重中之重</a:t>
            </a:r>
            <a:endParaRPr lang="en-US" altLang="zh-CN" dirty="0"/>
          </a:p>
          <a:p>
            <a:r>
              <a:rPr lang="zh-CN" altLang="en-US" dirty="0"/>
              <a:t>必须掌握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75FB51-E036-4643-8E49-E7B4C33D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3" y="2336460"/>
            <a:ext cx="8240872" cy="3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EED5-6421-4477-B3B1-355B49B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DC457-3315-4A52-A2A1-F5358CB92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叫做积性函数</a:t>
                </a:r>
                <a:endParaRPr lang="en-US" altLang="zh-CN" dirty="0"/>
              </a:p>
              <a:p>
                <a:r>
                  <a:rPr lang="zh-CN" altLang="en-US" dirty="0"/>
                  <a:t>如果取消互质的条件则叫做完全积性函数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DC457-3315-4A52-A2A1-F5358CB92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943C3-D922-48D0-979E-A32AA0D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BD91C-D318-43AD-91FF-E7B31CED0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BD91C-D318-43AD-91FF-E7B31CED0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4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F814-88DE-4F79-B432-0427460B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2DA86-365F-4DBA-BC1A-037CE0704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三个性质：</a:t>
                </a:r>
                <a:endParaRPr lang="en-US" altLang="zh-CN" dirty="0"/>
              </a:p>
              <a:p>
                <a:r>
                  <a:rPr lang="zh-CN" altLang="en-US" b="0" dirty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分配律：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三个等式：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2DA86-365F-4DBA-BC1A-037CE0704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8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8E8FC-2448-4907-8F03-159412F6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素数的定义与判定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9C447-4EA4-4C57-9F52-D94636EE3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两个因子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为素数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9C447-4EA4-4C57-9F52-D94636EE3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0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F1CB-579E-430E-AE71-CAB71B6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BAFB6-0115-4619-9C35-D37625A5D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BAFB6-0115-4619-9C35-D37625A5D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61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F1CB-579E-430E-AE71-CAB71B6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BAFB6-0115-4619-9C35-D37625A5D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BAFB6-0115-4619-9C35-D37625A5D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31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9FF1-7333-4FEB-A3B1-F3F01B0B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F8EAD-FA2E-4292-A4C5-4F773F5FB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F8EAD-FA2E-4292-A4C5-4F773F5FB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7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3379-4F14-4614-B255-DD319757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4518-6E1E-406C-A4EA-342AC4F71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4518-6E1E-406C-A4EA-342AC4F71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55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1670-36DC-4656-BE22-173BDEF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37914-2845-476B-916F-BF2D8EE13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37914-2845-476B-916F-BF2D8EE13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2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3379-4F14-4614-B255-DD319757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4518-6E1E-406C-A4EA-342AC4F71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4518-6E1E-406C-A4EA-342AC4F71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14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1670-36DC-4656-BE22-173BDEF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37914-2845-476B-916F-BF2D8EE13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dirty="0"/>
                  <a:t>上一题的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换成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37914-2845-476B-916F-BF2D8EE13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2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54CE-6EEE-4443-8510-692C65CC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82BBBC-3ADF-4E03-B638-59D8159F8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的个数。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82BBBC-3ADF-4E03-B638-59D8159F8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8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03A9-6802-40A2-BBCA-532D4FF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724E41-1050-4E04-B48E-7CB3BFFD2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四段前缀和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然后分块即可</a:t>
                </a:r>
                <a:endParaRPr lang="en-US" altLang="zh-CN" dirty="0"/>
              </a:p>
              <a:p>
                <a:r>
                  <a:rPr lang="en-US" altLang="zh-CN" dirty="0" err="1"/>
                  <a:t>Bzoj</a:t>
                </a:r>
                <a:r>
                  <a:rPr lang="en-US" altLang="zh-CN" dirty="0"/>
                  <a:t> 2301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724E41-1050-4E04-B48E-7CB3BFFD2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18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9D75D-F607-4921-B47B-F9C109C9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56A0E-E264-479F-B286-830EE0491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是质数的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56A0E-E264-479F-B286-830EE0491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素数的判定（素性测试）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Miller-Rabin</a:t>
                </a:r>
                <a:r>
                  <a:rPr lang="zh-CN" altLang="en-US" dirty="0"/>
                  <a:t>素性测试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为素数，取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/>
                  <a:t>，则要么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，要么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≡−1(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080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03A9-6802-40A2-BBCA-532D4FF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724E41-1050-4E04-B48E-7CB3BFFD2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类似可得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Bzoj</a:t>
                </a:r>
                <a:r>
                  <a:rPr lang="en-US" altLang="zh-CN" dirty="0"/>
                  <a:t> 2820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724E41-1050-4E04-B48E-7CB3BFFD2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10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7A32-757A-4D09-A620-C8003258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7F279-D9B3-47B2-9F13-EB8867BBE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的一组解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且是质数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7F279-D9B3-47B2-9F13-EB8867BBE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6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8BC3-8AB5-4C52-A6D3-E3CF7080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P136 T3 </a:t>
            </a:r>
            <a:r>
              <a:rPr lang="zh-CN" altLang="en-US" dirty="0"/>
              <a:t>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F6421B-6FB0-42C3-9D95-08B5853F3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求斐波那契数列关于给定数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的循环节长度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F6421B-6FB0-42C3-9D95-08B5853F3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75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6111-CC18-4795-A5E6-D51D88D0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P136 T3 </a:t>
            </a:r>
            <a:r>
              <a:rPr lang="zh-CN" altLang="en-US" dirty="0"/>
              <a:t>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6576C-0003-4C8B-B04B-75E190B8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BSGS</a:t>
            </a:r>
            <a:r>
              <a:rPr lang="zh-CN" altLang="en-US" dirty="0"/>
              <a:t>至矩阵乘法</a:t>
            </a:r>
            <a:endParaRPr lang="en-US" altLang="zh-CN" dirty="0"/>
          </a:p>
          <a:p>
            <a:r>
              <a:rPr lang="zh-CN" altLang="en-US" dirty="0"/>
              <a:t>不需要矩阵求逆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类似的题 </a:t>
            </a:r>
            <a:r>
              <a:rPr lang="en-US" altLang="zh-CN" dirty="0"/>
              <a:t>BZOJ 4128</a:t>
            </a:r>
          </a:p>
        </p:txBody>
      </p:sp>
    </p:spTree>
    <p:extLst>
      <p:ext uri="{BB962C8B-B14F-4D97-AF65-F5344CB8AC3E}">
        <p14:creationId xmlns:p14="http://schemas.microsoft.com/office/powerpoint/2010/main" val="4164602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F02DA-BBB9-43BC-99E1-516798E8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2815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9E8B3-BF4C-4820-B795-0ECF74773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的最小非负整数解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无其他约束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9E8B3-BF4C-4820-B795-0ECF74773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4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5AD72-4A05-4ED5-9E5E-EC177F92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2815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73C1D-1524-443E-9D13-F48B97D02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则无解</a:t>
                </a:r>
                <a:endParaRPr lang="en-US" altLang="zh-CN" dirty="0"/>
              </a:p>
              <a:p>
                <a:r>
                  <a:rPr lang="zh-CN" altLang="en-US" dirty="0"/>
                  <a:t>则式子变化为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则转化为了原来的问题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双倍经验 </a:t>
                </a:r>
                <a:r>
                  <a:rPr lang="en-US" altLang="zh-CN" dirty="0"/>
                  <a:t>SPOJ 3105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73C1D-1524-443E-9D13-F48B97D02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1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C07F9-EBAD-4371-B55A-D5B4EA3D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2AC6B-067F-40B4-8810-F1A32104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常规做法：选取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个不同的数进行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miller-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rabin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素性测试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如果都通过则为质数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2,3,5,7,13,29,37,89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2AC6B-067F-40B4-8810-F1A32104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6143-2C41-4348-B1A0-B9905AE4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Miller Rabin</a:t>
            </a:r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608A-5CDC-4FE4-AE70-862001F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 2138</a:t>
            </a:r>
          </a:p>
          <a:p>
            <a:r>
              <a:rPr lang="en-US" altLang="zh-CN" dirty="0" err="1"/>
              <a:t>Luogu</a:t>
            </a:r>
            <a:r>
              <a:rPr lang="en-US" altLang="zh-CN" dirty="0"/>
              <a:t> 3383</a:t>
            </a:r>
            <a:endParaRPr lang="zh-CN" altLang="en-US" dirty="0"/>
          </a:p>
          <a:p>
            <a:r>
              <a:rPr lang="en-US" altLang="zh-CN" dirty="0"/>
              <a:t>BZOJ 4802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0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3200" dirty="0"/>
                  <a:t>且存在唯一的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32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32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3200" dirty="0"/>
                  <a:t>模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sz="3200" dirty="0"/>
                  <a:t>下的逆元</a:t>
                </a:r>
                <a:endParaRPr lang="en-US" altLang="zh-CN" sz="3200" dirty="0"/>
              </a:p>
              <a:p>
                <a:r>
                  <a:rPr lang="zh-CN" altLang="en-US" sz="3200" dirty="0"/>
                  <a:t>费马小定理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endParaRPr lang="en-US" altLang="zh-CN" sz="3200" dirty="0"/>
              </a:p>
              <a:p>
                <a:r>
                  <a:rPr lang="zh-CN" altLang="en-US" sz="3200" dirty="0"/>
                  <a:t>欧拉定理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endParaRPr lang="zh-CN" altLang="en-US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CAAFE-00E1-4619-887E-C1D2DC68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线性求逆元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A44EE7-D5C0-4282-BC7E-5A9A298BE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所有数对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的逆元？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A44EE7-D5C0-4282-BC7E-5A9A298BE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81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D1DB-76C2-44AF-8BD0-E4C7F20A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线性求逆元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1CA62-831B-413A-BAA8-B8794896D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1CA62-831B-413A-BAA8-B8794896D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7B38-26D9-4860-A85E-F1DE763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ExGCD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B1CDEC-0AE0-4A9A-BBE5-11E352AB2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B1CDEC-0AE0-4A9A-BBE5-11E352AB2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8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843</Words>
  <Application>Microsoft Office PowerPoint</Application>
  <PresentationFormat>宽屏</PresentationFormat>
  <Paragraphs>140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Office 主题​​</vt:lpstr>
      <vt:lpstr>数学2</vt:lpstr>
      <vt:lpstr>素数的定义与判定</vt:lpstr>
      <vt:lpstr>素数的判定（素性测试）</vt:lpstr>
      <vt:lpstr>素数的判定</vt:lpstr>
      <vt:lpstr>Miller Rabin练习题</vt:lpstr>
      <vt:lpstr>逆元</vt:lpstr>
      <vt:lpstr>线性求逆元</vt:lpstr>
      <vt:lpstr>线性求逆元</vt:lpstr>
      <vt:lpstr>ExGCD</vt:lpstr>
      <vt:lpstr>ExGCD</vt:lpstr>
      <vt:lpstr>裴蜀定理</vt:lpstr>
      <vt:lpstr>中国剩余定理</vt:lpstr>
      <vt:lpstr>方法一：大数翻倍法</vt:lpstr>
      <vt:lpstr>方法二——拓展欧几里得</vt:lpstr>
      <vt:lpstr>筛法</vt:lpstr>
      <vt:lpstr>筛法——线性筛</vt:lpstr>
      <vt:lpstr>积性函数</vt:lpstr>
      <vt:lpstr>狄利克雷卷积</vt:lpstr>
      <vt:lpstr>狄利克雷卷积</vt:lpstr>
      <vt:lpstr>莫比乌斯反演</vt:lpstr>
      <vt:lpstr>莫比乌斯反演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Problem 5</vt:lpstr>
      <vt:lpstr>Problem 5</vt:lpstr>
      <vt:lpstr>BSGS</vt:lpstr>
      <vt:lpstr>P136 T3 改</vt:lpstr>
      <vt:lpstr>P136 T3 改</vt:lpstr>
      <vt:lpstr>HDU 2815</vt:lpstr>
      <vt:lpstr>HDU 2815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</dc:title>
  <dc:creator>Zhong Haoxi</dc:creator>
  <cp:lastModifiedBy>Zhong Haoxi</cp:lastModifiedBy>
  <cp:revision>63</cp:revision>
  <dcterms:created xsi:type="dcterms:W3CDTF">2020-02-14T06:34:41Z</dcterms:created>
  <dcterms:modified xsi:type="dcterms:W3CDTF">2020-03-13T08:39:18Z</dcterms:modified>
</cp:coreProperties>
</file>