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82" r:id="rId18"/>
    <p:sldId id="271" r:id="rId19"/>
    <p:sldId id="272" r:id="rId20"/>
    <p:sldId id="273" r:id="rId21"/>
    <p:sldId id="274" r:id="rId22"/>
    <p:sldId id="279" r:id="rId23"/>
    <p:sldId id="276" r:id="rId24"/>
    <p:sldId id="278" r:id="rId25"/>
    <p:sldId id="280" r:id="rId26"/>
    <p:sldId id="277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6032;&#24314;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6032;&#24314;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yy15\Desktop\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9A-4501-B99D-F997187CF33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9A-4501-B99D-F997187CF33A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A-4501-B99D-F997187CF33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9A-4501-B99D-F997187CF33A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9A-4501-B99D-F997187CF33A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9A-4501-B99D-F997187CF33A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89A-4501-B99D-F997187CF33A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89A-4501-B99D-F997187CF33A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89A-4501-B99D-F997187CF33A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89A-4501-B99D-F997187CF33A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89A-4501-B99D-F997187CF33A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89A-4501-B99D-F997187CF33A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89A-4501-B99D-F997187CF33A}"/>
              </c:ext>
            </c:extLst>
          </c:dPt>
          <c:dPt>
            <c:idx val="2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89A-4501-B99D-F997187CF33A}"/>
              </c:ext>
            </c:extLst>
          </c:dPt>
          <c:dPt>
            <c:idx val="3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89A-4501-B99D-F997187CF33A}"/>
              </c:ext>
            </c:extLst>
          </c:dPt>
          <c:dPt>
            <c:idx val="3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89A-4501-B99D-F997187CF33A}"/>
              </c:ext>
            </c:extLst>
          </c:dPt>
          <c:dPt>
            <c:idx val="3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89A-4501-B99D-F997187CF33A}"/>
              </c:ext>
            </c:extLst>
          </c:dPt>
          <c:dPt>
            <c:idx val="3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89A-4501-B99D-F997187CF33A}"/>
              </c:ext>
            </c:extLst>
          </c:dPt>
          <c:dPt>
            <c:idx val="3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89A-4501-B99D-F997187CF33A}"/>
              </c:ext>
            </c:extLst>
          </c:dPt>
          <c:dPt>
            <c:idx val="3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89A-4501-B99D-F997187CF33A}"/>
              </c:ext>
            </c:extLst>
          </c:dPt>
          <c:dPt>
            <c:idx val="3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89A-4501-B99D-F997187CF33A}"/>
              </c:ext>
            </c:extLst>
          </c:dPt>
          <c:dPt>
            <c:idx val="4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89A-4501-B99D-F997187CF33A}"/>
              </c:ext>
            </c:extLst>
          </c:dPt>
          <c:dPt>
            <c:idx val="4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89A-4501-B99D-F997187CF33A}"/>
              </c:ext>
            </c:extLst>
          </c:dPt>
          <c:dPt>
            <c:idx val="4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89A-4501-B99D-F997187CF33A}"/>
              </c:ext>
            </c:extLst>
          </c:dPt>
          <c:dPt>
            <c:idx val="4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89A-4501-B99D-F997187CF33A}"/>
              </c:ext>
            </c:extLst>
          </c:dPt>
          <c:dPt>
            <c:idx val="4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89A-4501-B99D-F997187CF33A}"/>
              </c:ext>
            </c:extLst>
          </c:dPt>
          <c:val>
            <c:numRef>
              <c:f>Sheet4!$B$1:$B$50</c:f>
              <c:numCache>
                <c:formatCode>General</c:formatCode>
                <c:ptCount val="50"/>
                <c:pt idx="0">
                  <c:v>5.1092940000000002</c:v>
                </c:pt>
                <c:pt idx="1">
                  <c:v>5.7209269999999997</c:v>
                </c:pt>
                <c:pt idx="2">
                  <c:v>3.0370710000000001</c:v>
                </c:pt>
                <c:pt idx="3">
                  <c:v>3.656234</c:v>
                </c:pt>
                <c:pt idx="4">
                  <c:v>7.0209390000000003</c:v>
                </c:pt>
                <c:pt idx="5">
                  <c:v>5.9996169999999998</c:v>
                </c:pt>
                <c:pt idx="6">
                  <c:v>12.516949</c:v>
                </c:pt>
                <c:pt idx="7">
                  <c:v>27.043329</c:v>
                </c:pt>
                <c:pt idx="8">
                  <c:v>7.8263040000000004</c:v>
                </c:pt>
                <c:pt idx="9">
                  <c:v>0.20134099999999999</c:v>
                </c:pt>
                <c:pt idx="10">
                  <c:v>3.670404</c:v>
                </c:pt>
                <c:pt idx="11">
                  <c:v>0.48794100000000001</c:v>
                </c:pt>
                <c:pt idx="12">
                  <c:v>0.72196499999999997</c:v>
                </c:pt>
                <c:pt idx="13">
                  <c:v>0.01</c:v>
                </c:pt>
                <c:pt idx="14">
                  <c:v>5.5106869999999999</c:v>
                </c:pt>
                <c:pt idx="15">
                  <c:v>0.75006099999999998</c:v>
                </c:pt>
                <c:pt idx="16">
                  <c:v>3.1372390000000001</c:v>
                </c:pt>
                <c:pt idx="17">
                  <c:v>4.610284</c:v>
                </c:pt>
                <c:pt idx="18">
                  <c:v>0.63067600000000001</c:v>
                </c:pt>
                <c:pt idx="19">
                  <c:v>10.278872</c:v>
                </c:pt>
                <c:pt idx="20">
                  <c:v>2.3450890000000002</c:v>
                </c:pt>
                <c:pt idx="21">
                  <c:v>2.8307370000000001</c:v>
                </c:pt>
                <c:pt idx="22">
                  <c:v>0.14680099999999999</c:v>
                </c:pt>
                <c:pt idx="23">
                  <c:v>17.68356</c:v>
                </c:pt>
                <c:pt idx="24">
                  <c:v>4.3735169999999997</c:v>
                </c:pt>
                <c:pt idx="25">
                  <c:v>6.0910479999999998</c:v>
                </c:pt>
                <c:pt idx="26">
                  <c:v>0.40364</c:v>
                </c:pt>
                <c:pt idx="27">
                  <c:v>0.68872800000000001</c:v>
                </c:pt>
                <c:pt idx="28">
                  <c:v>9.4631889999999999</c:v>
                </c:pt>
                <c:pt idx="29">
                  <c:v>1.312883</c:v>
                </c:pt>
                <c:pt idx="30">
                  <c:v>1.320759</c:v>
                </c:pt>
                <c:pt idx="31">
                  <c:v>14.459110000000001</c:v>
                </c:pt>
                <c:pt idx="32">
                  <c:v>6.4662040000000003</c:v>
                </c:pt>
                <c:pt idx="33">
                  <c:v>3.0243229999999999</c:v>
                </c:pt>
                <c:pt idx="34">
                  <c:v>6.2300319999999996</c:v>
                </c:pt>
                <c:pt idx="35">
                  <c:v>5.3146000000000004</c:v>
                </c:pt>
                <c:pt idx="36">
                  <c:v>13.67484</c:v>
                </c:pt>
                <c:pt idx="37">
                  <c:v>6.3873899999999999</c:v>
                </c:pt>
                <c:pt idx="38">
                  <c:v>14.467772</c:v>
                </c:pt>
                <c:pt idx="39">
                  <c:v>14.282807999999999</c:v>
                </c:pt>
                <c:pt idx="40">
                  <c:v>4.3997310000000001</c:v>
                </c:pt>
                <c:pt idx="41">
                  <c:v>1.4674499999999999</c:v>
                </c:pt>
                <c:pt idx="42">
                  <c:v>1.243978</c:v>
                </c:pt>
                <c:pt idx="43">
                  <c:v>0.32325199999999998</c:v>
                </c:pt>
                <c:pt idx="44">
                  <c:v>10.210637</c:v>
                </c:pt>
                <c:pt idx="45">
                  <c:v>6.4140829999999998</c:v>
                </c:pt>
                <c:pt idx="46">
                  <c:v>6.6702440000000003</c:v>
                </c:pt>
                <c:pt idx="47">
                  <c:v>4.9343839999999997</c:v>
                </c:pt>
                <c:pt idx="48">
                  <c:v>4.367076</c:v>
                </c:pt>
                <c:pt idx="49">
                  <c:v>17.417611000000001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C89A-4501-B99D-F997187CF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6920128"/>
        <c:axId val="906921376"/>
      </c:barChart>
      <c:catAx>
        <c:axId val="90692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100" b="0" i="0" baseline="0" dirty="0" smtClean="0">
                    <a:effectLst/>
                  </a:rPr>
                  <a:t>时间序列在</a:t>
                </a:r>
                <a:r>
                  <a:rPr lang="en-US" altLang="zh-CN" sz="1100" b="0" i="0" baseline="0" dirty="0" smtClean="0">
                    <a:effectLst/>
                  </a:rPr>
                  <a:t>D</a:t>
                </a:r>
                <a:r>
                  <a:rPr lang="zh-CN" altLang="zh-CN" sz="1100" b="0" i="0" baseline="0" dirty="0" smtClean="0">
                    <a:effectLst/>
                  </a:rPr>
                  <a:t>位置</a:t>
                </a:r>
                <a:endParaRPr lang="zh-CN" altLang="zh-CN" sz="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921376"/>
        <c:crosses val="autoZero"/>
        <c:auto val="1"/>
        <c:lblAlgn val="ctr"/>
        <c:lblOffset val="100"/>
        <c:noMultiLvlLbl val="0"/>
      </c:catAx>
      <c:valAx>
        <c:axId val="906921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距离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92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S1</c:v>
          </c:tx>
          <c:spPr>
            <a:solidFill>
              <a:schemeClr val="accent1"/>
            </a:solidFill>
            <a:ln w="19050">
              <a:solidFill>
                <a:schemeClr val="accent1"/>
              </a:solidFill>
            </a:ln>
            <a:effectLst>
              <a:outerShdw blurRad="50800" dist="50800" dir="5400000" algn="ctr" rotWithShape="0">
                <a:schemeClr val="accent1"/>
              </a:outerShdw>
            </a:effectLst>
          </c:spPr>
          <c:invertIfNegative val="0"/>
          <c:val>
            <c:numRef>
              <c:f>Sheet5!$B$1:$B$50</c:f>
              <c:numCache>
                <c:formatCode>General</c:formatCode>
                <c:ptCount val="50"/>
                <c:pt idx="0">
                  <c:v>5.1092940000000002</c:v>
                </c:pt>
                <c:pt idx="1">
                  <c:v>5.7209269999999997</c:v>
                </c:pt>
                <c:pt idx="2">
                  <c:v>3.0370710000000001</c:v>
                </c:pt>
                <c:pt idx="3">
                  <c:v>3.656234</c:v>
                </c:pt>
                <c:pt idx="4">
                  <c:v>7.0209390000000003</c:v>
                </c:pt>
                <c:pt idx="5">
                  <c:v>5.9996169999999998</c:v>
                </c:pt>
                <c:pt idx="6">
                  <c:v>12.516949</c:v>
                </c:pt>
                <c:pt idx="7">
                  <c:v>27.043329</c:v>
                </c:pt>
                <c:pt idx="8">
                  <c:v>7.8263040000000004</c:v>
                </c:pt>
                <c:pt idx="9">
                  <c:v>0.20134099999999999</c:v>
                </c:pt>
                <c:pt idx="10">
                  <c:v>3.670404</c:v>
                </c:pt>
                <c:pt idx="11">
                  <c:v>0.48794100000000001</c:v>
                </c:pt>
                <c:pt idx="12">
                  <c:v>0.72196499999999997</c:v>
                </c:pt>
                <c:pt idx="13">
                  <c:v>0.01</c:v>
                </c:pt>
                <c:pt idx="14">
                  <c:v>5.5106869999999999</c:v>
                </c:pt>
                <c:pt idx="15">
                  <c:v>0.75006099999999998</c:v>
                </c:pt>
                <c:pt idx="16">
                  <c:v>3.1372390000000001</c:v>
                </c:pt>
                <c:pt idx="17">
                  <c:v>4.610284</c:v>
                </c:pt>
                <c:pt idx="18">
                  <c:v>0.63067600000000001</c:v>
                </c:pt>
                <c:pt idx="19">
                  <c:v>10.278872</c:v>
                </c:pt>
                <c:pt idx="20">
                  <c:v>2.3450890000000002</c:v>
                </c:pt>
                <c:pt idx="21">
                  <c:v>2.8307370000000001</c:v>
                </c:pt>
                <c:pt idx="22">
                  <c:v>0.14680099999999999</c:v>
                </c:pt>
                <c:pt idx="23">
                  <c:v>17.68356</c:v>
                </c:pt>
                <c:pt idx="24">
                  <c:v>4.3735169999999997</c:v>
                </c:pt>
                <c:pt idx="25">
                  <c:v>6.0910479999999998</c:v>
                </c:pt>
                <c:pt idx="26">
                  <c:v>0.40364</c:v>
                </c:pt>
                <c:pt idx="27">
                  <c:v>0.68872800000000001</c:v>
                </c:pt>
                <c:pt idx="28">
                  <c:v>9.4631889999999999</c:v>
                </c:pt>
                <c:pt idx="29">
                  <c:v>1.312883</c:v>
                </c:pt>
                <c:pt idx="30">
                  <c:v>1.320759</c:v>
                </c:pt>
                <c:pt idx="31">
                  <c:v>14.459110000000001</c:v>
                </c:pt>
                <c:pt idx="32">
                  <c:v>6.4662040000000003</c:v>
                </c:pt>
                <c:pt idx="33">
                  <c:v>3.0243229999999999</c:v>
                </c:pt>
                <c:pt idx="34">
                  <c:v>6.2300319999999996</c:v>
                </c:pt>
                <c:pt idx="35">
                  <c:v>5.3146000000000004</c:v>
                </c:pt>
                <c:pt idx="36">
                  <c:v>13.67484</c:v>
                </c:pt>
                <c:pt idx="37">
                  <c:v>6.3873899999999999</c:v>
                </c:pt>
                <c:pt idx="38">
                  <c:v>14.467772</c:v>
                </c:pt>
                <c:pt idx="39">
                  <c:v>14.282807999999999</c:v>
                </c:pt>
                <c:pt idx="40">
                  <c:v>4.3997310000000001</c:v>
                </c:pt>
                <c:pt idx="41">
                  <c:v>1.4674499999999999</c:v>
                </c:pt>
                <c:pt idx="42">
                  <c:v>1.243978</c:v>
                </c:pt>
                <c:pt idx="43">
                  <c:v>0.32325199999999998</c:v>
                </c:pt>
                <c:pt idx="44">
                  <c:v>10.210637</c:v>
                </c:pt>
                <c:pt idx="45">
                  <c:v>6.4140829999999998</c:v>
                </c:pt>
                <c:pt idx="46">
                  <c:v>6.6702440000000003</c:v>
                </c:pt>
                <c:pt idx="47">
                  <c:v>4.9343839999999997</c:v>
                </c:pt>
                <c:pt idx="48">
                  <c:v>4.367076</c:v>
                </c:pt>
                <c:pt idx="49">
                  <c:v>17.417611000000001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6-4641-BB28-3A0716D522AF}"/>
            </c:ext>
          </c:extLst>
        </c:ser>
        <c:ser>
          <c:idx val="1"/>
          <c:order val="1"/>
          <c:tx>
            <c:v>S2</c:v>
          </c:tx>
          <c:spPr>
            <a:solidFill>
              <a:schemeClr val="accent2"/>
            </a:solidFill>
            <a:ln w="19050">
              <a:solidFill>
                <a:schemeClr val="accent2"/>
              </a:solidFill>
            </a:ln>
            <a:effectLst/>
          </c:spPr>
          <c:invertIfNegative val="0"/>
          <c:val>
            <c:numRef>
              <c:f>Sheet5!$C$1:$C$50</c:f>
              <c:numCache>
                <c:formatCode>General</c:formatCode>
                <c:ptCount val="50"/>
                <c:pt idx="0">
                  <c:v>4.3749149999999997</c:v>
                </c:pt>
                <c:pt idx="1">
                  <c:v>5.1810859999999996</c:v>
                </c:pt>
                <c:pt idx="2">
                  <c:v>2.459892</c:v>
                </c:pt>
                <c:pt idx="3">
                  <c:v>2.9948769999999998</c:v>
                </c:pt>
                <c:pt idx="4">
                  <c:v>6.2236039999999999</c:v>
                </c:pt>
                <c:pt idx="5">
                  <c:v>5.4699910000000003</c:v>
                </c:pt>
                <c:pt idx="6">
                  <c:v>16.995054</c:v>
                </c:pt>
                <c:pt idx="7">
                  <c:v>31.191867999999999</c:v>
                </c:pt>
                <c:pt idx="8">
                  <c:v>7.8588529999999999</c:v>
                </c:pt>
                <c:pt idx="9">
                  <c:v>0.16813900000000001</c:v>
                </c:pt>
                <c:pt idx="10">
                  <c:v>3.0656750000000001</c:v>
                </c:pt>
                <c:pt idx="11">
                  <c:v>0.16705400000000001</c:v>
                </c:pt>
                <c:pt idx="12">
                  <c:v>0.82781899999999997</c:v>
                </c:pt>
                <c:pt idx="13">
                  <c:v>0.23539499999999999</c:v>
                </c:pt>
                <c:pt idx="14">
                  <c:v>5.0788869999999999</c:v>
                </c:pt>
                <c:pt idx="15">
                  <c:v>0.375361</c:v>
                </c:pt>
                <c:pt idx="16">
                  <c:v>2.5449410000000001</c:v>
                </c:pt>
                <c:pt idx="17">
                  <c:v>4.315976</c:v>
                </c:pt>
                <c:pt idx="18">
                  <c:v>0.34499999999999997</c:v>
                </c:pt>
                <c:pt idx="19">
                  <c:v>10.898493999999999</c:v>
                </c:pt>
                <c:pt idx="20">
                  <c:v>1.7646770000000001</c:v>
                </c:pt>
                <c:pt idx="21">
                  <c:v>2.8941560000000002</c:v>
                </c:pt>
                <c:pt idx="22">
                  <c:v>0</c:v>
                </c:pt>
                <c:pt idx="23">
                  <c:v>21.284272000000001</c:v>
                </c:pt>
                <c:pt idx="24">
                  <c:v>3.6897139999999999</c:v>
                </c:pt>
                <c:pt idx="25">
                  <c:v>5.9007589999999999</c:v>
                </c:pt>
                <c:pt idx="26">
                  <c:v>0.29328599999999999</c:v>
                </c:pt>
                <c:pt idx="27">
                  <c:v>0.31540699999999999</c:v>
                </c:pt>
                <c:pt idx="28">
                  <c:v>9.7876390000000004</c:v>
                </c:pt>
                <c:pt idx="29">
                  <c:v>1.809391</c:v>
                </c:pt>
                <c:pt idx="30">
                  <c:v>1.72712</c:v>
                </c:pt>
                <c:pt idx="31">
                  <c:v>18.755184</c:v>
                </c:pt>
                <c:pt idx="32">
                  <c:v>6.4413479999999996</c:v>
                </c:pt>
                <c:pt idx="33">
                  <c:v>2.4789599999999998</c:v>
                </c:pt>
                <c:pt idx="34">
                  <c:v>5.4778419999999999</c:v>
                </c:pt>
                <c:pt idx="35">
                  <c:v>4.6822379999999999</c:v>
                </c:pt>
                <c:pt idx="36">
                  <c:v>18.667795999999999</c:v>
                </c:pt>
                <c:pt idx="37">
                  <c:v>5.7347809999999999</c:v>
                </c:pt>
                <c:pt idx="38">
                  <c:v>18.079132000000001</c:v>
                </c:pt>
                <c:pt idx="39">
                  <c:v>19.145244000000002</c:v>
                </c:pt>
                <c:pt idx="40">
                  <c:v>3.7142179999999998</c:v>
                </c:pt>
                <c:pt idx="41">
                  <c:v>0.89088599999999996</c:v>
                </c:pt>
                <c:pt idx="42">
                  <c:v>1.403354</c:v>
                </c:pt>
                <c:pt idx="43">
                  <c:v>0.176541</c:v>
                </c:pt>
                <c:pt idx="44">
                  <c:v>10.660403000000001</c:v>
                </c:pt>
                <c:pt idx="45">
                  <c:v>5.7944339999999999</c:v>
                </c:pt>
                <c:pt idx="46">
                  <c:v>5.8535069999999996</c:v>
                </c:pt>
                <c:pt idx="47">
                  <c:v>4.2683229999999996</c:v>
                </c:pt>
                <c:pt idx="48">
                  <c:v>3.689025</c:v>
                </c:pt>
                <c:pt idx="49">
                  <c:v>21.926898999999999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6-4641-BB28-3A0716D52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139312"/>
        <c:axId val="1041148880"/>
      </c:barChart>
      <c:catAx>
        <c:axId val="1041139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时间序列在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位置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1148880"/>
        <c:crosses val="autoZero"/>
        <c:auto val="1"/>
        <c:lblAlgn val="ctr"/>
        <c:lblOffset val="100"/>
        <c:noMultiLvlLbl val="0"/>
      </c:catAx>
      <c:valAx>
        <c:axId val="1041148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/>
                  <a:t>距离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113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9398086984093443"/>
          <c:y val="7.3737055595323356E-2"/>
          <c:w val="0.20670506790678009"/>
          <c:h val="0.12626294440467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其他执行时间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三段对比wafer!$B$9:$B$14</c:f>
              <c:strCache>
                <c:ptCount val="6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</c:strCache>
            </c:strRef>
          </c:cat>
          <c:val>
            <c:numRef>
              <c:f>三段对比wafer!$D$9:$D$14</c:f>
              <c:numCache>
                <c:formatCode>General</c:formatCode>
                <c:ptCount val="6"/>
                <c:pt idx="0">
                  <c:v>2.0399999999998641E-2</c:v>
                </c:pt>
                <c:pt idx="1">
                  <c:v>2.1799999999998931E-2</c:v>
                </c:pt>
                <c:pt idx="2">
                  <c:v>2.1199999999993224E-2</c:v>
                </c:pt>
                <c:pt idx="3">
                  <c:v>2.0800000000065211E-2</c:v>
                </c:pt>
                <c:pt idx="4">
                  <c:v>2.0899999999983265E-2</c:v>
                </c:pt>
                <c:pt idx="5">
                  <c:v>2.1600000000034925E-2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6-4514-A403-37B21566894F}"/>
            </c:ext>
          </c:extLst>
        </c:ser>
        <c:ser>
          <c:idx val="1"/>
          <c:order val="1"/>
          <c:tx>
            <c:v>最佳分割点执行时间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三段对比wafer!$B$9:$B$14</c:f>
              <c:strCache>
                <c:ptCount val="6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</c:strCache>
            </c:strRef>
          </c:cat>
          <c:val>
            <c:numRef>
              <c:f>三段对比wafer!$E$9:$E$14</c:f>
              <c:numCache>
                <c:formatCode>General</c:formatCode>
                <c:ptCount val="6"/>
                <c:pt idx="0">
                  <c:v>10.3345</c:v>
                </c:pt>
                <c:pt idx="1">
                  <c:v>10.357200000000001</c:v>
                </c:pt>
                <c:pt idx="2">
                  <c:v>10.373799999999999</c:v>
                </c:pt>
                <c:pt idx="3">
                  <c:v>10.3812</c:v>
                </c:pt>
                <c:pt idx="4">
                  <c:v>10.373100000000001</c:v>
                </c:pt>
                <c:pt idx="5">
                  <c:v>10.359400000000001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16-4514-A403-37B21566894F}"/>
            </c:ext>
          </c:extLst>
        </c:ser>
        <c:ser>
          <c:idx val="2"/>
          <c:order val="2"/>
          <c:tx>
            <c:v>距离计算执行时间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三段对比wafer!$B$9:$B$14</c:f>
              <c:strCache>
                <c:ptCount val="6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</c:strCache>
            </c:strRef>
          </c:cat>
          <c:val>
            <c:numRef>
              <c:f>三段对比wafer!$F$9:$F$14</c:f>
              <c:numCache>
                <c:formatCode>General</c:formatCode>
                <c:ptCount val="6"/>
                <c:pt idx="0">
                  <c:v>15.3619</c:v>
                </c:pt>
                <c:pt idx="1">
                  <c:v>110.86</c:v>
                </c:pt>
                <c:pt idx="2">
                  <c:v>186.96700000000001</c:v>
                </c:pt>
                <c:pt idx="3">
                  <c:v>267.94799999999998</c:v>
                </c:pt>
                <c:pt idx="4">
                  <c:v>346.33499999999998</c:v>
                </c:pt>
                <c:pt idx="5">
                  <c:v>422.30599999999998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16-4514-A403-37B215668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730464"/>
        <c:axId val="611730880"/>
      </c:barChart>
      <c:catAx>
        <c:axId val="61173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730880"/>
        <c:crosses val="autoZero"/>
        <c:auto val="1"/>
        <c:lblAlgn val="ctr"/>
        <c:lblOffset val="100"/>
        <c:noMultiLvlLbl val="0"/>
      </c:catAx>
      <c:valAx>
        <c:axId val="61173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73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981833217298641E-2"/>
          <c:y val="4.8984856733933546E-2"/>
          <c:w val="0.46288896951392905"/>
          <c:h val="4.1370376260215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距离计算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[数据.xlsx]三段对比!$J$5:$J$12</c:f>
              <c:strCache>
                <c:ptCount val="8"/>
                <c:pt idx="0">
                  <c:v>GUN_POINT,w=2</c:v>
                </c:pt>
                <c:pt idx="1">
                  <c:v>wafer,w=0</c:v>
                </c:pt>
                <c:pt idx="2">
                  <c:v>ECG,w=4</c:v>
                </c:pt>
                <c:pt idx="3">
                  <c:v>ECGFiveDays,w=2</c:v>
                </c:pt>
                <c:pt idx="4">
                  <c:v>Coffee,w=4</c:v>
                </c:pt>
                <c:pt idx="5">
                  <c:v>Ham,w=3</c:v>
                </c:pt>
                <c:pt idx="6">
                  <c:v>Strawberry,w=1</c:v>
                </c:pt>
                <c:pt idx="7">
                  <c:v>Yoga,w=0</c:v>
                </c:pt>
              </c:strCache>
            </c:strRef>
          </c:cat>
          <c:val>
            <c:numRef>
              <c:f>[数据.xlsx]三段对比!$N$5:$N$12</c:f>
              <c:numCache>
                <c:formatCode>General</c:formatCode>
                <c:ptCount val="8"/>
                <c:pt idx="0">
                  <c:v>1.03945</c:v>
                </c:pt>
                <c:pt idx="1">
                  <c:v>15.3619</c:v>
                </c:pt>
                <c:pt idx="2">
                  <c:v>1.6539999999999999</c:v>
                </c:pt>
                <c:pt idx="3">
                  <c:v>0.32578000000000001</c:v>
                </c:pt>
                <c:pt idx="4">
                  <c:v>2.8445200000000002</c:v>
                </c:pt>
                <c:pt idx="5">
                  <c:v>101.009</c:v>
                </c:pt>
                <c:pt idx="6">
                  <c:v>68.703800000000001</c:v>
                </c:pt>
                <c:pt idx="7">
                  <c:v>130.43799999999999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B-42C2-A71F-8E373E61DB11}"/>
            </c:ext>
          </c:extLst>
        </c:ser>
        <c:ser>
          <c:idx val="1"/>
          <c:order val="1"/>
          <c:tx>
            <c:v>最佳分割点计算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[数据.xlsx]三段对比!$J$5:$J$12</c:f>
              <c:strCache>
                <c:ptCount val="8"/>
                <c:pt idx="0">
                  <c:v>GUN_POINT,w=2</c:v>
                </c:pt>
                <c:pt idx="1">
                  <c:v>wafer,w=0</c:v>
                </c:pt>
                <c:pt idx="2">
                  <c:v>ECG,w=4</c:v>
                </c:pt>
                <c:pt idx="3">
                  <c:v>ECGFiveDays,w=2</c:v>
                </c:pt>
                <c:pt idx="4">
                  <c:v>Coffee,w=4</c:v>
                </c:pt>
                <c:pt idx="5">
                  <c:v>Ham,w=3</c:v>
                </c:pt>
                <c:pt idx="6">
                  <c:v>Strawberry,w=1</c:v>
                </c:pt>
                <c:pt idx="7">
                  <c:v>Yoga,w=0</c:v>
                </c:pt>
              </c:strCache>
            </c:strRef>
          </c:cat>
          <c:val>
            <c:numRef>
              <c:f>[数据.xlsx]三段对比!$O$5:$O$12</c:f>
              <c:numCache>
                <c:formatCode>General</c:formatCode>
                <c:ptCount val="8"/>
                <c:pt idx="0">
                  <c:v>4.43162E-2</c:v>
                </c:pt>
                <c:pt idx="1">
                  <c:v>10.3345</c:v>
                </c:pt>
                <c:pt idx="2">
                  <c:v>8.4487599999999996E-2</c:v>
                </c:pt>
                <c:pt idx="3">
                  <c:v>5.65622E-3</c:v>
                </c:pt>
                <c:pt idx="4">
                  <c:v>3.2919700000000003E-2</c:v>
                </c:pt>
                <c:pt idx="5">
                  <c:v>1.7297499999999999</c:v>
                </c:pt>
                <c:pt idx="6">
                  <c:v>3.62046</c:v>
                </c:pt>
                <c:pt idx="7">
                  <c:v>8.4816500000000001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3B-42C2-A71F-8E373E61DB11}"/>
            </c:ext>
          </c:extLst>
        </c:ser>
        <c:ser>
          <c:idx val="2"/>
          <c:order val="2"/>
          <c:tx>
            <c:v>其他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[数据.xlsx]三段对比!$J$5:$J$12</c:f>
              <c:strCache>
                <c:ptCount val="8"/>
                <c:pt idx="0">
                  <c:v>GUN_POINT,w=2</c:v>
                </c:pt>
                <c:pt idx="1">
                  <c:v>wafer,w=0</c:v>
                </c:pt>
                <c:pt idx="2">
                  <c:v>ECG,w=4</c:v>
                </c:pt>
                <c:pt idx="3">
                  <c:v>ECGFiveDays,w=2</c:v>
                </c:pt>
                <c:pt idx="4">
                  <c:v>Coffee,w=4</c:v>
                </c:pt>
                <c:pt idx="5">
                  <c:v>Ham,w=3</c:v>
                </c:pt>
                <c:pt idx="6">
                  <c:v>Strawberry,w=1</c:v>
                </c:pt>
                <c:pt idx="7">
                  <c:v>Yoga,w=0</c:v>
                </c:pt>
              </c:strCache>
            </c:strRef>
          </c:cat>
          <c:val>
            <c:numRef>
              <c:f>[数据.xlsx]三段对比!$P$5:$P$12</c:f>
              <c:numCache>
                <c:formatCode>General</c:formatCode>
                <c:ptCount val="8"/>
                <c:pt idx="0">
                  <c:v>1.494380000000009E-2</c:v>
                </c:pt>
                <c:pt idx="1">
                  <c:v>2.0399999999998641E-2</c:v>
                </c:pt>
                <c:pt idx="2">
                  <c:v>1.9582400000000111E-2</c:v>
                </c:pt>
                <c:pt idx="3">
                  <c:v>1.5729779999999961E-2</c:v>
                </c:pt>
                <c:pt idx="4">
                  <c:v>1.2710300000000056E-2</c:v>
                </c:pt>
                <c:pt idx="5">
                  <c:v>2.425000000000499E-2</c:v>
                </c:pt>
                <c:pt idx="6">
                  <c:v>2.6940000000004627E-2</c:v>
                </c:pt>
                <c:pt idx="7">
                  <c:v>2.9350000000023968E-2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3B-42C2-A71F-8E373E61D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186688"/>
        <c:axId val="628190432"/>
      </c:barChart>
      <c:catAx>
        <c:axId val="62818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190432"/>
        <c:crossesAt val="1.0000000000000002E-3"/>
        <c:auto val="1"/>
        <c:lblAlgn val="ctr"/>
        <c:lblOffset val="100"/>
        <c:noMultiLvlLbl val="0"/>
      </c:catAx>
      <c:valAx>
        <c:axId val="6281904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18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90317783310794"/>
          <c:y val="6.9793689976396026E-2"/>
          <c:w val="0.37665381714926083"/>
          <c:h val="5.1487774554496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Coalesced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[数据.xlsx]Coalesced!$I$16:$I$20</c:f>
              <c:strCache>
                <c:ptCount val="5"/>
                <c:pt idx="0">
                  <c:v>GUN_POINT,w=4</c:v>
                </c:pt>
                <c:pt idx="1">
                  <c:v>GUN_POINT,w=1</c:v>
                </c:pt>
                <c:pt idx="2">
                  <c:v>ECGFiveDays,w=4</c:v>
                </c:pt>
                <c:pt idx="3">
                  <c:v>Coffee,w=5</c:v>
                </c:pt>
                <c:pt idx="4">
                  <c:v>Coffee,w=0</c:v>
                </c:pt>
              </c:strCache>
            </c:strRef>
          </c:cat>
          <c:val>
            <c:numRef>
              <c:f>[数据.xlsx]Coalesced!$J$16:$J$20</c:f>
              <c:numCache>
                <c:formatCode>General</c:formatCode>
                <c:ptCount val="5"/>
                <c:pt idx="0">
                  <c:v>1575.89</c:v>
                </c:pt>
                <c:pt idx="1">
                  <c:v>837.49599999999998</c:v>
                </c:pt>
                <c:pt idx="2">
                  <c:v>528.16300000000001</c:v>
                </c:pt>
                <c:pt idx="3">
                  <c:v>3417.5</c:v>
                </c:pt>
                <c:pt idx="4">
                  <c:v>882.36500000000001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7-42C1-9C69-2A525F052CD6}"/>
            </c:ext>
          </c:extLst>
        </c:ser>
        <c:ser>
          <c:idx val="1"/>
          <c:order val="1"/>
          <c:tx>
            <c:v>NoCoalesced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[数据.xlsx]Coalesced!$I$16:$I$20</c:f>
              <c:strCache>
                <c:ptCount val="5"/>
                <c:pt idx="0">
                  <c:v>GUN_POINT,w=4</c:v>
                </c:pt>
                <c:pt idx="1">
                  <c:v>GUN_POINT,w=1</c:v>
                </c:pt>
                <c:pt idx="2">
                  <c:v>ECGFiveDays,w=4</c:v>
                </c:pt>
                <c:pt idx="3">
                  <c:v>Coffee,w=5</c:v>
                </c:pt>
                <c:pt idx="4">
                  <c:v>Coffee,w=0</c:v>
                </c:pt>
              </c:strCache>
            </c:strRef>
          </c:cat>
          <c:val>
            <c:numRef>
              <c:f>[数据.xlsx]Coalesced!$N$16:$N$20</c:f>
              <c:numCache>
                <c:formatCode>General</c:formatCode>
                <c:ptCount val="5"/>
                <c:pt idx="0">
                  <c:v>1716.12</c:v>
                </c:pt>
                <c:pt idx="1">
                  <c:v>904.68200000000002</c:v>
                </c:pt>
                <c:pt idx="2">
                  <c:v>586.4</c:v>
                </c:pt>
                <c:pt idx="3">
                  <c:v>3654.47</c:v>
                </c:pt>
                <c:pt idx="4">
                  <c:v>1112.8800000000001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7-42C1-9C69-2A525F052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520992"/>
        <c:axId val="361510176"/>
      </c:barChart>
      <c:catAx>
        <c:axId val="361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510176"/>
        <c:crosses val="autoZero"/>
        <c:auto val="1"/>
        <c:lblAlgn val="ctr"/>
        <c:lblOffset val="100"/>
        <c:noMultiLvlLbl val="0"/>
      </c:catAx>
      <c:valAx>
        <c:axId val="36151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69008401679426"/>
          <c:y val="5.9090431877833464E-2"/>
          <c:w val="0.33708502208454449"/>
          <c:h val="7.5522150640260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Sheet7!$I$15:$I$22</c:f>
              <c:strCache>
                <c:ptCount val="8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  <c:pt idx="6">
                  <c:v>w=6</c:v>
                </c:pt>
                <c:pt idx="7">
                  <c:v>w=7</c:v>
                </c:pt>
              </c:strCache>
            </c:strRef>
          </c:cat>
          <c:val>
            <c:numRef>
              <c:f>Sheet7!$M$15:$M$22</c:f>
              <c:numCache>
                <c:formatCode>@</c:formatCode>
                <c:ptCount val="8"/>
                <c:pt idx="0">
                  <c:v>0.11720000000000397</c:v>
                </c:pt>
                <c:pt idx="1">
                  <c:v>11.543000000000006</c:v>
                </c:pt>
                <c:pt idx="2">
                  <c:v>18.613</c:v>
                </c:pt>
                <c:pt idx="3">
                  <c:v>6.8540000000000418</c:v>
                </c:pt>
                <c:pt idx="4">
                  <c:v>1.5480000000000018</c:v>
                </c:pt>
                <c:pt idx="5">
                  <c:v>23.29000000000002</c:v>
                </c:pt>
                <c:pt idx="6">
                  <c:v>133.02399999999994</c:v>
                </c:pt>
                <c:pt idx="7">
                  <c:v>23.918000000000006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D-464D-AE6C-78CD1E9C1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668176"/>
        <c:axId val="464665680"/>
      </c:lineChart>
      <c:catAx>
        <c:axId val="46466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665680"/>
        <c:crosses val="autoZero"/>
        <c:auto val="1"/>
        <c:lblAlgn val="ctr"/>
        <c:lblOffset val="100"/>
        <c:noMultiLvlLbl val="0"/>
      </c:catAx>
      <c:valAx>
        <c:axId val="46466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66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No-Bank-Conflict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Sheet7!$I$15:$I$22</c:f>
              <c:strCache>
                <c:ptCount val="8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  <c:pt idx="6">
                  <c:v>w=6</c:v>
                </c:pt>
                <c:pt idx="7">
                  <c:v>w=7</c:v>
                </c:pt>
              </c:strCache>
            </c:strRef>
          </c:cat>
          <c:val>
            <c:numRef>
              <c:f>Sheet7!$K$15:$K$22</c:f>
              <c:numCache>
                <c:formatCode>@</c:formatCode>
                <c:ptCount val="8"/>
                <c:pt idx="0">
                  <c:v>43.4377</c:v>
                </c:pt>
                <c:pt idx="1">
                  <c:v>110.86</c:v>
                </c:pt>
                <c:pt idx="2">
                  <c:v>186.96700000000001</c:v>
                </c:pt>
                <c:pt idx="3">
                  <c:v>267.94799999999998</c:v>
                </c:pt>
                <c:pt idx="4">
                  <c:v>346.33499999999998</c:v>
                </c:pt>
                <c:pt idx="5">
                  <c:v>422.30599999999998</c:v>
                </c:pt>
                <c:pt idx="6">
                  <c:v>496.31400000000002</c:v>
                </c:pt>
                <c:pt idx="7">
                  <c:v>571.83399999999995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6-40BC-B889-DEE0FC85DE20}"/>
            </c:ext>
          </c:extLst>
        </c:ser>
        <c:ser>
          <c:idx val="1"/>
          <c:order val="1"/>
          <c:tx>
            <c:v>Bank-Conflict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Sheet7!$I$15:$I$22</c:f>
              <c:strCache>
                <c:ptCount val="8"/>
                <c:pt idx="0">
                  <c:v>w=0</c:v>
                </c:pt>
                <c:pt idx="1">
                  <c:v>w=1</c:v>
                </c:pt>
                <c:pt idx="2">
                  <c:v>w=2</c:v>
                </c:pt>
                <c:pt idx="3">
                  <c:v>w=3</c:v>
                </c:pt>
                <c:pt idx="4">
                  <c:v>w=4</c:v>
                </c:pt>
                <c:pt idx="5">
                  <c:v>w=5</c:v>
                </c:pt>
                <c:pt idx="6">
                  <c:v>w=6</c:v>
                </c:pt>
                <c:pt idx="7">
                  <c:v>w=7</c:v>
                </c:pt>
              </c:strCache>
            </c:strRef>
          </c:cat>
          <c:val>
            <c:numRef>
              <c:f>Sheet7!$L$15:$L$22</c:f>
              <c:numCache>
                <c:formatCode>@</c:formatCode>
                <c:ptCount val="8"/>
                <c:pt idx="0">
                  <c:v>43.554900000000004</c:v>
                </c:pt>
                <c:pt idx="1">
                  <c:v>122.40300000000001</c:v>
                </c:pt>
                <c:pt idx="2">
                  <c:v>205.58</c:v>
                </c:pt>
                <c:pt idx="3">
                  <c:v>274.80200000000002</c:v>
                </c:pt>
                <c:pt idx="4">
                  <c:v>347.88299999999998</c:v>
                </c:pt>
                <c:pt idx="5">
                  <c:v>445.596</c:v>
                </c:pt>
                <c:pt idx="6">
                  <c:v>629.33799999999997</c:v>
                </c:pt>
                <c:pt idx="7">
                  <c:v>595.75199999999995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6-40BC-B889-DEE0FC85D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4999008"/>
        <c:axId val="614994016"/>
      </c:barChart>
      <c:catAx>
        <c:axId val="6149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994016"/>
        <c:crosses val="autoZero"/>
        <c:auto val="1"/>
        <c:lblAlgn val="ctr"/>
        <c:lblOffset val="100"/>
        <c:noMultiLvlLbl val="0"/>
      </c:catAx>
      <c:valAx>
        <c:axId val="6149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99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8648293963255"/>
          <c:y val="9.583333333333334E-2"/>
          <c:w val="0.82122462817147857"/>
          <c:h val="0.7191528871391076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#REF!</c:f>
            </c:numRef>
          </c:xVal>
          <c:y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75-4589-89B8-D33270C6B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1717568"/>
        <c:axId val="611726720"/>
      </c:scatterChart>
      <c:valAx>
        <c:axId val="61171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726720"/>
        <c:crosses val="autoZero"/>
        <c:crossBetween val="midCat"/>
      </c:valAx>
      <c:valAx>
        <c:axId val="61172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171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0.77552</cdr:x>
      <cdr:y>0.04149</cdr:y>
    </cdr:from>
    <cdr:to>
      <cdr:x>0.96679</cdr:x>
      <cdr:y>0.29461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6005514" y="190501"/>
          <a:ext cx="1481136" cy="11620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3A44-E51F-4F1B-A645-C1074D12C1A7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59F80-63BF-4114-A68A-9375154C8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59F80-63BF-4114-A68A-9375154C8F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4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5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92A5-C9DD-4FDC-BB09-E96B4B525674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90.png"/><Relationship Id="rId3" Type="http://schemas.openxmlformats.org/officeDocument/2006/relationships/image" Target="../media/image120.png"/><Relationship Id="rId7" Type="http://schemas.openxmlformats.org/officeDocument/2006/relationships/image" Target="../media/image211.png"/><Relationship Id="rId12" Type="http://schemas.openxmlformats.org/officeDocument/2006/relationships/image" Target="../media/image2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70.png"/><Relationship Id="rId5" Type="http://schemas.openxmlformats.org/officeDocument/2006/relationships/image" Target="../media/image150.png"/><Relationship Id="rId15" Type="http://schemas.openxmlformats.org/officeDocument/2006/relationships/image" Target="../media/image311.png"/><Relationship Id="rId10" Type="http://schemas.openxmlformats.org/officeDocument/2006/relationships/image" Target="../media/image260.png"/><Relationship Id="rId4" Type="http://schemas.openxmlformats.org/officeDocument/2006/relationships/image" Target="../media/image140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2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2.png"/><Relationship Id="rId5" Type="http://schemas.openxmlformats.org/officeDocument/2006/relationships/image" Target="../media/image36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6.png"/><Relationship Id="rId21" Type="http://schemas.openxmlformats.org/officeDocument/2006/relationships/image" Target="../media/image10.png"/><Relationship Id="rId7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image" Target="../media/image410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10.png"/><Relationship Id="rId19" Type="http://schemas.openxmlformats.org/officeDocument/2006/relationships/image" Target="../media/image8.png"/><Relationship Id="rId1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24" Type="http://schemas.openxmlformats.org/officeDocument/2006/relationships/image" Target="../media/image35.png"/><Relationship Id="rId5" Type="http://schemas.openxmlformats.org/officeDocument/2006/relationships/image" Target="../media/image29.png"/><Relationship Id="rId23" Type="http://schemas.openxmlformats.org/officeDocument/2006/relationships/image" Target="../media/image34.png"/><Relationship Id="rId4" Type="http://schemas.openxmlformats.org/officeDocument/2006/relationships/image" Target="../media/image28.pn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06176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675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7342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7925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8508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09091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29674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0257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0840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141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06176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26759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547342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67925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88508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509091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29674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50257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70840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791419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06176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22675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547342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867925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88508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509091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29674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150257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0840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9141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906176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2675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547342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67925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88508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509091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829674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150257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70840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79141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906176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26759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547342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867925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188508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509091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829674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150257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70840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791419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06176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226759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547342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867925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188508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509091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29674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150257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70840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791419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06176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226759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547342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867925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188508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509091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829674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150257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6470840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791419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906176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26759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547342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867925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188508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509091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829674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150257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470840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791419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906176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226759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547342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867925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188508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509091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829674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150257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470840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791419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906176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226759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547342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867925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5188508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509091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5829674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6150257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470840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791419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906176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226759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547342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4867925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188508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509091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5829674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6150257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6470840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6791419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36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95093" y="456275"/>
            <a:ext cx="3369750" cy="505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36044" y="1135138"/>
            <a:ext cx="3012902" cy="2042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4163066" y="1350855"/>
            <a:ext cx="935407" cy="856626"/>
            <a:chOff x="4163066" y="907519"/>
            <a:chExt cx="935407" cy="856626"/>
          </a:xfrm>
        </p:grpSpPr>
        <p:sp>
          <p:nvSpPr>
            <p:cNvPr id="3" name="矩形 2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曲线连接符 16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" name="曲线连接符 18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" name="曲线连接符 19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" name="曲线连接符 20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" name="曲线连接符 21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" name="曲线连接符 22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" name="曲线连接符 23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" name="曲线连接符 24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" name="曲线连接符 25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7" name="曲线连接符 26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8" name="曲线连接符 27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9" name="曲线连接符 28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1" name="曲线连接符 30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2" name="曲线连接符 31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3" name="曲线连接符 32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120" name="文本框 119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Block(0,0)</a:t>
              </a:r>
              <a:endParaRPr lang="zh-CN" altLang="en-US" sz="1200" b="1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110335" y="1350855"/>
            <a:ext cx="935407" cy="856626"/>
            <a:chOff x="4163066" y="907519"/>
            <a:chExt cx="935407" cy="856626"/>
          </a:xfrm>
        </p:grpSpPr>
        <p:sp>
          <p:nvSpPr>
            <p:cNvPr id="123" name="矩形 122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曲线连接符 123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25" name="曲线连接符 124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26" name="曲线连接符 125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27" name="曲线连接符 126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28" name="曲线连接符 127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29" name="曲线连接符 128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0" name="曲线连接符 129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1" name="曲线连接符 130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2" name="曲线连接符 131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3" name="曲线连接符 132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4" name="曲线连接符 133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5" name="曲线连接符 134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6" name="曲线连接符 135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7" name="曲线连接符 136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38" name="曲线连接符 137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139" name="文本框 138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Block(1,0)</a:t>
              </a:r>
              <a:endParaRPr lang="zh-CN" altLang="en-US" sz="1200" b="1" dirty="0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6068223" y="1350855"/>
            <a:ext cx="935407" cy="856626"/>
            <a:chOff x="4163066" y="907519"/>
            <a:chExt cx="935407" cy="856626"/>
          </a:xfrm>
        </p:grpSpPr>
        <p:sp>
          <p:nvSpPr>
            <p:cNvPr id="195" name="矩形 194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曲线连接符 195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7" name="曲线连接符 196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8" name="曲线连接符 197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9" name="曲线连接符 198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0" name="曲线连接符 199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1" name="曲线连接符 200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2" name="曲线连接符 201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3" name="曲线连接符 202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4" name="曲线连接符 203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5" name="曲线连接符 204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6" name="曲线连接符 205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7" name="曲线连接符 206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8" name="曲线连接符 207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9" name="曲线连接符 208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0" name="曲线连接符 209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211" name="文本框 210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Block(2,0)</a:t>
              </a:r>
              <a:endParaRPr lang="zh-CN" altLang="en-US" sz="1200" b="1" dirty="0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167685" y="2232932"/>
            <a:ext cx="935407" cy="856626"/>
            <a:chOff x="4163066" y="907519"/>
            <a:chExt cx="935407" cy="856626"/>
          </a:xfrm>
        </p:grpSpPr>
        <p:sp>
          <p:nvSpPr>
            <p:cNvPr id="213" name="矩形 212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" name="曲线连接符 213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5" name="曲线连接符 214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6" name="曲线连接符 215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7" name="曲线连接符 216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8" name="曲线连接符 217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9" name="曲线连接符 218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0" name="曲线连接符 219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1" name="曲线连接符 220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2" name="曲线连接符 221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3" name="曲线连接符 222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4" name="曲线连接符 223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5" name="曲线连接符 224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6" name="曲线连接符 225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7" name="曲线连接符 226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28" name="曲线连接符 227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229" name="文本框 228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Block(0,1)</a:t>
              </a:r>
              <a:endParaRPr lang="zh-CN" altLang="en-US" sz="1200" b="1" dirty="0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5114954" y="2232932"/>
            <a:ext cx="935407" cy="856626"/>
            <a:chOff x="4163066" y="907519"/>
            <a:chExt cx="935407" cy="856626"/>
          </a:xfrm>
        </p:grpSpPr>
        <p:sp>
          <p:nvSpPr>
            <p:cNvPr id="231" name="矩形 230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曲线连接符 231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3" name="曲线连接符 232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4" name="曲线连接符 233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5" name="曲线连接符 234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6" name="曲线连接符 235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7" name="曲线连接符 236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8" name="曲线连接符 237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39" name="曲线连接符 238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0" name="曲线连接符 239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1" name="曲线连接符 240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2" name="曲线连接符 241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3" name="曲线连接符 242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4" name="曲线连接符 243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5" name="曲线连接符 244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46" name="曲线连接符 245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247" name="文本框 246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Block(1,1)</a:t>
              </a:r>
              <a:endParaRPr lang="zh-CN" altLang="en-US" sz="1200" b="1" dirty="0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6072842" y="2232932"/>
            <a:ext cx="935407" cy="856626"/>
            <a:chOff x="4163066" y="907519"/>
            <a:chExt cx="935407" cy="856626"/>
          </a:xfrm>
        </p:grpSpPr>
        <p:sp>
          <p:nvSpPr>
            <p:cNvPr id="249" name="矩形 248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0" name="曲线连接符 249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1" name="曲线连接符 250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2" name="曲线连接符 251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3" name="曲线连接符 252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4" name="曲线连接符 253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5" name="曲线连接符 254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6" name="曲线连接符 255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7" name="曲线连接符 256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8" name="曲线连接符 257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59" name="曲线连接符 258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0" name="曲线连接符 259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1" name="曲线连接符 260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2" name="曲线连接符 261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3" name="曲线连接符 262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64" name="曲线连接符 263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265" name="文本框 264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Block(2,1)</a:t>
              </a:r>
              <a:endParaRPr lang="zh-CN" altLang="en-US" sz="1200" b="1" dirty="0"/>
            </a:p>
          </p:txBody>
        </p:sp>
      </p:grpSp>
      <p:sp>
        <p:nvSpPr>
          <p:cNvPr id="266" name="文本框 265"/>
          <p:cNvSpPr txBox="1"/>
          <p:nvPr/>
        </p:nvSpPr>
        <p:spPr>
          <a:xfrm>
            <a:off x="4080321" y="108767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Grid 1</a:t>
            </a:r>
            <a:endParaRPr lang="zh-CN" altLang="en-US" b="1" dirty="0"/>
          </a:p>
        </p:txBody>
      </p:sp>
      <p:sp>
        <p:nvSpPr>
          <p:cNvPr id="285" name="矩形 284"/>
          <p:cNvSpPr/>
          <p:nvPr/>
        </p:nvSpPr>
        <p:spPr>
          <a:xfrm>
            <a:off x="2267721" y="456275"/>
            <a:ext cx="1394788" cy="505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4186622" y="3393017"/>
            <a:ext cx="2953762" cy="2042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2" name="组合 361"/>
          <p:cNvGrpSpPr/>
          <p:nvPr/>
        </p:nvGrpSpPr>
        <p:grpSpPr>
          <a:xfrm>
            <a:off x="4527679" y="3608734"/>
            <a:ext cx="935407" cy="856626"/>
            <a:chOff x="4163066" y="907519"/>
            <a:chExt cx="935407" cy="856626"/>
          </a:xfrm>
        </p:grpSpPr>
        <p:sp>
          <p:nvSpPr>
            <p:cNvPr id="453" name="矩形 452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4" name="曲线连接符 453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5" name="曲线连接符 454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6" name="曲线连接符 455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7" name="曲线连接符 456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8" name="曲线连接符 457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9" name="曲线连接符 458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0" name="曲线连接符 459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1" name="曲线连接符 460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2" name="曲线连接符 461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3" name="曲线连接符 462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4" name="曲线连接符 463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5" name="曲线连接符 464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6" name="曲线连接符 465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7" name="曲线连接符 466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68" name="曲线连接符 467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469" name="文本框 468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Block(0,0)</a:t>
              </a:r>
              <a:endParaRPr lang="zh-CN" altLang="en-US" sz="1200" b="1" dirty="0"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5862873" y="3608734"/>
            <a:ext cx="935407" cy="856626"/>
            <a:chOff x="4163066" y="907519"/>
            <a:chExt cx="935407" cy="856626"/>
          </a:xfrm>
        </p:grpSpPr>
        <p:sp>
          <p:nvSpPr>
            <p:cNvPr id="436" name="矩形 435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7" name="曲线连接符 436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38" name="曲线连接符 437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39" name="曲线连接符 438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0" name="曲线连接符 439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1" name="曲线连接符 440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2" name="曲线连接符 441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3" name="曲线连接符 442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4" name="曲线连接符 443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5" name="曲线连接符 444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6" name="曲线连接符 445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7" name="曲线连接符 446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8" name="曲线连接符 447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49" name="曲线连接符 448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0" name="曲线连接符 449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51" name="曲线连接符 450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452" name="文本框 451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Block(1,0)</a:t>
              </a:r>
              <a:endParaRPr lang="zh-CN" altLang="en-US" sz="1200" b="1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4532298" y="4490811"/>
            <a:ext cx="935407" cy="856626"/>
            <a:chOff x="4163066" y="907519"/>
            <a:chExt cx="935407" cy="856626"/>
          </a:xfrm>
        </p:grpSpPr>
        <p:sp>
          <p:nvSpPr>
            <p:cNvPr id="402" name="矩形 401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3" name="曲线连接符 402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4" name="曲线连接符 403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5" name="曲线连接符 404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6" name="曲线连接符 405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7" name="曲线连接符 406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8" name="曲线连接符 407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9" name="曲线连接符 408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0" name="曲线连接符 409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1" name="曲线连接符 410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2" name="曲线连接符 411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3" name="曲线连接符 412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4" name="曲线连接符 413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5" name="曲线连接符 414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6" name="曲线连接符 415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17" name="曲线连接符 416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418" name="文本框 417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Block(0,1)</a:t>
              </a:r>
              <a:endParaRPr lang="zh-CN" altLang="en-US" sz="1200" b="1" dirty="0"/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5867492" y="4490811"/>
            <a:ext cx="935407" cy="856626"/>
            <a:chOff x="4163066" y="907519"/>
            <a:chExt cx="935407" cy="856626"/>
          </a:xfrm>
        </p:grpSpPr>
        <p:sp>
          <p:nvSpPr>
            <p:cNvPr id="385" name="矩形 384"/>
            <p:cNvSpPr/>
            <p:nvPr/>
          </p:nvSpPr>
          <p:spPr>
            <a:xfrm>
              <a:off x="4233949" y="960582"/>
              <a:ext cx="864524" cy="803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6" name="曲线连接符 385"/>
            <p:cNvCxnSpPr/>
            <p:nvPr/>
          </p:nvCxnSpPr>
          <p:spPr>
            <a:xfrm rot="5400000">
              <a:off x="410036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87" name="曲线连接符 386"/>
            <p:cNvCxnSpPr/>
            <p:nvPr/>
          </p:nvCxnSpPr>
          <p:spPr>
            <a:xfrm rot="5400000">
              <a:off x="428754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88" name="曲线连接符 387"/>
            <p:cNvCxnSpPr/>
            <p:nvPr/>
          </p:nvCxnSpPr>
          <p:spPr>
            <a:xfrm rot="5400000">
              <a:off x="447472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89" name="曲线连接符 388"/>
            <p:cNvCxnSpPr/>
            <p:nvPr/>
          </p:nvCxnSpPr>
          <p:spPr>
            <a:xfrm rot="5400000">
              <a:off x="46618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0" name="曲线连接符 389"/>
            <p:cNvCxnSpPr/>
            <p:nvPr/>
          </p:nvCxnSpPr>
          <p:spPr>
            <a:xfrm rot="5400000">
              <a:off x="470869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1" name="曲线连接符 390"/>
            <p:cNvCxnSpPr/>
            <p:nvPr/>
          </p:nvCxnSpPr>
          <p:spPr>
            <a:xfrm rot="5400000">
              <a:off x="438113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2" name="曲线连接符 391"/>
            <p:cNvCxnSpPr/>
            <p:nvPr/>
          </p:nvCxnSpPr>
          <p:spPr>
            <a:xfrm rot="5400000">
              <a:off x="419395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3" name="曲线连接符 392"/>
            <p:cNvCxnSpPr/>
            <p:nvPr/>
          </p:nvCxnSpPr>
          <p:spPr>
            <a:xfrm rot="5400000">
              <a:off x="456830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4" name="曲线连接符 393"/>
            <p:cNvCxnSpPr/>
            <p:nvPr/>
          </p:nvCxnSpPr>
          <p:spPr>
            <a:xfrm rot="5400000">
              <a:off x="405357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5" name="曲线连接符 394"/>
            <p:cNvCxnSpPr/>
            <p:nvPr/>
          </p:nvCxnSpPr>
          <p:spPr>
            <a:xfrm rot="5400000">
              <a:off x="4240751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6" name="曲线连接符 395"/>
            <p:cNvCxnSpPr/>
            <p:nvPr/>
          </p:nvCxnSpPr>
          <p:spPr>
            <a:xfrm rot="5400000">
              <a:off x="4427927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7" name="曲线连接符 396"/>
            <p:cNvCxnSpPr/>
            <p:nvPr/>
          </p:nvCxnSpPr>
          <p:spPr>
            <a:xfrm rot="5400000">
              <a:off x="461510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8" name="曲线连接符 397"/>
            <p:cNvCxnSpPr/>
            <p:nvPr/>
          </p:nvCxnSpPr>
          <p:spPr>
            <a:xfrm rot="5400000">
              <a:off x="4334339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399" name="曲线连接符 398"/>
            <p:cNvCxnSpPr/>
            <p:nvPr/>
          </p:nvCxnSpPr>
          <p:spPr>
            <a:xfrm rot="5400000">
              <a:off x="4147163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00" name="曲线连接符 399"/>
            <p:cNvCxnSpPr/>
            <p:nvPr/>
          </p:nvCxnSpPr>
          <p:spPr>
            <a:xfrm rot="5400000">
              <a:off x="4521515" y="1373446"/>
              <a:ext cx="567112" cy="83128"/>
            </a:xfrm>
            <a:prstGeom prst="curved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401" name="文本框 400"/>
            <p:cNvSpPr txBox="1"/>
            <p:nvPr/>
          </p:nvSpPr>
          <p:spPr>
            <a:xfrm>
              <a:off x="4163066" y="907519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Block(1,1)</a:t>
              </a:r>
              <a:endParaRPr lang="zh-CN" altLang="en-US" sz="1200" b="1" dirty="0"/>
            </a:p>
          </p:txBody>
        </p:sp>
      </p:grpSp>
      <p:sp>
        <p:nvSpPr>
          <p:cNvPr id="470" name="文本框 469"/>
          <p:cNvSpPr txBox="1"/>
          <p:nvPr/>
        </p:nvSpPr>
        <p:spPr>
          <a:xfrm>
            <a:off x="4131124" y="335521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Grid 2</a:t>
            </a:r>
            <a:endParaRPr lang="zh-CN" altLang="en-US" b="1" dirty="0"/>
          </a:p>
        </p:txBody>
      </p:sp>
      <p:cxnSp>
        <p:nvCxnSpPr>
          <p:cNvPr id="472" name="直接连接符 471"/>
          <p:cNvCxnSpPr/>
          <p:nvPr/>
        </p:nvCxnSpPr>
        <p:spPr>
          <a:xfrm>
            <a:off x="5200346" y="2285995"/>
            <a:ext cx="161139" cy="1176503"/>
          </a:xfrm>
          <a:prstGeom prst="line">
            <a:avLst/>
          </a:prstGeom>
          <a:noFill/>
          <a:ln>
            <a:solidFill>
              <a:schemeClr val="tx1">
                <a:alpha val="50000"/>
              </a:schemeClr>
            </a:solidFill>
            <a:prstDash val="sysDot"/>
          </a:ln>
        </p:spPr>
      </p:cxnSp>
      <p:cxnSp>
        <p:nvCxnSpPr>
          <p:cNvPr id="475" name="直接连接符 474"/>
          <p:cNvCxnSpPr/>
          <p:nvPr/>
        </p:nvCxnSpPr>
        <p:spPr>
          <a:xfrm>
            <a:off x="6049471" y="2285995"/>
            <a:ext cx="2458765" cy="1175771"/>
          </a:xfrm>
          <a:prstGeom prst="line">
            <a:avLst/>
          </a:prstGeom>
          <a:noFill/>
          <a:ln>
            <a:solidFill>
              <a:schemeClr val="tx1">
                <a:alpha val="50000"/>
              </a:schemeClr>
            </a:solidFill>
            <a:prstDash val="sysDot"/>
          </a:ln>
        </p:spPr>
      </p:cxnSp>
      <p:cxnSp>
        <p:nvCxnSpPr>
          <p:cNvPr id="478" name="直接连接符 477"/>
          <p:cNvCxnSpPr/>
          <p:nvPr/>
        </p:nvCxnSpPr>
        <p:spPr>
          <a:xfrm>
            <a:off x="5201947" y="3089558"/>
            <a:ext cx="149683" cy="2044722"/>
          </a:xfrm>
          <a:prstGeom prst="line">
            <a:avLst/>
          </a:prstGeom>
          <a:noFill/>
          <a:ln>
            <a:solidFill>
              <a:schemeClr val="tx1">
                <a:alpha val="50000"/>
              </a:schemeClr>
            </a:solidFill>
            <a:prstDash val="sysDot"/>
          </a:ln>
        </p:spPr>
      </p:cxnSp>
      <p:cxnSp>
        <p:nvCxnSpPr>
          <p:cNvPr id="481" name="直接连接符 480"/>
          <p:cNvCxnSpPr/>
          <p:nvPr/>
        </p:nvCxnSpPr>
        <p:spPr>
          <a:xfrm>
            <a:off x="6060963" y="3089558"/>
            <a:ext cx="2447273" cy="2044722"/>
          </a:xfrm>
          <a:prstGeom prst="line">
            <a:avLst/>
          </a:prstGeom>
          <a:noFill/>
          <a:ln>
            <a:solidFill>
              <a:schemeClr val="tx1">
                <a:alpha val="50000"/>
              </a:schemeClr>
            </a:solidFill>
            <a:prstDash val="sysDot"/>
          </a:ln>
        </p:spPr>
      </p:cxnSp>
      <p:grpSp>
        <p:nvGrpSpPr>
          <p:cNvPr id="357" name="组合 356"/>
          <p:cNvGrpSpPr/>
          <p:nvPr/>
        </p:nvGrpSpPr>
        <p:grpSpPr>
          <a:xfrm>
            <a:off x="5357845" y="3462498"/>
            <a:ext cx="3155006" cy="1671782"/>
            <a:chOff x="6471028" y="3611418"/>
            <a:chExt cx="3155006" cy="1671782"/>
          </a:xfrm>
        </p:grpSpPr>
        <p:sp>
          <p:nvSpPr>
            <p:cNvPr id="6" name="矩形 5"/>
            <p:cNvSpPr/>
            <p:nvPr/>
          </p:nvSpPr>
          <p:spPr>
            <a:xfrm>
              <a:off x="6471028" y="3611418"/>
              <a:ext cx="3150391" cy="167178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7" name="组合 266"/>
            <p:cNvGrpSpPr/>
            <p:nvPr/>
          </p:nvGrpSpPr>
          <p:grpSpPr>
            <a:xfrm>
              <a:off x="6505686" y="3797079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268" name="矩形 267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9" name="曲线连接符 268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284" name="文本框 283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Thread(0,0)</a:t>
                </a:r>
                <a:endParaRPr lang="zh-CN" altLang="en-US" sz="800" b="1" dirty="0"/>
              </a:p>
            </p:txBody>
          </p:sp>
        </p:grpSp>
        <p:grpSp>
          <p:nvGrpSpPr>
            <p:cNvPr id="301" name="组合 300"/>
            <p:cNvGrpSpPr/>
            <p:nvPr/>
          </p:nvGrpSpPr>
          <p:grpSpPr>
            <a:xfrm>
              <a:off x="7105804" y="3797079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02" name="矩形 301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3" name="曲线连接符 302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04" name="文本框 303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Thread(0,1)</a:t>
                </a:r>
                <a:endParaRPr lang="zh-CN" altLang="en-US" sz="800" b="1" dirty="0"/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7705922" y="3797079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06" name="矩形 305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7" name="曲线连接符 306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08" name="文本框 307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Thread(0,2)</a:t>
                </a:r>
                <a:endParaRPr lang="zh-CN" altLang="en-US" sz="800" b="1" dirty="0"/>
              </a:p>
            </p:txBody>
          </p:sp>
        </p:grpSp>
        <p:grpSp>
          <p:nvGrpSpPr>
            <p:cNvPr id="309" name="组合 308"/>
            <p:cNvGrpSpPr/>
            <p:nvPr/>
          </p:nvGrpSpPr>
          <p:grpSpPr>
            <a:xfrm>
              <a:off x="8306041" y="3797079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10" name="矩形 309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1" name="曲线连接符 310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12" name="文本框 311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Thread(0,3)</a:t>
                </a:r>
                <a:endParaRPr lang="zh-CN" altLang="en-US" sz="800" b="1" dirty="0"/>
              </a:p>
            </p:txBody>
          </p:sp>
        </p:grpSp>
        <p:grpSp>
          <p:nvGrpSpPr>
            <p:cNvPr id="313" name="组合 312"/>
            <p:cNvGrpSpPr/>
            <p:nvPr/>
          </p:nvGrpSpPr>
          <p:grpSpPr>
            <a:xfrm>
              <a:off x="8906159" y="3797079"/>
              <a:ext cx="715260" cy="472250"/>
              <a:chOff x="4163065" y="907519"/>
              <a:chExt cx="741855" cy="617764"/>
            </a:xfrm>
            <a:solidFill>
              <a:schemeClr val="accent2"/>
            </a:solidFill>
          </p:grpSpPr>
          <p:sp>
            <p:nvSpPr>
              <p:cNvPr id="314" name="矩形 313"/>
              <p:cNvSpPr/>
              <p:nvPr/>
            </p:nvSpPr>
            <p:spPr>
              <a:xfrm>
                <a:off x="4233947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5" name="曲线连接符 314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16" name="文本框 315"/>
              <p:cNvSpPr txBox="1"/>
              <p:nvPr/>
            </p:nvSpPr>
            <p:spPr>
              <a:xfrm>
                <a:off x="4163065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Thread(0,4)</a:t>
                </a:r>
                <a:endParaRPr lang="zh-CN" altLang="en-US" sz="800" b="1" dirty="0"/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6510301" y="4263514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18" name="矩形 317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9" name="曲线连接符 318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20" name="文本框 319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Thread(0,0)</a:t>
                </a:r>
                <a:endParaRPr lang="zh-CN" altLang="en-US" sz="800" b="1" dirty="0"/>
              </a:p>
            </p:txBody>
          </p:sp>
        </p:grpSp>
        <p:grpSp>
          <p:nvGrpSpPr>
            <p:cNvPr id="321" name="组合 320"/>
            <p:cNvGrpSpPr/>
            <p:nvPr/>
          </p:nvGrpSpPr>
          <p:grpSpPr>
            <a:xfrm>
              <a:off x="7110419" y="4263514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22" name="矩形 321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3" name="曲线连接符 322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24" name="文本框 323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Thread(0,1)</a:t>
                </a:r>
                <a:endParaRPr lang="zh-CN" altLang="en-US" sz="800" b="1" dirty="0"/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7710537" y="4263514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26" name="矩形 325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7" name="曲线连接符 326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28" name="文本框 327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Thread(0,2)</a:t>
                </a:r>
                <a:endParaRPr lang="zh-CN" altLang="en-US" sz="800" b="1" dirty="0"/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>
              <a:off x="8310656" y="4263514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30" name="矩形 329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1" name="曲线连接符 330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32" name="文本框 331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Thread(0,3)</a:t>
                </a:r>
                <a:endParaRPr lang="zh-CN" altLang="en-US" sz="800" b="1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8910774" y="4263514"/>
              <a:ext cx="715260" cy="472250"/>
              <a:chOff x="4163065" y="907519"/>
              <a:chExt cx="741855" cy="617764"/>
            </a:xfrm>
            <a:solidFill>
              <a:schemeClr val="accent2"/>
            </a:solidFill>
          </p:grpSpPr>
          <p:sp>
            <p:nvSpPr>
              <p:cNvPr id="334" name="矩形 333"/>
              <p:cNvSpPr/>
              <p:nvPr/>
            </p:nvSpPr>
            <p:spPr>
              <a:xfrm>
                <a:off x="4233947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5" name="曲线连接符 334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36" name="文本框 335"/>
              <p:cNvSpPr txBox="1"/>
              <p:nvPr/>
            </p:nvSpPr>
            <p:spPr>
              <a:xfrm>
                <a:off x="4163065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Thread(0,4)</a:t>
                </a:r>
                <a:endParaRPr lang="zh-CN" altLang="en-US" sz="800" b="1" dirty="0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6505687" y="4739187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38" name="矩形 337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曲线连接符 338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40" name="文本框 339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Thread(0,0)</a:t>
                </a:r>
                <a:endParaRPr lang="zh-CN" altLang="en-US" sz="800" b="1" dirty="0"/>
              </a:p>
            </p:txBody>
          </p:sp>
        </p:grpSp>
        <p:grpSp>
          <p:nvGrpSpPr>
            <p:cNvPr id="341" name="组合 340"/>
            <p:cNvGrpSpPr/>
            <p:nvPr/>
          </p:nvGrpSpPr>
          <p:grpSpPr>
            <a:xfrm>
              <a:off x="7105805" y="4739187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42" name="矩形 341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3" name="曲线连接符 342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44" name="文本框 343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Thread(0,1)</a:t>
                </a:r>
                <a:endParaRPr lang="zh-CN" altLang="en-US" sz="800" b="1" dirty="0"/>
              </a:p>
            </p:txBody>
          </p:sp>
        </p:grpSp>
        <p:grpSp>
          <p:nvGrpSpPr>
            <p:cNvPr id="345" name="组合 344"/>
            <p:cNvGrpSpPr/>
            <p:nvPr/>
          </p:nvGrpSpPr>
          <p:grpSpPr>
            <a:xfrm>
              <a:off x="7705923" y="4739187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46" name="矩形 345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7" name="曲线连接符 346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48" name="文本框 347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Thread(0,2)</a:t>
                </a:r>
                <a:endParaRPr lang="zh-CN" altLang="en-US" sz="800" b="1" dirty="0"/>
              </a:p>
            </p:txBody>
          </p:sp>
        </p:grpSp>
        <p:grpSp>
          <p:nvGrpSpPr>
            <p:cNvPr id="349" name="组合 348"/>
            <p:cNvGrpSpPr/>
            <p:nvPr/>
          </p:nvGrpSpPr>
          <p:grpSpPr>
            <a:xfrm>
              <a:off x="8306042" y="4739187"/>
              <a:ext cx="715260" cy="472250"/>
              <a:chOff x="4163066" y="907519"/>
              <a:chExt cx="741855" cy="617764"/>
            </a:xfrm>
            <a:solidFill>
              <a:schemeClr val="accent2"/>
            </a:solidFill>
          </p:grpSpPr>
          <p:sp>
            <p:nvSpPr>
              <p:cNvPr id="350" name="矩形 349"/>
              <p:cNvSpPr/>
              <p:nvPr/>
            </p:nvSpPr>
            <p:spPr>
              <a:xfrm>
                <a:off x="4233949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1" name="曲线连接符 350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52" name="文本框 351"/>
              <p:cNvSpPr txBox="1"/>
              <p:nvPr/>
            </p:nvSpPr>
            <p:spPr>
              <a:xfrm>
                <a:off x="4163066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Thread(0,3)</a:t>
                </a:r>
                <a:endParaRPr lang="zh-CN" altLang="en-US" sz="800" b="1" dirty="0"/>
              </a:p>
            </p:txBody>
          </p:sp>
        </p:grpSp>
        <p:grpSp>
          <p:nvGrpSpPr>
            <p:cNvPr id="353" name="组合 352"/>
            <p:cNvGrpSpPr/>
            <p:nvPr/>
          </p:nvGrpSpPr>
          <p:grpSpPr>
            <a:xfrm>
              <a:off x="8906160" y="4739187"/>
              <a:ext cx="715260" cy="472250"/>
              <a:chOff x="4163065" y="907519"/>
              <a:chExt cx="741855" cy="617764"/>
            </a:xfrm>
            <a:solidFill>
              <a:schemeClr val="accent2"/>
            </a:solidFill>
          </p:grpSpPr>
          <p:sp>
            <p:nvSpPr>
              <p:cNvPr id="354" name="矩形 353"/>
              <p:cNvSpPr/>
              <p:nvPr/>
            </p:nvSpPr>
            <p:spPr>
              <a:xfrm>
                <a:off x="4233947" y="960582"/>
                <a:ext cx="596290" cy="56470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5" name="曲线连接符 354"/>
              <p:cNvCxnSpPr/>
              <p:nvPr/>
            </p:nvCxnSpPr>
            <p:spPr>
              <a:xfrm rot="5400000">
                <a:off x="4336396" y="1318111"/>
                <a:ext cx="377611" cy="36733"/>
              </a:xfrm>
              <a:prstGeom prst="curvedConnector3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</p:cxnSp>
          <p:sp>
            <p:nvSpPr>
              <p:cNvPr id="356" name="文本框 355"/>
              <p:cNvSpPr txBox="1"/>
              <p:nvPr/>
            </p:nvSpPr>
            <p:spPr>
              <a:xfrm>
                <a:off x="4163065" y="907519"/>
                <a:ext cx="741855" cy="28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 smtClean="0"/>
                  <a:t>Thread(0,4)</a:t>
                </a:r>
                <a:endParaRPr lang="zh-CN" altLang="en-US" sz="800" b="1" dirty="0"/>
              </a:p>
            </p:txBody>
          </p:sp>
        </p:grpSp>
      </p:grpSp>
      <p:sp>
        <p:nvSpPr>
          <p:cNvPr id="482" name="文本框 481"/>
          <p:cNvSpPr txBox="1"/>
          <p:nvPr/>
        </p:nvSpPr>
        <p:spPr>
          <a:xfrm>
            <a:off x="5295062" y="342903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Block(1,1)</a:t>
            </a:r>
            <a:endParaRPr lang="zh-CN" altLang="en-US" sz="1200" b="1" dirty="0"/>
          </a:p>
        </p:txBody>
      </p:sp>
      <p:cxnSp>
        <p:nvCxnSpPr>
          <p:cNvPr id="484" name="直接箭头连接符 483"/>
          <p:cNvCxnSpPr/>
          <p:nvPr/>
        </p:nvCxnSpPr>
        <p:spPr>
          <a:xfrm>
            <a:off x="2410698" y="644339"/>
            <a:ext cx="0" cy="4620388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486" name="文本框 485"/>
          <p:cNvSpPr txBox="1"/>
          <p:nvPr/>
        </p:nvSpPr>
        <p:spPr>
          <a:xfrm>
            <a:off x="2350608" y="66415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main()</a:t>
            </a:r>
          </a:p>
        </p:txBody>
      </p:sp>
      <p:sp>
        <p:nvSpPr>
          <p:cNvPr id="496" name="矩形 495"/>
          <p:cNvSpPr/>
          <p:nvPr/>
        </p:nvSpPr>
        <p:spPr>
          <a:xfrm>
            <a:off x="2466422" y="1805699"/>
            <a:ext cx="1148417" cy="466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7" name="文本框 496"/>
          <p:cNvSpPr txBox="1"/>
          <p:nvPr/>
        </p:nvSpPr>
        <p:spPr>
          <a:xfrm>
            <a:off x="2430339" y="1908109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Kernel1&lt;&lt;&lt;&gt;&gt;&gt;()</a:t>
            </a:r>
            <a:endParaRPr lang="zh-CN" altLang="en-US" sz="1100" b="1" dirty="0"/>
          </a:p>
        </p:txBody>
      </p:sp>
      <p:sp>
        <p:nvSpPr>
          <p:cNvPr id="498" name="矩形 497"/>
          <p:cNvSpPr/>
          <p:nvPr/>
        </p:nvSpPr>
        <p:spPr>
          <a:xfrm>
            <a:off x="2471039" y="3953145"/>
            <a:ext cx="1148417" cy="466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9" name="文本框 498"/>
          <p:cNvSpPr txBox="1"/>
          <p:nvPr/>
        </p:nvSpPr>
        <p:spPr>
          <a:xfrm>
            <a:off x="2434956" y="4055555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Kernel2&lt;&lt;&lt;&gt;&gt;&gt;()</a:t>
            </a:r>
            <a:endParaRPr lang="zh-CN" altLang="en-US" sz="1100" b="1" dirty="0"/>
          </a:p>
        </p:txBody>
      </p:sp>
      <p:cxnSp>
        <p:nvCxnSpPr>
          <p:cNvPr id="501" name="直接箭头连接符 500"/>
          <p:cNvCxnSpPr/>
          <p:nvPr/>
        </p:nvCxnSpPr>
        <p:spPr>
          <a:xfrm>
            <a:off x="3661019" y="2038914"/>
            <a:ext cx="542127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04" name="直接箭头连接符 503"/>
          <p:cNvCxnSpPr/>
          <p:nvPr/>
        </p:nvCxnSpPr>
        <p:spPr>
          <a:xfrm>
            <a:off x="3674875" y="4204838"/>
            <a:ext cx="542127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505" name="文本框 504"/>
          <p:cNvSpPr txBox="1"/>
          <p:nvPr/>
        </p:nvSpPr>
        <p:spPr>
          <a:xfrm>
            <a:off x="2226016" y="41477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Host</a:t>
            </a:r>
            <a:endParaRPr lang="zh-CN" altLang="en-US" b="1" dirty="0"/>
          </a:p>
        </p:txBody>
      </p:sp>
      <p:sp>
        <p:nvSpPr>
          <p:cNvPr id="506" name="文本框 505"/>
          <p:cNvSpPr txBox="1"/>
          <p:nvPr/>
        </p:nvSpPr>
        <p:spPr>
          <a:xfrm>
            <a:off x="3984274" y="43642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Device</a:t>
            </a:r>
            <a:endParaRPr lang="zh-CN" altLang="en-US" b="1" dirty="0"/>
          </a:p>
        </p:txBody>
      </p:sp>
      <p:sp>
        <p:nvSpPr>
          <p:cNvPr id="507" name="矩形 506"/>
          <p:cNvSpPr/>
          <p:nvPr/>
        </p:nvSpPr>
        <p:spPr>
          <a:xfrm>
            <a:off x="2470789" y="1174349"/>
            <a:ext cx="1148417" cy="466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8" name="文本框 507"/>
          <p:cNvSpPr txBox="1"/>
          <p:nvPr/>
        </p:nvSpPr>
        <p:spPr>
          <a:xfrm>
            <a:off x="2448308" y="1318507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Serial Code</a:t>
            </a:r>
            <a:endParaRPr lang="zh-CN" altLang="en-US" sz="1200" b="1" dirty="0"/>
          </a:p>
        </p:txBody>
      </p:sp>
      <p:sp>
        <p:nvSpPr>
          <p:cNvPr id="509" name="矩形 508"/>
          <p:cNvSpPr/>
          <p:nvPr/>
        </p:nvSpPr>
        <p:spPr>
          <a:xfrm>
            <a:off x="2466422" y="2846543"/>
            <a:ext cx="1148417" cy="466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0" name="文本框 509"/>
          <p:cNvSpPr txBox="1"/>
          <p:nvPr/>
        </p:nvSpPr>
        <p:spPr>
          <a:xfrm>
            <a:off x="2443941" y="2990701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Serial Code</a:t>
            </a:r>
            <a:endParaRPr lang="zh-CN" altLang="en-US" sz="1200" b="1" dirty="0"/>
          </a:p>
        </p:txBody>
      </p:sp>
      <p:cxnSp>
        <p:nvCxnSpPr>
          <p:cNvPr id="511" name="曲线连接符 510"/>
          <p:cNvCxnSpPr/>
          <p:nvPr/>
        </p:nvCxnSpPr>
        <p:spPr>
          <a:xfrm rot="5400000">
            <a:off x="7582592" y="747715"/>
            <a:ext cx="288665" cy="35416"/>
          </a:xfrm>
          <a:prstGeom prst="curvedConnector3">
            <a:avLst/>
          </a:prstGeom>
          <a:solidFill>
            <a:schemeClr val="accent2"/>
          </a:solidFill>
          <a:ln>
            <a:solidFill>
              <a:schemeClr val="tx1"/>
            </a:solidFill>
            <a:tailEnd type="triangle"/>
          </a:ln>
        </p:spPr>
      </p:cxnSp>
      <p:sp>
        <p:nvSpPr>
          <p:cNvPr id="512" name="文本框 511"/>
          <p:cNvSpPr txBox="1"/>
          <p:nvPr/>
        </p:nvSpPr>
        <p:spPr>
          <a:xfrm>
            <a:off x="7836113" y="58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531" name="曲线连接符 530"/>
          <p:cNvCxnSpPr/>
          <p:nvPr/>
        </p:nvCxnSpPr>
        <p:spPr>
          <a:xfrm rot="5400000">
            <a:off x="7267912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2" name="曲线连接符 531"/>
          <p:cNvCxnSpPr/>
          <p:nvPr/>
        </p:nvCxnSpPr>
        <p:spPr>
          <a:xfrm rot="5400000">
            <a:off x="7455088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3" name="曲线连接符 532"/>
          <p:cNvCxnSpPr/>
          <p:nvPr/>
        </p:nvCxnSpPr>
        <p:spPr>
          <a:xfrm rot="5400000">
            <a:off x="7642264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4" name="曲线连接符 533"/>
          <p:cNvCxnSpPr/>
          <p:nvPr/>
        </p:nvCxnSpPr>
        <p:spPr>
          <a:xfrm rot="5400000">
            <a:off x="7829440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5" name="曲线连接符 534"/>
          <p:cNvCxnSpPr/>
          <p:nvPr/>
        </p:nvCxnSpPr>
        <p:spPr>
          <a:xfrm rot="5400000">
            <a:off x="7876240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6" name="曲线连接符 535"/>
          <p:cNvCxnSpPr/>
          <p:nvPr/>
        </p:nvCxnSpPr>
        <p:spPr>
          <a:xfrm rot="5400000">
            <a:off x="7548676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7" name="曲线连接符 536"/>
          <p:cNvCxnSpPr/>
          <p:nvPr/>
        </p:nvCxnSpPr>
        <p:spPr>
          <a:xfrm rot="5400000">
            <a:off x="7361500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8" name="曲线连接符 537"/>
          <p:cNvCxnSpPr/>
          <p:nvPr/>
        </p:nvCxnSpPr>
        <p:spPr>
          <a:xfrm rot="5400000">
            <a:off x="7735852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39" name="曲线连接符 538"/>
          <p:cNvCxnSpPr/>
          <p:nvPr/>
        </p:nvCxnSpPr>
        <p:spPr>
          <a:xfrm rot="5400000">
            <a:off x="7221118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0" name="曲线连接符 539"/>
          <p:cNvCxnSpPr/>
          <p:nvPr/>
        </p:nvCxnSpPr>
        <p:spPr>
          <a:xfrm rot="5400000">
            <a:off x="7408294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1" name="曲线连接符 540"/>
          <p:cNvCxnSpPr/>
          <p:nvPr/>
        </p:nvCxnSpPr>
        <p:spPr>
          <a:xfrm rot="5400000">
            <a:off x="7595470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2" name="曲线连接符 541"/>
          <p:cNvCxnSpPr/>
          <p:nvPr/>
        </p:nvCxnSpPr>
        <p:spPr>
          <a:xfrm rot="5400000">
            <a:off x="7782646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3" name="曲线连接符 542"/>
          <p:cNvCxnSpPr/>
          <p:nvPr/>
        </p:nvCxnSpPr>
        <p:spPr>
          <a:xfrm rot="5400000">
            <a:off x="7501882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4" name="曲线连接符 543"/>
          <p:cNvCxnSpPr/>
          <p:nvPr/>
        </p:nvCxnSpPr>
        <p:spPr>
          <a:xfrm rot="5400000">
            <a:off x="7314706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545" name="曲线连接符 544"/>
          <p:cNvCxnSpPr/>
          <p:nvPr/>
        </p:nvCxnSpPr>
        <p:spPr>
          <a:xfrm rot="5400000">
            <a:off x="7689058" y="1336496"/>
            <a:ext cx="567112" cy="83128"/>
          </a:xfrm>
          <a:prstGeom prst="curvedConnector3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546" name="文本框 545"/>
          <p:cNvSpPr txBox="1"/>
          <p:nvPr/>
        </p:nvSpPr>
        <p:spPr>
          <a:xfrm>
            <a:off x="8211826" y="12261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存在同步线程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8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1476" y="2535382"/>
            <a:ext cx="1479666" cy="157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01142" y="2535382"/>
            <a:ext cx="1479666" cy="157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80808" y="2535382"/>
            <a:ext cx="1479666" cy="157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13411" y="2715489"/>
            <a:ext cx="21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96044" y="2715489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22261" y="2715489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64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376686" y="2715489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731111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128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036920" y="2715489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160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463137" y="2715489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192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817562" y="2715489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224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171987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256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44294" y="2715489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288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970511" y="2715489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320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324936" y="2715489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352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679361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384</a:t>
            </a:r>
            <a:endParaRPr lang="zh-CN" altLang="en-US" sz="12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940069" y="1812556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3" name="直接箭头连接符 32"/>
          <p:cNvCxnSpPr/>
          <p:nvPr/>
        </p:nvCxnSpPr>
        <p:spPr>
          <a:xfrm>
            <a:off x="3067524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4" name="直接箭头连接符 33"/>
          <p:cNvCxnSpPr/>
          <p:nvPr/>
        </p:nvCxnSpPr>
        <p:spPr>
          <a:xfrm>
            <a:off x="3192393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5" name="直接箭头连接符 34"/>
          <p:cNvCxnSpPr/>
          <p:nvPr/>
        </p:nvCxnSpPr>
        <p:spPr>
          <a:xfrm>
            <a:off x="3313739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6" name="直接箭头连接符 35"/>
          <p:cNvCxnSpPr/>
          <p:nvPr/>
        </p:nvCxnSpPr>
        <p:spPr>
          <a:xfrm>
            <a:off x="3442131" y="1812554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7" name="直接箭头连接符 36"/>
          <p:cNvCxnSpPr/>
          <p:nvPr/>
        </p:nvCxnSpPr>
        <p:spPr>
          <a:xfrm>
            <a:off x="3567000" y="1812553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8" name="直接箭头连接符 37"/>
          <p:cNvCxnSpPr/>
          <p:nvPr/>
        </p:nvCxnSpPr>
        <p:spPr>
          <a:xfrm>
            <a:off x="3689132" y="1812556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39" name="直接箭头连接符 38"/>
          <p:cNvCxnSpPr/>
          <p:nvPr/>
        </p:nvCxnSpPr>
        <p:spPr>
          <a:xfrm>
            <a:off x="3816587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0" name="直接箭头连接符 39"/>
          <p:cNvCxnSpPr/>
          <p:nvPr/>
        </p:nvCxnSpPr>
        <p:spPr>
          <a:xfrm>
            <a:off x="3941456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1" name="直接箭头连接符 40"/>
          <p:cNvCxnSpPr/>
          <p:nvPr/>
        </p:nvCxnSpPr>
        <p:spPr>
          <a:xfrm>
            <a:off x="4062802" y="1812555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2" name="直接箭头连接符 41"/>
          <p:cNvCxnSpPr/>
          <p:nvPr/>
        </p:nvCxnSpPr>
        <p:spPr>
          <a:xfrm>
            <a:off x="4191194" y="1812554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3" name="直接箭头连接符 42"/>
          <p:cNvCxnSpPr/>
          <p:nvPr/>
        </p:nvCxnSpPr>
        <p:spPr>
          <a:xfrm>
            <a:off x="4316063" y="1812553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sp>
        <p:nvSpPr>
          <p:cNvPr id="48" name="文本框 47"/>
          <p:cNvSpPr txBox="1"/>
          <p:nvPr/>
        </p:nvSpPr>
        <p:spPr>
          <a:xfrm>
            <a:off x="2499164" y="144322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Addresses from a warp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333699" y="5200917"/>
            <a:ext cx="21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616332" y="520091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042549" y="5200917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64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396974" y="5200917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96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51399" y="5200917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128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057208" y="5200917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160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16750" y="5200917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192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904525" y="5200917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224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192275" y="5200917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256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564582" y="5200917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288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990799" y="5200917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320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45224" y="5200917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352</a:t>
            </a:r>
            <a:endParaRPr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5699649" y="5200917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384</a:t>
            </a:r>
            <a:endParaRPr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041760" y="4116564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Addresses from a warp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421476" y="4997335"/>
            <a:ext cx="955210" cy="18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390463" y="4997335"/>
            <a:ext cx="1479666" cy="180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856352" y="4997334"/>
            <a:ext cx="2004122" cy="18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24377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2" name="直接箭头连接符 81"/>
          <p:cNvCxnSpPr/>
          <p:nvPr/>
        </p:nvCxnSpPr>
        <p:spPr>
          <a:xfrm flipH="1">
            <a:off x="25901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3" name="直接箭头连接符 82"/>
          <p:cNvCxnSpPr/>
          <p:nvPr/>
        </p:nvCxnSpPr>
        <p:spPr>
          <a:xfrm flipH="1">
            <a:off x="27425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4" name="直接箭头连接符 83"/>
          <p:cNvCxnSpPr/>
          <p:nvPr/>
        </p:nvCxnSpPr>
        <p:spPr>
          <a:xfrm flipH="1">
            <a:off x="28949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5" name="直接箭头连接符 84"/>
          <p:cNvCxnSpPr/>
          <p:nvPr/>
        </p:nvCxnSpPr>
        <p:spPr>
          <a:xfrm flipH="1">
            <a:off x="30473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6" name="直接箭头连接符 85"/>
          <p:cNvCxnSpPr/>
          <p:nvPr/>
        </p:nvCxnSpPr>
        <p:spPr>
          <a:xfrm flipH="1">
            <a:off x="31997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7" name="直接箭头连接符 86"/>
          <p:cNvCxnSpPr/>
          <p:nvPr/>
        </p:nvCxnSpPr>
        <p:spPr>
          <a:xfrm flipH="1">
            <a:off x="33521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8" name="直接箭头连接符 87"/>
          <p:cNvCxnSpPr/>
          <p:nvPr/>
        </p:nvCxnSpPr>
        <p:spPr>
          <a:xfrm flipH="1">
            <a:off x="35045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9" name="直接箭头连接符 88"/>
          <p:cNvCxnSpPr/>
          <p:nvPr/>
        </p:nvCxnSpPr>
        <p:spPr>
          <a:xfrm flipH="1">
            <a:off x="3656905" y="4517398"/>
            <a:ext cx="225722" cy="46885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sp>
        <p:nvSpPr>
          <p:cNvPr id="91" name="文本框 90"/>
          <p:cNvSpPr txBox="1"/>
          <p:nvPr/>
        </p:nvSpPr>
        <p:spPr>
          <a:xfrm>
            <a:off x="2216188" y="5200917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66910" y="5200917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89152" y="2535382"/>
            <a:ext cx="1479666" cy="157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868818" y="2535382"/>
            <a:ext cx="1479666" cy="157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348484" y="2535382"/>
            <a:ext cx="1479666" cy="157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281087" y="2715489"/>
            <a:ext cx="21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6563720" y="2715489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</a:t>
            </a:r>
            <a:endParaRPr lang="zh-CN" altLang="en-US" sz="1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989937" y="2715489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64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7344362" y="2715489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96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7698787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128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8004596" y="2715489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160</a:t>
            </a:r>
            <a:endParaRPr lang="zh-CN" altLang="en-US" sz="1200" dirty="0"/>
          </a:p>
        </p:txBody>
      </p:sp>
      <p:sp>
        <p:nvSpPr>
          <p:cNvPr id="98" name="文本框 97"/>
          <p:cNvSpPr txBox="1"/>
          <p:nvPr/>
        </p:nvSpPr>
        <p:spPr>
          <a:xfrm>
            <a:off x="8430813" y="2715489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192</a:t>
            </a:r>
            <a:endParaRPr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8785238" y="2715489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224</a:t>
            </a:r>
            <a:endParaRPr lang="zh-CN" altLang="en-US" sz="12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39663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256</a:t>
            </a:r>
            <a:endParaRPr lang="zh-CN" altLang="en-US" sz="12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9511970" y="2715489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288</a:t>
            </a:r>
            <a:endParaRPr lang="zh-CN" altLang="en-US" sz="12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9938187" y="2715489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320</a:t>
            </a:r>
            <a:endParaRPr lang="zh-CN" altLang="en-US" sz="12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0292612" y="2715489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352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0647037" y="2715489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384</a:t>
            </a:r>
            <a:endParaRPr lang="zh-CN" altLang="en-US" sz="1200" dirty="0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8563302" y="1823635"/>
            <a:ext cx="286624" cy="62622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6" name="直接箭头连接符 105"/>
          <p:cNvCxnSpPr/>
          <p:nvPr/>
        </p:nvCxnSpPr>
        <p:spPr>
          <a:xfrm flipH="1">
            <a:off x="8060931" y="1812552"/>
            <a:ext cx="137963" cy="63730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8" name="直接箭头连接符 107"/>
          <p:cNvCxnSpPr/>
          <p:nvPr/>
        </p:nvCxnSpPr>
        <p:spPr>
          <a:xfrm>
            <a:off x="8919556" y="1812552"/>
            <a:ext cx="178599" cy="62899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9" name="直接箭头连接符 108"/>
          <p:cNvCxnSpPr>
            <a:stCxn id="117" idx="2"/>
          </p:cNvCxnSpPr>
          <p:nvPr/>
        </p:nvCxnSpPr>
        <p:spPr>
          <a:xfrm>
            <a:off x="8698107" y="1812553"/>
            <a:ext cx="303639" cy="637307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0" name="直接箭头连接符 109"/>
          <p:cNvCxnSpPr/>
          <p:nvPr/>
        </p:nvCxnSpPr>
        <p:spPr>
          <a:xfrm>
            <a:off x="8312599" y="1823635"/>
            <a:ext cx="546194" cy="617913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1" name="直接箭头连接符 110"/>
          <p:cNvCxnSpPr/>
          <p:nvPr/>
        </p:nvCxnSpPr>
        <p:spPr>
          <a:xfrm flipH="1">
            <a:off x="8644803" y="1812552"/>
            <a:ext cx="435371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2" name="直接箭头连接符 111"/>
          <p:cNvCxnSpPr/>
          <p:nvPr/>
        </p:nvCxnSpPr>
        <p:spPr>
          <a:xfrm>
            <a:off x="9218254" y="181255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3" name="直接箭头连接符 112"/>
          <p:cNvCxnSpPr/>
          <p:nvPr/>
        </p:nvCxnSpPr>
        <p:spPr>
          <a:xfrm>
            <a:off x="8060931" y="1823635"/>
            <a:ext cx="329960" cy="62622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4" name="直接箭头连接符 113"/>
          <p:cNvCxnSpPr/>
          <p:nvPr/>
        </p:nvCxnSpPr>
        <p:spPr>
          <a:xfrm flipH="1">
            <a:off x="8458270" y="1812553"/>
            <a:ext cx="123875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5" name="直接箭头连接符 114"/>
          <p:cNvCxnSpPr/>
          <p:nvPr/>
        </p:nvCxnSpPr>
        <p:spPr>
          <a:xfrm flipH="1">
            <a:off x="8206660" y="1812553"/>
            <a:ext cx="25161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16" name="直接箭头连接符 115"/>
          <p:cNvCxnSpPr/>
          <p:nvPr/>
        </p:nvCxnSpPr>
        <p:spPr>
          <a:xfrm>
            <a:off x="7940831" y="1812553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sp>
        <p:nvSpPr>
          <p:cNvPr id="117" name="文本框 116"/>
          <p:cNvSpPr txBox="1"/>
          <p:nvPr/>
        </p:nvSpPr>
        <p:spPr>
          <a:xfrm>
            <a:off x="7466840" y="144322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Addresses from a warp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6494867" y="4312333"/>
            <a:ext cx="1479666" cy="157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974533" y="4312333"/>
            <a:ext cx="1479666" cy="157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454199" y="4312333"/>
            <a:ext cx="1479666" cy="157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386802" y="4492440"/>
            <a:ext cx="21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6669435" y="4492440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</a:t>
            </a:r>
            <a:endParaRPr lang="zh-CN" altLang="en-US" sz="12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7095652" y="4492440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64</a:t>
            </a:r>
            <a:endParaRPr lang="zh-CN" altLang="en-US" sz="12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7450077" y="4492440"/>
            <a:ext cx="3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96</a:t>
            </a:r>
            <a:endParaRPr lang="zh-CN" altLang="en-US" sz="12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7804502" y="4492440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128</a:t>
            </a:r>
            <a:endParaRPr lang="zh-CN" altLang="en-US" sz="12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110311" y="4492440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160</a:t>
            </a:r>
            <a:endParaRPr lang="zh-CN" altLang="en-US" sz="1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8536528" y="4492440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192</a:t>
            </a:r>
            <a:endParaRPr lang="zh-CN" altLang="en-US" sz="1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8890953" y="4492440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224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9245378" y="4492440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256</a:t>
            </a:r>
            <a:endParaRPr lang="zh-CN" altLang="en-US" sz="1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617685" y="4492440"/>
            <a:ext cx="45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288</a:t>
            </a:r>
            <a:endParaRPr lang="zh-CN" altLang="en-US" sz="1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0043902" y="4492440"/>
            <a:ext cx="42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320</a:t>
            </a:r>
            <a:endParaRPr lang="zh-CN" altLang="en-US" sz="1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98327" y="4492440"/>
            <a:ext cx="43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352</a:t>
            </a:r>
            <a:endParaRPr lang="zh-CN" altLang="en-US" sz="12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0752752" y="4492440"/>
            <a:ext cx="42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384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27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21345"/>
              </p:ext>
            </p:extLst>
          </p:nvPr>
        </p:nvGraphicFramePr>
        <p:xfrm>
          <a:off x="2224087" y="1133475"/>
          <a:ext cx="7743825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矩形 26"/>
          <p:cNvSpPr/>
          <p:nvPr/>
        </p:nvSpPr>
        <p:spPr>
          <a:xfrm>
            <a:off x="8524875" y="1423988"/>
            <a:ext cx="152400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524875" y="1905000"/>
            <a:ext cx="1524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182100" y="18060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</a:t>
            </a:r>
            <a:endParaRPr lang="zh-CN" altLang="en-US" sz="20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184481" y="1325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586446" y="4545876"/>
            <a:ext cx="7524205" cy="26126"/>
          </a:xfrm>
          <a:prstGeom prst="line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</p:cxnSp>
      <p:sp>
        <p:nvSpPr>
          <p:cNvPr id="6" name="右箭头 5"/>
          <p:cNvSpPr/>
          <p:nvPr/>
        </p:nvSpPr>
        <p:spPr>
          <a:xfrm rot="16200000">
            <a:off x="10032274" y="3971858"/>
            <a:ext cx="483326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10032274" y="4743314"/>
            <a:ext cx="483326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473010" y="4295003"/>
                <a:ext cx="376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10" y="4295003"/>
                <a:ext cx="376129" cy="276999"/>
              </a:xfrm>
              <a:prstGeom prst="rect">
                <a:avLst/>
              </a:prstGeom>
              <a:blipFill>
                <a:blip r:embed="rId3"/>
                <a:stretch>
                  <a:fillRect l="-16129" r="-483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0110651" y="31913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132423" y="514826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5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95627"/>
              </p:ext>
            </p:extLst>
          </p:nvPr>
        </p:nvGraphicFramePr>
        <p:xfrm>
          <a:off x="1838325" y="1071562"/>
          <a:ext cx="8515350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671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矩形 436"/>
          <p:cNvSpPr/>
          <p:nvPr/>
        </p:nvSpPr>
        <p:spPr>
          <a:xfrm>
            <a:off x="2826039" y="1018904"/>
            <a:ext cx="208768" cy="43703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1806301" y="3459855"/>
            <a:ext cx="4471763" cy="23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72003" y="107647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7708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3413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9118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4823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114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255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396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3678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390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3591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6685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826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4537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2819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960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15317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967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108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492" y="107647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72003" y="127700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7708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63413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59118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54823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7114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6255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396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678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2390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3591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6685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5826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4537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2819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1960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5317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4967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108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2492" y="127700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72003" y="1678054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67708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63413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59118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54823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7114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6255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5396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3678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2390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63591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6685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5826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4537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2819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1960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15317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4967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4108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2492" y="167805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72003" y="227963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67708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63413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59118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54823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7114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255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5396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3678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2390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863591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36685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75826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4537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2819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51960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15317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4967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4108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32492" y="227963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872003" y="308173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67708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63413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459118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654823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17114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6255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95396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73678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32390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63591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6685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75826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34537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2819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51960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715317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4967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54108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932492" y="308173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72003" y="147752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067708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63413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59118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654823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17114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56255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95396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73678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2390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863591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36685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75826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4537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12819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51960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715317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4967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54108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932492" y="147752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72003" y="1878580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067708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263413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59118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654823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17114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56255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95396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3678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32390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863591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36685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75826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4537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2819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51960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715317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14967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54108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932492" y="187858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872003" y="248015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067708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263413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59118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654823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17114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56255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95396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73678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32390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63591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6685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75826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34537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512819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1960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15317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14967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54108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4932492" y="248015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872003" y="328226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067708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263413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459118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654823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171147" y="3282262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6255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95396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73678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32390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863591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36685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375826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34537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12819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551960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5715317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14967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4108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932492" y="328226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87200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06770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26341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245911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5482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17114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56255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95396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73678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532390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863591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336685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75826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34537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2819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51960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715317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14967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54108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932492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1872003" y="207910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067708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2263413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459118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654823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7114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356255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95396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73678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532390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2863591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36685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375826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434537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512819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551960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5715317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14967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454108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932492" y="207910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872003" y="2680684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067708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263413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459118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654823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17114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356255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395396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73678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32390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2863591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336685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75826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34537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12819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551960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5715317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414967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54108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932492" y="268068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2003" y="3508914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2067708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2263413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2459118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2654823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17114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56255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395396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73678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532390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2863591" y="3508914"/>
            <a:ext cx="145090" cy="1532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336685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75826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34537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512819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51960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5715317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414967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54108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932492" y="3508914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87200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206770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226341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245911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65482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17114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56255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395396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73678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532390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863591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36685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75826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34537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12819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551960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715317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414967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454108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4932492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87200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206770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226341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245911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265482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317114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356255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395396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473678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532390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863591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36685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375826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434537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512819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551960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5715317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414967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454108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4932492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872003" y="2881210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2067708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2263413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2459118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2654823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317114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356255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395396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473678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32390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2863591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336685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375826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434537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512819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551960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5715317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414967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454108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4932492" y="2881210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187200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206770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226341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5911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265482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317114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356255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395396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473678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532390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863591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336685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375826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434537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2819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51960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715317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414967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454108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4932492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87200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206770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26341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45911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65482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317114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56255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95396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473678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532390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2863591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336685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375826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434537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512819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551960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5715317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414967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454108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4932492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187200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206770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226341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245911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265482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317114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356255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395396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473678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532390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2863591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36685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75826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434537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512819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551960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5715317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414967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454108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4932492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1872003" y="4951791"/>
            <a:ext cx="145090" cy="153212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2067708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2263413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2459118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2654823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317114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56255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395396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473678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532390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2863591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336685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375826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434537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512819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551960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715317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414967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454108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4932492" y="4951791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文本框 402"/>
              <p:cNvSpPr txBox="1"/>
              <p:nvPr/>
            </p:nvSpPr>
            <p:spPr>
              <a:xfrm>
                <a:off x="1557387" y="5245511"/>
                <a:ext cx="24891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3" name="文本框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7" y="5245511"/>
                <a:ext cx="248914" cy="299313"/>
              </a:xfrm>
              <a:prstGeom prst="rect">
                <a:avLst/>
              </a:prstGeom>
              <a:blipFill>
                <a:blip r:embed="rId2"/>
                <a:stretch>
                  <a:fillRect l="-19512" r="-14634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4" name="直接箭头连接符 403"/>
          <p:cNvCxnSpPr/>
          <p:nvPr/>
        </p:nvCxnSpPr>
        <p:spPr>
          <a:xfrm flipV="1">
            <a:off x="1920110" y="5395167"/>
            <a:ext cx="3755344" cy="2633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/>
              <p:cNvSpPr txBox="1"/>
              <p:nvPr/>
            </p:nvSpPr>
            <p:spPr>
              <a:xfrm>
                <a:off x="1077166" y="4915738"/>
                <a:ext cx="426116" cy="225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len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414" name="文本框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66" y="4915738"/>
                <a:ext cx="426116" cy="225318"/>
              </a:xfrm>
              <a:prstGeom prst="rect">
                <a:avLst/>
              </a:prstGeom>
              <a:blipFill>
                <a:blip r:embed="rId3"/>
                <a:stretch>
                  <a:fillRect l="-12857" r="-3857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文本框 421"/>
              <p:cNvSpPr txBox="1"/>
              <p:nvPr/>
            </p:nvSpPr>
            <p:spPr>
              <a:xfrm>
                <a:off x="1083756" y="4706924"/>
                <a:ext cx="426116" cy="225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len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422" name="文本框 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56" y="4706924"/>
                <a:ext cx="426116" cy="225318"/>
              </a:xfrm>
              <a:prstGeom prst="rect">
                <a:avLst/>
              </a:prstGeom>
              <a:blipFill>
                <a:blip r:embed="rId4"/>
                <a:stretch>
                  <a:fillRect l="-12857" r="-3857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文本框 422"/>
              <p:cNvSpPr txBox="1"/>
              <p:nvPr/>
            </p:nvSpPr>
            <p:spPr>
              <a:xfrm>
                <a:off x="1068548" y="1013479"/>
                <a:ext cx="426116" cy="225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len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423" name="文本框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48" y="1013479"/>
                <a:ext cx="426116" cy="225318"/>
              </a:xfrm>
              <a:prstGeom prst="rect">
                <a:avLst/>
              </a:prstGeom>
              <a:blipFill>
                <a:blip r:embed="rId5"/>
                <a:stretch>
                  <a:fillRect l="-12857" r="-82857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文本框 423"/>
              <p:cNvSpPr txBox="1"/>
              <p:nvPr/>
            </p:nvSpPr>
            <p:spPr>
              <a:xfrm>
                <a:off x="1083756" y="3472861"/>
                <a:ext cx="426116" cy="225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len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424" name="文本框 4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56" y="3472861"/>
                <a:ext cx="426116" cy="225318"/>
              </a:xfrm>
              <a:prstGeom prst="rect">
                <a:avLst/>
              </a:prstGeom>
              <a:blipFill>
                <a:blip r:embed="rId6"/>
                <a:stretch>
                  <a:fillRect l="-12857" r="-3857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文本框 424"/>
              <p:cNvSpPr txBox="1"/>
              <p:nvPr/>
            </p:nvSpPr>
            <p:spPr>
              <a:xfrm>
                <a:off x="1109064" y="3234537"/>
                <a:ext cx="426116" cy="225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len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425" name="文本框 4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64" y="3234537"/>
                <a:ext cx="426116" cy="225318"/>
              </a:xfrm>
              <a:prstGeom prst="rect">
                <a:avLst/>
              </a:prstGeom>
              <a:blipFill>
                <a:blip r:embed="rId7"/>
                <a:stretch>
                  <a:fillRect l="-12857" r="-54286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04736" y="1849296"/>
            <a:ext cx="677108" cy="376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26" name="文本框 425"/>
          <p:cNvSpPr txBox="1"/>
          <p:nvPr/>
        </p:nvSpPr>
        <p:spPr>
          <a:xfrm>
            <a:off x="1026506" y="3948079"/>
            <a:ext cx="677108" cy="376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38" name="矩形 437"/>
          <p:cNvSpPr/>
          <p:nvPr/>
        </p:nvSpPr>
        <p:spPr>
          <a:xfrm>
            <a:off x="6662719" y="1142751"/>
            <a:ext cx="145090" cy="1532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文本框 439"/>
              <p:cNvSpPr txBox="1"/>
              <p:nvPr/>
            </p:nvSpPr>
            <p:spPr>
              <a:xfrm>
                <a:off x="6995157" y="1064418"/>
                <a:ext cx="1624612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0" name="文本框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57" y="1064418"/>
                <a:ext cx="1624612" cy="330540"/>
              </a:xfrm>
              <a:prstGeom prst="rect">
                <a:avLst/>
              </a:prstGeom>
              <a:blipFill>
                <a:blip r:embed="rId8"/>
                <a:stretch>
                  <a:fillRect l="-2622" t="-1852" r="-4494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1" name="矩形 440"/>
          <p:cNvSpPr/>
          <p:nvPr/>
        </p:nvSpPr>
        <p:spPr>
          <a:xfrm>
            <a:off x="6671426" y="1491096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/>
              <p:cNvSpPr txBox="1"/>
              <p:nvPr/>
            </p:nvSpPr>
            <p:spPr>
              <a:xfrm>
                <a:off x="7003864" y="1412763"/>
                <a:ext cx="1856790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2" name="文本框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64" y="1412763"/>
                <a:ext cx="1856790" cy="330540"/>
              </a:xfrm>
              <a:prstGeom prst="rect">
                <a:avLst/>
              </a:prstGeom>
              <a:blipFill>
                <a:blip r:embed="rId9"/>
                <a:stretch>
                  <a:fillRect l="-2623" r="-3934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4" name="直接箭头连接符 443"/>
          <p:cNvCxnSpPr>
            <a:stCxn id="431" idx="3"/>
          </p:cNvCxnSpPr>
          <p:nvPr/>
        </p:nvCxnSpPr>
        <p:spPr>
          <a:xfrm>
            <a:off x="6278064" y="3579017"/>
            <a:ext cx="538452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/>
              <p:cNvSpPr txBox="1"/>
              <p:nvPr/>
            </p:nvSpPr>
            <p:spPr>
              <a:xfrm>
                <a:off x="6966510" y="3419940"/>
                <a:ext cx="1768561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𝑆𝑢𝑏𝐷𝑖𝑠𝑡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5" name="文本框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0" y="3419940"/>
                <a:ext cx="1768561" cy="320537"/>
              </a:xfrm>
              <a:prstGeom prst="rect">
                <a:avLst/>
              </a:prstGeom>
              <a:blipFill>
                <a:blip r:embed="rId10"/>
                <a:stretch>
                  <a:fillRect l="-2759" r="-4483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矩形 446"/>
          <p:cNvSpPr/>
          <p:nvPr/>
        </p:nvSpPr>
        <p:spPr>
          <a:xfrm>
            <a:off x="6684489" y="194830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6693196" y="2296646"/>
            <a:ext cx="145090" cy="153212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文本框 453"/>
              <p:cNvSpPr txBox="1"/>
              <p:nvPr/>
            </p:nvSpPr>
            <p:spPr>
              <a:xfrm>
                <a:off x="5506427" y="5489073"/>
                <a:ext cx="789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4" name="文本框 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27" y="5489073"/>
                <a:ext cx="789383" cy="276999"/>
              </a:xfrm>
              <a:prstGeom prst="rect">
                <a:avLst/>
              </a:prstGeom>
              <a:blipFill>
                <a:blip r:embed="rId11"/>
                <a:stretch>
                  <a:fillRect l="-5385" r="-615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文本框 454"/>
              <p:cNvSpPr txBox="1"/>
              <p:nvPr/>
            </p:nvSpPr>
            <p:spPr>
              <a:xfrm>
                <a:off x="1961658" y="552365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5" name="文本框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58" y="5523655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文本框 455"/>
              <p:cNvSpPr txBox="1"/>
              <p:nvPr/>
            </p:nvSpPr>
            <p:spPr>
              <a:xfrm>
                <a:off x="2866643" y="5517767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6" name="文本框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43" y="5517767"/>
                <a:ext cx="193578" cy="276999"/>
              </a:xfrm>
              <a:prstGeom prst="rect">
                <a:avLst/>
              </a:prstGeom>
              <a:blipFill>
                <a:blip r:embed="rId13"/>
                <a:stretch>
                  <a:fillRect l="-28125" r="-2500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8" name="文本框 447"/>
          <p:cNvSpPr txBox="1"/>
          <p:nvPr/>
        </p:nvSpPr>
        <p:spPr>
          <a:xfrm>
            <a:off x="351821" y="488411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线程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427" name="文本框 426"/>
          <p:cNvSpPr txBox="1"/>
          <p:nvPr/>
        </p:nvSpPr>
        <p:spPr>
          <a:xfrm>
            <a:off x="351821" y="3466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线程</a:t>
            </a:r>
            <a:r>
              <a:rPr lang="en-US" altLang="zh-CN" sz="1200" dirty="0" smtClean="0"/>
              <a:t>s</a:t>
            </a:r>
            <a:endParaRPr lang="zh-CN" altLang="en-US" sz="1200" dirty="0"/>
          </a:p>
        </p:txBody>
      </p:sp>
      <p:sp>
        <p:nvSpPr>
          <p:cNvPr id="428" name="文本框 427"/>
          <p:cNvSpPr txBox="1"/>
          <p:nvPr/>
        </p:nvSpPr>
        <p:spPr>
          <a:xfrm>
            <a:off x="351821" y="320190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线程</a:t>
            </a:r>
            <a:r>
              <a:rPr lang="en-US" altLang="zh-CN" sz="1200" dirty="0"/>
              <a:t>s+1</a:t>
            </a:r>
            <a:endParaRPr lang="zh-CN" altLang="en-US" sz="1200" dirty="0"/>
          </a:p>
        </p:txBody>
      </p:sp>
      <p:sp>
        <p:nvSpPr>
          <p:cNvPr id="430" name="文本框 429"/>
          <p:cNvSpPr txBox="1"/>
          <p:nvPr/>
        </p:nvSpPr>
        <p:spPr>
          <a:xfrm>
            <a:off x="351821" y="96140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线程</a:t>
            </a:r>
            <a:r>
              <a:rPr lang="en-US" altLang="zh-CN" sz="1000" dirty="0" smtClean="0"/>
              <a:t>L- </a:t>
            </a:r>
            <a:r>
              <a:rPr lang="en-US" altLang="zh-CN" sz="1000" dirty="0" err="1" smtClean="0"/>
              <a:t>len</a:t>
            </a:r>
            <a:endParaRPr lang="zh-CN" altLang="en-US" sz="1000" dirty="0"/>
          </a:p>
        </p:txBody>
      </p:sp>
      <p:sp>
        <p:nvSpPr>
          <p:cNvPr id="432" name="文本框 431"/>
          <p:cNvSpPr txBox="1"/>
          <p:nvPr/>
        </p:nvSpPr>
        <p:spPr>
          <a:xfrm>
            <a:off x="351821" y="466587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线程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cxnSp>
        <p:nvCxnSpPr>
          <p:cNvPr id="451" name="直接箭头连接符 450"/>
          <p:cNvCxnSpPr/>
          <p:nvPr/>
        </p:nvCxnSpPr>
        <p:spPr>
          <a:xfrm flipV="1">
            <a:off x="2966910" y="1094394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498" name="直接箭头连接符 497"/>
          <p:cNvCxnSpPr/>
          <p:nvPr/>
        </p:nvCxnSpPr>
        <p:spPr>
          <a:xfrm flipV="1">
            <a:off x="2966910" y="1295290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499" name="直接箭头连接符 498"/>
          <p:cNvCxnSpPr/>
          <p:nvPr/>
        </p:nvCxnSpPr>
        <p:spPr>
          <a:xfrm flipV="1">
            <a:off x="2966910" y="1697082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13" name="直接箭头连接符 512"/>
          <p:cNvCxnSpPr/>
          <p:nvPr/>
        </p:nvCxnSpPr>
        <p:spPr>
          <a:xfrm flipV="1">
            <a:off x="2966910" y="1496186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14" name="直接箭头连接符 513"/>
          <p:cNvCxnSpPr/>
          <p:nvPr/>
        </p:nvCxnSpPr>
        <p:spPr>
          <a:xfrm flipV="1">
            <a:off x="2966910" y="1897978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25" name="直接箭头连接符 524"/>
          <p:cNvCxnSpPr/>
          <p:nvPr/>
        </p:nvCxnSpPr>
        <p:spPr>
          <a:xfrm flipV="1">
            <a:off x="2966910" y="2112844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26" name="直接箭头连接符 525"/>
          <p:cNvCxnSpPr/>
          <p:nvPr/>
        </p:nvCxnSpPr>
        <p:spPr>
          <a:xfrm flipV="1">
            <a:off x="2966910" y="2313740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27" name="直接箭头连接符 526"/>
          <p:cNvCxnSpPr/>
          <p:nvPr/>
        </p:nvCxnSpPr>
        <p:spPr>
          <a:xfrm flipV="1">
            <a:off x="2966910" y="2715532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28" name="直接箭头连接符 527"/>
          <p:cNvCxnSpPr/>
          <p:nvPr/>
        </p:nvCxnSpPr>
        <p:spPr>
          <a:xfrm flipV="1">
            <a:off x="2966910" y="2514636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29" name="直接箭头连接符 528"/>
          <p:cNvCxnSpPr/>
          <p:nvPr/>
        </p:nvCxnSpPr>
        <p:spPr>
          <a:xfrm flipV="1">
            <a:off x="2966910" y="2916428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0" name="直接箭头连接符 529"/>
          <p:cNvCxnSpPr/>
          <p:nvPr/>
        </p:nvCxnSpPr>
        <p:spPr>
          <a:xfrm flipV="1">
            <a:off x="2976567" y="3128953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1" name="直接箭头连接符 530"/>
          <p:cNvCxnSpPr/>
          <p:nvPr/>
        </p:nvCxnSpPr>
        <p:spPr>
          <a:xfrm flipV="1">
            <a:off x="2976567" y="3329849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50000"/>
              </a:schemeClr>
            </a:solidFill>
            <a:tailEnd type="triangle"/>
          </a:ln>
        </p:spPr>
      </p:cxnSp>
      <p:cxnSp>
        <p:nvCxnSpPr>
          <p:cNvPr id="532" name="直接箭头连接符 531"/>
          <p:cNvCxnSpPr/>
          <p:nvPr/>
        </p:nvCxnSpPr>
        <p:spPr>
          <a:xfrm flipV="1">
            <a:off x="2976567" y="3731641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3" name="直接箭头连接符 532"/>
          <p:cNvCxnSpPr/>
          <p:nvPr/>
        </p:nvCxnSpPr>
        <p:spPr>
          <a:xfrm flipV="1">
            <a:off x="2976567" y="3530745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4" name="直接箭头连接符 533"/>
          <p:cNvCxnSpPr/>
          <p:nvPr/>
        </p:nvCxnSpPr>
        <p:spPr>
          <a:xfrm flipV="1">
            <a:off x="2976567" y="3932537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5" name="直接箭头连接符 534"/>
          <p:cNvCxnSpPr/>
          <p:nvPr/>
        </p:nvCxnSpPr>
        <p:spPr>
          <a:xfrm flipV="1">
            <a:off x="2975776" y="4188505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6" name="直接箭头连接符 535"/>
          <p:cNvCxnSpPr/>
          <p:nvPr/>
        </p:nvCxnSpPr>
        <p:spPr>
          <a:xfrm flipV="1">
            <a:off x="2975776" y="4389401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7" name="直接箭头连接符 536"/>
          <p:cNvCxnSpPr/>
          <p:nvPr/>
        </p:nvCxnSpPr>
        <p:spPr>
          <a:xfrm flipV="1">
            <a:off x="2975776" y="4791193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p:cxnSp>
        <p:nvCxnSpPr>
          <p:cNvPr id="538" name="直接箭头连接符 537"/>
          <p:cNvCxnSpPr/>
          <p:nvPr/>
        </p:nvCxnSpPr>
        <p:spPr>
          <a:xfrm flipV="1">
            <a:off x="2975776" y="4590297"/>
            <a:ext cx="254174" cy="281099"/>
          </a:xfrm>
          <a:prstGeom prst="straightConnector1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文本框 539"/>
              <p:cNvSpPr txBox="1"/>
              <p:nvPr/>
            </p:nvSpPr>
            <p:spPr>
              <a:xfrm>
                <a:off x="7016927" y="1866522"/>
                <a:ext cx="3316998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0" name="文本框 5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27" y="1866522"/>
                <a:ext cx="3316998" cy="330540"/>
              </a:xfrm>
              <a:prstGeom prst="rect">
                <a:avLst/>
              </a:prstGeom>
              <a:blipFill>
                <a:blip r:embed="rId14"/>
                <a:stretch>
                  <a:fillRect l="-1103" r="-1287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文本框 540"/>
              <p:cNvSpPr txBox="1"/>
              <p:nvPr/>
            </p:nvSpPr>
            <p:spPr>
              <a:xfrm>
                <a:off x="7035977" y="2247522"/>
                <a:ext cx="3335913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1" name="文本框 5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77" y="2247522"/>
                <a:ext cx="3335913" cy="330540"/>
              </a:xfrm>
              <a:prstGeom prst="rect">
                <a:avLst/>
              </a:prstGeom>
              <a:blipFill>
                <a:blip r:embed="rId15"/>
                <a:stretch>
                  <a:fillRect l="-1097" t="-1852" r="-1280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072" y="3881586"/>
            <a:ext cx="447675" cy="276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0676" y="3903114"/>
            <a:ext cx="8311086" cy="22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66749" y="2362252"/>
            <a:ext cx="160004" cy="25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29659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4528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9397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4266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135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4004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2317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6924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81531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11554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6161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768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5375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9982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8458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614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70747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45354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9961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94568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0611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97923" y="324131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82055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6662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3126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1292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3589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0506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85113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5972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1271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5878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20485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95092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6969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8125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7186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31793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0640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36423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103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85637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60244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34851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46402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21009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95616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70223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44830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19437" y="324131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29659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54528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79397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04266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29135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54004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32317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106924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81531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911554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86161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60768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35375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09982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8458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9614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70747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45354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19961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694568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10611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97923" y="34398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82055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356662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73126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61292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3589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10506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85113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5972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1271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445878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820485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95092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56969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98125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186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231793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60640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36423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41103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85637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60244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534851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946402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321009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95616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70223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444830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19437" y="34398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829659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54528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079397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204266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329135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4004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32317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106924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81531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911554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86161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660768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35375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409982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78458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19614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570747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945354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19961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694568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10611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97923" y="36292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982055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56662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73126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161292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53589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910506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85113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65972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071271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445878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820485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195092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56969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98125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857186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231793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60640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036423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41103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785637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160244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534851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946402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321009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695616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7070223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444830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819437" y="36292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829659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954528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079397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204266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329135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454004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732317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106924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481531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911554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286161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660768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035375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409982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78458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19614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570747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945354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19961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694568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810611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597923" y="395712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2982055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356662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73126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161292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3589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910506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85113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65972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071271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445878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820485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195092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756969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98125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857186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3231793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60640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036423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441103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785637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60244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534851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5946402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6321009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695616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070223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444830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819437" y="395712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829659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954528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2079397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2204266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329135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454004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732317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3106924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3481531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3911554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4286161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4660768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5035375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5409982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578458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19614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570747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945354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319961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7694568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810611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597923" y="432195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982055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356662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373126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4161292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53589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910506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5285113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565972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071271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6445878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820485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7195092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756969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798125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857186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231793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60640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036423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441103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4785637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160244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5534851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5946402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6321009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6695616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070223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444830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819437" y="432195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829659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1954528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2079397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2204266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2329135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2454004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2732317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3106924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3481531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3911554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4286161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4660768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5035375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5409982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578458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619614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6570747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6945354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7319961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7694568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810611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2597923" y="4511297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982055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356662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373126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4161292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453589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4910506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5285113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565972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6071271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6445878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6820485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7195092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756969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798125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2857186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3231793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360640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4036423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41103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4785637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5160244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5534851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5946402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6321009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6695616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7070223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7444830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7819437" y="4511297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1829659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1954528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2079397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2204266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2329135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2454004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2732317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3106924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3481531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3911554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4286161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4660768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5035375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5409982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578458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619614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6570747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6945354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7319961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7694568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810611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597923" y="4691405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2982055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3356662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373126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4161292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453589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4910506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5285113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565972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6071271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6445878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820485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7195092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56969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98125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2857186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3231793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360640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4036423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1103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785637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5160244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5534851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5946402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321009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695616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7070223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7444830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7819437" y="469140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文本框 352"/>
          <p:cNvSpPr txBox="1"/>
          <p:nvPr/>
        </p:nvSpPr>
        <p:spPr>
          <a:xfrm>
            <a:off x="2730241" y="3950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356" name="文本框 353"/>
          <p:cNvSpPr txBox="1"/>
          <p:nvPr/>
        </p:nvSpPr>
        <p:spPr>
          <a:xfrm>
            <a:off x="6765069" y="3950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357" name="文本框 354"/>
          <p:cNvSpPr txBox="1"/>
          <p:nvPr/>
        </p:nvSpPr>
        <p:spPr>
          <a:xfrm>
            <a:off x="4747655" y="3950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358" name="文本框 361"/>
          <p:cNvSpPr txBox="1"/>
          <p:nvPr/>
        </p:nvSpPr>
        <p:spPr>
          <a:xfrm>
            <a:off x="2725623" y="36045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359" name="文本框 362"/>
          <p:cNvSpPr txBox="1"/>
          <p:nvPr/>
        </p:nvSpPr>
        <p:spPr>
          <a:xfrm>
            <a:off x="6760451" y="36045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360" name="文本框 363"/>
          <p:cNvSpPr txBox="1"/>
          <p:nvPr/>
        </p:nvSpPr>
        <p:spPr>
          <a:xfrm>
            <a:off x="4743037" y="36045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1942404" y="2741307"/>
            <a:ext cx="6123016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6"/>
              <p:cNvSpPr txBox="1"/>
              <p:nvPr/>
            </p:nvSpPr>
            <p:spPr>
              <a:xfrm>
                <a:off x="1551801" y="2408821"/>
                <a:ext cx="57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2" name="文本框 3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01" y="2408821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 l="-12632" t="-2174" r="-842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本框 367"/>
              <p:cNvSpPr txBox="1"/>
              <p:nvPr/>
            </p:nvSpPr>
            <p:spPr>
              <a:xfrm>
                <a:off x="7685720" y="2353334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3" name="文本框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720" y="2353334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3077" r="-1794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直接连接符 363"/>
          <p:cNvCxnSpPr/>
          <p:nvPr/>
        </p:nvCxnSpPr>
        <p:spPr>
          <a:xfrm>
            <a:off x="3863389" y="2930742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365" name="直接连接符 364"/>
          <p:cNvCxnSpPr/>
          <p:nvPr/>
        </p:nvCxnSpPr>
        <p:spPr>
          <a:xfrm>
            <a:off x="5908302" y="2930742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366" name="直接连接符 365"/>
          <p:cNvCxnSpPr/>
          <p:nvPr/>
        </p:nvCxnSpPr>
        <p:spPr>
          <a:xfrm>
            <a:off x="7950770" y="2930742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367" name="直接连接符 366"/>
          <p:cNvCxnSpPr/>
          <p:nvPr/>
        </p:nvCxnSpPr>
        <p:spPr>
          <a:xfrm>
            <a:off x="10170095" y="2930742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368" name="文本框 373"/>
          <p:cNvSpPr txBox="1"/>
          <p:nvPr/>
        </p:nvSpPr>
        <p:spPr>
          <a:xfrm>
            <a:off x="8541766" y="3130843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Coalesced</a:t>
            </a:r>
          </a:p>
          <a:p>
            <a:r>
              <a:rPr lang="en-US" altLang="zh-CN" dirty="0" smtClean="0"/>
              <a:t>Blank</a:t>
            </a:r>
            <a:endParaRPr lang="zh-CN" altLang="en-US" dirty="0"/>
          </a:p>
        </p:txBody>
      </p:sp>
      <p:grpSp>
        <p:nvGrpSpPr>
          <p:cNvPr id="369" name="组合 368"/>
          <p:cNvGrpSpPr/>
          <p:nvPr/>
        </p:nvGrpSpPr>
        <p:grpSpPr>
          <a:xfrm>
            <a:off x="1048732" y="3134322"/>
            <a:ext cx="592098" cy="276999"/>
            <a:chOff x="1753701" y="521439"/>
            <a:chExt cx="592098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文本框 376"/>
                <p:cNvSpPr txBox="1"/>
                <p:nvPr/>
              </p:nvSpPr>
              <p:spPr>
                <a:xfrm>
                  <a:off x="2160555" y="573099"/>
                  <a:ext cx="185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0" name="文本框 3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18524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r="-333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1" name="文本框 377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0" name="组合 369"/>
          <p:cNvGrpSpPr/>
          <p:nvPr/>
        </p:nvGrpSpPr>
        <p:grpSpPr>
          <a:xfrm>
            <a:off x="1048732" y="3322737"/>
            <a:ext cx="595687" cy="276999"/>
            <a:chOff x="1753701" y="521439"/>
            <a:chExt cx="59568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0"/>
                <p:cNvSpPr txBox="1"/>
                <p:nvPr/>
              </p:nvSpPr>
              <p:spPr>
                <a:xfrm>
                  <a:off x="2160555" y="573099"/>
                  <a:ext cx="1888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18883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93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文本框 381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1048732" y="3520677"/>
            <a:ext cx="595687" cy="276999"/>
            <a:chOff x="1753701" y="521439"/>
            <a:chExt cx="59568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3"/>
                <p:cNvSpPr txBox="1"/>
                <p:nvPr/>
              </p:nvSpPr>
              <p:spPr>
                <a:xfrm>
                  <a:off x="2160555" y="573099"/>
                  <a:ext cx="1888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18883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935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7" name="文本框 384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1048732" y="3871017"/>
            <a:ext cx="639290" cy="276999"/>
            <a:chOff x="1753701" y="521439"/>
            <a:chExt cx="63929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文本框 386"/>
                <p:cNvSpPr txBox="1"/>
                <p:nvPr/>
              </p:nvSpPr>
              <p:spPr>
                <a:xfrm>
                  <a:off x="2160555" y="573099"/>
                  <a:ext cx="23243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4" name="文本框 3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232436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3158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文本框 387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1048732" y="4249932"/>
            <a:ext cx="731943" cy="276999"/>
            <a:chOff x="1753701" y="521439"/>
            <a:chExt cx="73194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文本框 389"/>
                <p:cNvSpPr txBox="1"/>
                <p:nvPr/>
              </p:nvSpPr>
              <p:spPr>
                <a:xfrm>
                  <a:off x="2160555" y="573099"/>
                  <a:ext cx="3250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2" name="文本框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32508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6981" r="-943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3" name="文本框 390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1048732" y="4438347"/>
            <a:ext cx="731943" cy="276999"/>
            <a:chOff x="1753701" y="521439"/>
            <a:chExt cx="73194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文本框 392"/>
                <p:cNvSpPr txBox="1"/>
                <p:nvPr/>
              </p:nvSpPr>
              <p:spPr>
                <a:xfrm>
                  <a:off x="2160555" y="573099"/>
                  <a:ext cx="32508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0" name="文本框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32508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6981" r="-943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1" name="文本框 393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1048732" y="4607709"/>
            <a:ext cx="639290" cy="276999"/>
            <a:chOff x="1753701" y="521439"/>
            <a:chExt cx="63929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文本框 395"/>
                <p:cNvSpPr txBox="1"/>
                <p:nvPr/>
              </p:nvSpPr>
              <p:spPr>
                <a:xfrm>
                  <a:off x="2160555" y="573099"/>
                  <a:ext cx="23243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8" name="文本框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555" y="573099"/>
                  <a:ext cx="232436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315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文本框 396"/>
            <p:cNvSpPr txBox="1"/>
            <p:nvPr/>
          </p:nvSpPr>
          <p:spPr>
            <a:xfrm>
              <a:off x="1753701" y="5214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线程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文本框 400"/>
              <p:cNvSpPr txBox="1"/>
              <p:nvPr/>
            </p:nvSpPr>
            <p:spPr>
              <a:xfrm>
                <a:off x="2403555" y="1944413"/>
                <a:ext cx="2881558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𝑆𝑢𝑏𝐷𝑖𝑠𝑡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6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55" y="1944413"/>
                <a:ext cx="2881558" cy="319062"/>
              </a:xfrm>
              <a:prstGeom prst="rect">
                <a:avLst/>
              </a:prstGeom>
              <a:blipFill>
                <a:blip r:embed="rId12"/>
                <a:stretch>
                  <a:fillRect l="-1480" r="-105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文本框 401"/>
          <p:cNvSpPr txBox="1"/>
          <p:nvPr/>
        </p:nvSpPr>
        <p:spPr>
          <a:xfrm>
            <a:off x="10958537" y="362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3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图片 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37395" y="9123382"/>
            <a:ext cx="447675" cy="276225"/>
          </a:xfrm>
          <a:prstGeom prst="rect">
            <a:avLst/>
          </a:prstGeom>
        </p:spPr>
      </p:pic>
      <p:cxnSp>
        <p:nvCxnSpPr>
          <p:cNvPr id="373" name="直接连接符 372"/>
          <p:cNvCxnSpPr/>
          <p:nvPr/>
        </p:nvCxnSpPr>
        <p:spPr>
          <a:xfrm rot="5400000">
            <a:off x="5658766" y="8614257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374" name="文本框 373"/>
          <p:cNvSpPr txBox="1"/>
          <p:nvPr/>
        </p:nvSpPr>
        <p:spPr>
          <a:xfrm rot="5400000">
            <a:off x="5576047" y="8411998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Coalesced</a:t>
            </a:r>
          </a:p>
          <a:p>
            <a:r>
              <a:rPr lang="en-US" altLang="zh-CN" dirty="0" smtClean="0"/>
              <a:t>Blank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9319" y="493272"/>
            <a:ext cx="4826461" cy="5311955"/>
            <a:chOff x="409319" y="493272"/>
            <a:chExt cx="4826461" cy="5311955"/>
          </a:xfrm>
        </p:grpSpPr>
        <p:sp>
          <p:nvSpPr>
            <p:cNvPr id="422" name="矩形 421"/>
            <p:cNvSpPr/>
            <p:nvPr/>
          </p:nvSpPr>
          <p:spPr>
            <a:xfrm>
              <a:off x="1513110" y="1274031"/>
              <a:ext cx="3154233" cy="45311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1523893" y="1274031"/>
              <a:ext cx="1829950" cy="3156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1466064" y="2137756"/>
              <a:ext cx="3769716" cy="1452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2322059" y="1156209"/>
              <a:ext cx="220279" cy="455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/>
            <p:cNvCxnSpPr/>
            <p:nvPr/>
          </p:nvCxnSpPr>
          <p:spPr>
            <a:xfrm>
              <a:off x="1240804" y="1314732"/>
              <a:ext cx="15057" cy="311595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文本框 366"/>
                <p:cNvSpPr txBox="1"/>
                <p:nvPr/>
              </p:nvSpPr>
              <p:spPr>
                <a:xfrm>
                  <a:off x="409319" y="1274031"/>
                  <a:ext cx="5794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7" name="文本框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19" y="1274031"/>
                  <a:ext cx="5794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632" t="-2222" r="-947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/>
                <p:cNvSpPr txBox="1"/>
                <p:nvPr/>
              </p:nvSpPr>
              <p:spPr>
                <a:xfrm>
                  <a:off x="571177" y="4156437"/>
                  <a:ext cx="236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77" y="4156437"/>
                  <a:ext cx="2364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684" r="-2105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 rot="5400000">
              <a:off x="3101111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5400000">
              <a:off x="3101111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5400000">
              <a:off x="3101111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3101111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3101111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101111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3101111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3101111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3101111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3101111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3101111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101111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5400000">
              <a:off x="3101111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3101111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5400000">
              <a:off x="3101111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3101111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3101111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5400000">
              <a:off x="3101111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2902531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2902531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5400000">
              <a:off x="2902531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2902531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2902531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5400000">
              <a:off x="2902531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5400000">
              <a:off x="2902531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5400000">
              <a:off x="2902531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2902531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2902531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2902531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2902531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2902531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2902531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5400000">
              <a:off x="2902531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5400000">
              <a:off x="2902531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2902531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5400000">
              <a:off x="2902531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5400000">
              <a:off x="2713187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5400000">
              <a:off x="2713187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5400000">
              <a:off x="2713187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5400000">
              <a:off x="2713187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5400000">
              <a:off x="2713187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5400000">
              <a:off x="2713187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 rot="5400000">
              <a:off x="2713187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 rot="5400000">
              <a:off x="2713187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 rot="5400000">
              <a:off x="2713187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 rot="5400000">
              <a:off x="2713187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 rot="5400000">
              <a:off x="2713187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 rot="5400000">
              <a:off x="2713187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 rot="5400000">
              <a:off x="2713187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 rot="5400000">
              <a:off x="2713187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 rot="5400000">
              <a:off x="2713187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 rot="5400000">
              <a:off x="2713187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 rot="5400000">
              <a:off x="2713187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 rot="5400000">
              <a:off x="2713187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 rot="5400000">
              <a:off x="2385302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 rot="5400000">
              <a:off x="2385302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 rot="5400000">
              <a:off x="2385302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 rot="5400000">
              <a:off x="2385302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 rot="5400000">
              <a:off x="2385302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 rot="5400000">
              <a:off x="2385302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 rot="5400000">
              <a:off x="2385302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 rot="5400000">
              <a:off x="2385302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 rot="5400000">
              <a:off x="2385302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 rot="5400000">
              <a:off x="2385302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 rot="5400000">
              <a:off x="2385302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 rot="5400000">
              <a:off x="2385302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 rot="5400000">
              <a:off x="2385302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 rot="5400000">
              <a:off x="2385302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 rot="5400000">
              <a:off x="2385302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 rot="5400000">
              <a:off x="2385302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 rot="5400000">
              <a:off x="2385302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 rot="5400000">
              <a:off x="2385302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 rot="5400000">
              <a:off x="2020474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 rot="5400000">
              <a:off x="2020474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 rot="5400000">
              <a:off x="2020474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 rot="5400000">
              <a:off x="2020474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 rot="5400000">
              <a:off x="2020474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 rot="5400000">
              <a:off x="2020474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 rot="5400000">
              <a:off x="2020474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 rot="5400000">
              <a:off x="2020474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 rot="5400000">
              <a:off x="2020474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 rot="5400000">
              <a:off x="2020474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 rot="5400000">
              <a:off x="2020474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 rot="5400000">
              <a:off x="2020474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 rot="5400000">
              <a:off x="2020474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 rot="5400000">
              <a:off x="2020474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 rot="5400000">
              <a:off x="2020474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 rot="5400000">
              <a:off x="2020474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 rot="5400000">
              <a:off x="2020474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 rot="5400000">
              <a:off x="2020474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5400000">
              <a:off x="1831130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 rot="5400000">
              <a:off x="1831130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 rot="5400000">
              <a:off x="1831130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 rot="5400000">
              <a:off x="1831130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 rot="5400000">
              <a:off x="1831130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 rot="5400000">
              <a:off x="1831130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 rot="5400000">
              <a:off x="1831130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 rot="5400000">
              <a:off x="1831130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 rot="5400000">
              <a:off x="1831130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 rot="5400000">
              <a:off x="1831130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 rot="5400000">
              <a:off x="1831130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 rot="5400000">
              <a:off x="1831130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rot="5400000">
              <a:off x="1831130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 rot="5400000">
              <a:off x="1831130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 rot="5400000">
              <a:off x="1831130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 rot="5400000">
              <a:off x="1831130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 rot="5400000">
              <a:off x="1831130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 rot="5400000">
              <a:off x="1831130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 rot="5400000">
              <a:off x="1651022" y="138736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 rot="5400000">
              <a:off x="1651022" y="151223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 rot="5400000">
              <a:off x="1651022" y="1637102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 rot="5400000">
              <a:off x="1651022" y="1761971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 rot="5400000">
              <a:off x="1651022" y="1886840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 rot="5400000">
              <a:off x="1651022" y="201170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 rot="5400000">
              <a:off x="1651022" y="22900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 rot="5400000">
              <a:off x="1651022" y="26646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 rot="5400000">
              <a:off x="1651022" y="303923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 rot="5400000">
              <a:off x="1651022" y="41795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 rot="5400000">
              <a:off x="1651022" y="215562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 rot="5400000">
              <a:off x="1651022" y="253976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 rot="5400000">
              <a:off x="1651022" y="291436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 rot="5400000">
              <a:off x="1651022" y="328897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 rot="5400000">
              <a:off x="1651022" y="405472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 rot="5400000">
              <a:off x="1651022" y="241489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 rot="5400000">
              <a:off x="1651022" y="2789498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 rot="5400000">
              <a:off x="1651022" y="316410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文本框 352"/>
            <p:cNvSpPr txBox="1"/>
            <p:nvPr/>
          </p:nvSpPr>
          <p:spPr>
            <a:xfrm rot="5400000">
              <a:off x="2038426" y="2285364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362" name="文本框 361"/>
            <p:cNvSpPr txBox="1"/>
            <p:nvPr/>
          </p:nvSpPr>
          <p:spPr>
            <a:xfrm rot="5400000">
              <a:off x="2384778" y="2280746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grpSp>
          <p:nvGrpSpPr>
            <p:cNvPr id="379" name="组合 378"/>
            <p:cNvGrpSpPr/>
            <p:nvPr/>
          </p:nvGrpSpPr>
          <p:grpSpPr>
            <a:xfrm>
              <a:off x="1217061" y="558442"/>
              <a:ext cx="592098" cy="276999"/>
              <a:chOff x="1753701" y="521439"/>
              <a:chExt cx="592098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2160555" y="573099"/>
                    <a:ext cx="18524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7" name="文本框 3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555" y="573099"/>
                    <a:ext cx="18524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8" name="文本框 377"/>
              <p:cNvSpPr txBox="1"/>
              <p:nvPr/>
            </p:nvSpPr>
            <p:spPr>
              <a:xfrm>
                <a:off x="1753701" y="52143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线程</a:t>
                </a: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2941996" y="560044"/>
              <a:ext cx="639290" cy="276999"/>
              <a:chOff x="1753701" y="521439"/>
              <a:chExt cx="639290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文本框 395"/>
                  <p:cNvSpPr txBox="1"/>
                  <p:nvPr/>
                </p:nvSpPr>
                <p:spPr>
                  <a:xfrm>
                    <a:off x="2160555" y="573099"/>
                    <a:ext cx="2324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6" name="文本框 3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555" y="573099"/>
                    <a:ext cx="232436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158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7" name="文本框 396"/>
              <p:cNvSpPr txBox="1"/>
              <p:nvPr/>
            </p:nvSpPr>
            <p:spPr>
              <a:xfrm>
                <a:off x="1753701" y="52143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线程</a:t>
                </a:r>
              </a:p>
            </p:txBody>
          </p:sp>
        </p:grpSp>
        <p:sp>
          <p:nvSpPr>
            <p:cNvPr id="399" name="矩形 398"/>
            <p:cNvSpPr/>
            <p:nvPr/>
          </p:nvSpPr>
          <p:spPr>
            <a:xfrm rot="5400000">
              <a:off x="3103885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矩形 399"/>
            <p:cNvSpPr/>
            <p:nvPr/>
          </p:nvSpPr>
          <p:spPr>
            <a:xfrm rot="5400000">
              <a:off x="2905305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 rot="5400000">
              <a:off x="2715961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 rot="5400000">
              <a:off x="2388076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 rot="5400000">
              <a:off x="2023248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7" name="矩形 406"/>
            <p:cNvSpPr/>
            <p:nvPr/>
          </p:nvSpPr>
          <p:spPr>
            <a:xfrm rot="5400000">
              <a:off x="1833904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 rot="5400000">
              <a:off x="1653796" y="344235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" name="矩形 408"/>
            <p:cNvSpPr/>
            <p:nvPr/>
          </p:nvSpPr>
          <p:spPr>
            <a:xfrm rot="5400000">
              <a:off x="3114969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矩形 409"/>
            <p:cNvSpPr/>
            <p:nvPr/>
          </p:nvSpPr>
          <p:spPr>
            <a:xfrm rot="5400000">
              <a:off x="2916389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矩形 410"/>
            <p:cNvSpPr/>
            <p:nvPr/>
          </p:nvSpPr>
          <p:spPr>
            <a:xfrm rot="5400000">
              <a:off x="2727045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 rot="5400000">
              <a:off x="2399160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" name="矩形 412"/>
            <p:cNvSpPr/>
            <p:nvPr/>
          </p:nvSpPr>
          <p:spPr>
            <a:xfrm rot="5400000">
              <a:off x="2034332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矩形 413"/>
            <p:cNvSpPr/>
            <p:nvPr/>
          </p:nvSpPr>
          <p:spPr>
            <a:xfrm rot="5400000">
              <a:off x="1844988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矩形 414"/>
            <p:cNvSpPr/>
            <p:nvPr/>
          </p:nvSpPr>
          <p:spPr>
            <a:xfrm rot="5400000">
              <a:off x="1664880" y="3877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6" name="文本框 415"/>
            <p:cNvSpPr txBox="1"/>
            <p:nvPr/>
          </p:nvSpPr>
          <p:spPr>
            <a:xfrm>
              <a:off x="2724629" y="352869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1664549" y="3506009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2808241" y="4997146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Coalesced Bank</a:t>
              </a:r>
              <a:endParaRPr lang="zh-CN" altLang="en-US" dirty="0"/>
            </a:p>
          </p:txBody>
        </p:sp>
        <p:grpSp>
          <p:nvGrpSpPr>
            <p:cNvPr id="437" name="组合 436"/>
            <p:cNvGrpSpPr/>
            <p:nvPr/>
          </p:nvGrpSpPr>
          <p:grpSpPr>
            <a:xfrm>
              <a:off x="1576869" y="854713"/>
              <a:ext cx="1713732" cy="281964"/>
              <a:chOff x="2940069" y="1812553"/>
              <a:chExt cx="1375994" cy="637312"/>
            </a:xfrm>
          </p:grpSpPr>
          <p:cxnSp>
            <p:nvCxnSpPr>
              <p:cNvPr id="425" name="直接箭头连接符 424"/>
              <p:cNvCxnSpPr/>
              <p:nvPr/>
            </p:nvCxnSpPr>
            <p:spPr>
              <a:xfrm>
                <a:off x="2940069" y="1812556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26" name="直接箭头连接符 425"/>
              <p:cNvCxnSpPr/>
              <p:nvPr/>
            </p:nvCxnSpPr>
            <p:spPr>
              <a:xfrm>
                <a:off x="3067524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27" name="直接箭头连接符 426"/>
              <p:cNvCxnSpPr/>
              <p:nvPr/>
            </p:nvCxnSpPr>
            <p:spPr>
              <a:xfrm>
                <a:off x="3192393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28" name="直接箭头连接符 427"/>
              <p:cNvCxnSpPr/>
              <p:nvPr/>
            </p:nvCxnSpPr>
            <p:spPr>
              <a:xfrm>
                <a:off x="3313739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29" name="直接箭头连接符 428"/>
              <p:cNvCxnSpPr/>
              <p:nvPr/>
            </p:nvCxnSpPr>
            <p:spPr>
              <a:xfrm>
                <a:off x="3442131" y="1812554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0" name="直接箭头连接符 429"/>
              <p:cNvCxnSpPr/>
              <p:nvPr/>
            </p:nvCxnSpPr>
            <p:spPr>
              <a:xfrm>
                <a:off x="3567000" y="1812553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1" name="直接箭头连接符 430"/>
              <p:cNvCxnSpPr/>
              <p:nvPr/>
            </p:nvCxnSpPr>
            <p:spPr>
              <a:xfrm>
                <a:off x="3689132" y="1812556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2" name="直接箭头连接符 431"/>
              <p:cNvCxnSpPr/>
              <p:nvPr/>
            </p:nvCxnSpPr>
            <p:spPr>
              <a:xfrm>
                <a:off x="3816587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3" name="直接箭头连接符 432"/>
              <p:cNvCxnSpPr/>
              <p:nvPr/>
            </p:nvCxnSpPr>
            <p:spPr>
              <a:xfrm>
                <a:off x="3941456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4" name="直接箭头连接符 433"/>
              <p:cNvCxnSpPr/>
              <p:nvPr/>
            </p:nvCxnSpPr>
            <p:spPr>
              <a:xfrm>
                <a:off x="4062802" y="1812555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5" name="直接箭头连接符 434"/>
              <p:cNvCxnSpPr/>
              <p:nvPr/>
            </p:nvCxnSpPr>
            <p:spPr>
              <a:xfrm>
                <a:off x="4191194" y="1812554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  <p:cxnSp>
            <p:nvCxnSpPr>
              <p:cNvPr id="436" name="直接箭头连接符 435"/>
              <p:cNvCxnSpPr/>
              <p:nvPr/>
            </p:nvCxnSpPr>
            <p:spPr>
              <a:xfrm>
                <a:off x="4316063" y="1812553"/>
                <a:ext cx="0" cy="637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tailEnd type="triangle"/>
              </a:ln>
            </p:spPr>
          </p:cxnSp>
        </p:grpSp>
        <p:sp>
          <p:nvSpPr>
            <p:cNvPr id="438" name="文本框 437"/>
            <p:cNvSpPr txBox="1"/>
            <p:nvPr/>
          </p:nvSpPr>
          <p:spPr>
            <a:xfrm>
              <a:off x="2137018" y="49327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sz="2400" b="1" dirty="0"/>
            </a:p>
          </p:txBody>
        </p:sp>
        <p:pic>
          <p:nvPicPr>
            <p:cNvPr id="179" name="图片 1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9553" y="5457888"/>
              <a:ext cx="447675" cy="276225"/>
            </a:xfrm>
            <a:prstGeom prst="rect">
              <a:avLst/>
            </a:prstGeom>
          </p:spPr>
        </p:pic>
      </p:grpSp>
      <p:sp>
        <p:nvSpPr>
          <p:cNvPr id="182" name="矩形 181"/>
          <p:cNvSpPr/>
          <p:nvPr/>
        </p:nvSpPr>
        <p:spPr>
          <a:xfrm rot="16200000">
            <a:off x="6796977" y="551929"/>
            <a:ext cx="3154233" cy="4531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rot="16200000">
            <a:off x="6771845" y="610680"/>
            <a:ext cx="1829950" cy="3156653"/>
            <a:chOff x="6534681" y="1471792"/>
            <a:chExt cx="1829950" cy="3156653"/>
          </a:xfrm>
        </p:grpSpPr>
        <p:sp>
          <p:nvSpPr>
            <p:cNvPr id="402" name="文本框 401"/>
            <p:cNvSpPr txBox="1"/>
            <p:nvPr/>
          </p:nvSpPr>
          <p:spPr>
            <a:xfrm>
              <a:off x="7572175" y="27640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6534681" y="1471792"/>
              <a:ext cx="1829950" cy="3156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 rot="5400000">
              <a:off x="8109522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 rot="5400000">
              <a:off x="8109522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 rot="5400000">
              <a:off x="8109522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 rot="5400000">
              <a:off x="8109522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 rot="5400000">
              <a:off x="8109522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 rot="5400000">
              <a:off x="8109522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 rot="5400000">
              <a:off x="8109522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 rot="5400000">
              <a:off x="8109522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 rot="5400000">
              <a:off x="8109522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 rot="5400000">
              <a:off x="8109522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 rot="5400000">
              <a:off x="8109522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 rot="5400000">
              <a:off x="8109522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 rot="5400000">
              <a:off x="8109522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 rot="5400000">
              <a:off x="8109522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 rot="5400000">
              <a:off x="8109522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 rot="5400000">
              <a:off x="8109522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 rot="5400000">
              <a:off x="8109522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 rot="5400000">
              <a:off x="8109522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 rot="5400000">
              <a:off x="7910942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 rot="5400000">
              <a:off x="7910942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 rot="5400000">
              <a:off x="7910942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 rot="5400000">
              <a:off x="7910942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 rot="5400000">
              <a:off x="7910942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 rot="5400000">
              <a:off x="7910942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 rot="5400000">
              <a:off x="7910942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 rot="5400000">
              <a:off x="7910942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 rot="5400000">
              <a:off x="7910942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 rot="5400000">
              <a:off x="7910942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 rot="5400000">
              <a:off x="7910942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 rot="5400000">
              <a:off x="7910942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 rot="5400000">
              <a:off x="7910942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 rot="5400000">
              <a:off x="7910942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 rot="5400000">
              <a:off x="7910942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 rot="5400000">
              <a:off x="7910942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5400000">
              <a:off x="7910942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 rot="5400000">
              <a:off x="7910942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5400000">
              <a:off x="7721598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 rot="5400000">
              <a:off x="7721598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 rot="5400000">
              <a:off x="7721598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 rot="5400000">
              <a:off x="7721598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 rot="5400000">
              <a:off x="7721598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 rot="5400000">
              <a:off x="7721598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 rot="5400000">
              <a:off x="7721598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 rot="5400000">
              <a:off x="7721598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 rot="5400000">
              <a:off x="7721598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 rot="5400000">
              <a:off x="7721598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 rot="5400000">
              <a:off x="7721598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 rot="5400000">
              <a:off x="7721598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 rot="5400000">
              <a:off x="7721598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 rot="5400000">
              <a:off x="7721598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 rot="5400000">
              <a:off x="7721598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rot="5400000">
              <a:off x="7721598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 rot="5400000">
              <a:off x="7721598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 rot="5400000">
              <a:off x="7721598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 rot="5400000">
              <a:off x="7393713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 rot="5400000">
              <a:off x="7393713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 rot="5400000">
              <a:off x="7393713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 rot="5400000">
              <a:off x="7393713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 rot="5400000">
              <a:off x="7393713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 rot="5400000">
              <a:off x="7393713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 rot="5400000">
              <a:off x="7393713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 rot="5400000">
              <a:off x="7393713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 rot="5400000">
              <a:off x="7393713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 rot="5400000">
              <a:off x="7393713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 rot="5400000">
              <a:off x="7393713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 rot="5400000">
              <a:off x="7393713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 rot="5400000">
              <a:off x="7393713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 rot="5400000">
              <a:off x="7393713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 rot="5400000">
              <a:off x="7393713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 rot="5400000">
              <a:off x="7393713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 rot="5400000">
              <a:off x="7393713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 rot="5400000">
              <a:off x="7393713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 rot="5400000">
              <a:off x="7028885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 rot="5400000">
              <a:off x="7028885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 rot="5400000">
              <a:off x="7028885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 rot="5400000">
              <a:off x="7028885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 rot="5400000">
              <a:off x="7028885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 rot="5400000">
              <a:off x="7028885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 rot="5400000">
              <a:off x="7028885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 rot="5400000">
              <a:off x="7028885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 rot="5400000">
              <a:off x="7028885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 rot="5400000">
              <a:off x="7028885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 rot="5400000">
              <a:off x="7028885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 rot="5400000">
              <a:off x="7028885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 rot="5400000">
              <a:off x="7028885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 rot="5400000">
              <a:off x="7028885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 rot="5400000">
              <a:off x="7028885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矩形 329"/>
            <p:cNvSpPr/>
            <p:nvPr/>
          </p:nvSpPr>
          <p:spPr>
            <a:xfrm rot="5400000">
              <a:off x="7028885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矩形 330"/>
            <p:cNvSpPr/>
            <p:nvPr/>
          </p:nvSpPr>
          <p:spPr>
            <a:xfrm rot="5400000">
              <a:off x="7028885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 rot="5400000">
              <a:off x="7028885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 rot="5400000">
              <a:off x="6839541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 rot="5400000">
              <a:off x="6839541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 rot="5400000">
              <a:off x="6839541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 rot="5400000">
              <a:off x="6839541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 rot="5400000">
              <a:off x="6839541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 rot="5400000">
              <a:off x="6839541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 rot="5400000">
              <a:off x="6839541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4" name="矩形 343"/>
            <p:cNvSpPr/>
            <p:nvPr/>
          </p:nvSpPr>
          <p:spPr>
            <a:xfrm rot="5400000">
              <a:off x="6839541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 rot="5400000">
              <a:off x="6839541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 rot="5400000">
              <a:off x="6839541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 rot="5400000">
              <a:off x="6839541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 rot="5400000">
              <a:off x="6839541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 rot="5400000">
              <a:off x="6839541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矩形 349"/>
            <p:cNvSpPr/>
            <p:nvPr/>
          </p:nvSpPr>
          <p:spPr>
            <a:xfrm rot="5400000">
              <a:off x="6839541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1" name="矩形 350"/>
            <p:cNvSpPr/>
            <p:nvPr/>
          </p:nvSpPr>
          <p:spPr>
            <a:xfrm rot="5400000">
              <a:off x="6839541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2" name="矩形 351"/>
            <p:cNvSpPr/>
            <p:nvPr/>
          </p:nvSpPr>
          <p:spPr>
            <a:xfrm rot="5400000">
              <a:off x="6839541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 rot="5400000">
              <a:off x="6839541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 rot="5400000">
              <a:off x="6839541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 rot="5400000">
              <a:off x="6659433" y="1598129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 rot="5400000">
              <a:off x="6659433" y="1722998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 rot="5400000">
              <a:off x="6659433" y="1847867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 rot="5400000">
              <a:off x="6659433" y="1972736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 rot="5400000">
              <a:off x="6659433" y="2097605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 rot="5400000">
              <a:off x="6659433" y="2222474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 rot="5400000">
              <a:off x="6659433" y="2500787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 rot="5400000">
              <a:off x="6659433" y="28753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 rot="5400000">
              <a:off x="6659433" y="3250001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 rot="5400000">
              <a:off x="6659433" y="43903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 rot="5400000">
              <a:off x="6659433" y="2366393"/>
              <a:ext cx="84170" cy="105937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 rot="5400000">
              <a:off x="6659433" y="2750525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6" name="矩形 375"/>
            <p:cNvSpPr/>
            <p:nvPr/>
          </p:nvSpPr>
          <p:spPr>
            <a:xfrm rot="5400000">
              <a:off x="6659433" y="312513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 rot="5400000">
              <a:off x="6659433" y="349973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1" name="矩形 380"/>
            <p:cNvSpPr/>
            <p:nvPr/>
          </p:nvSpPr>
          <p:spPr>
            <a:xfrm rot="5400000">
              <a:off x="6659433" y="4265494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2" name="矩形 381"/>
            <p:cNvSpPr/>
            <p:nvPr/>
          </p:nvSpPr>
          <p:spPr>
            <a:xfrm rot="5400000">
              <a:off x="6659433" y="2625656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 rot="5400000">
              <a:off x="6659433" y="3000263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 rot="5400000">
              <a:off x="6659433" y="3374870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 rot="5400000">
              <a:off x="7046837" y="2496129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386" name="文本框 385"/>
            <p:cNvSpPr txBox="1"/>
            <p:nvPr/>
          </p:nvSpPr>
          <p:spPr>
            <a:xfrm rot="5400000">
              <a:off x="7393189" y="2491511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389" name="矩形 388"/>
            <p:cNvSpPr/>
            <p:nvPr/>
          </p:nvSpPr>
          <p:spPr>
            <a:xfrm rot="5400000">
              <a:off x="8112296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 rot="5400000">
              <a:off x="7913716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1" name="矩形 390"/>
            <p:cNvSpPr/>
            <p:nvPr/>
          </p:nvSpPr>
          <p:spPr>
            <a:xfrm rot="5400000">
              <a:off x="7724372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2" name="矩形 391"/>
            <p:cNvSpPr/>
            <p:nvPr/>
          </p:nvSpPr>
          <p:spPr>
            <a:xfrm rot="5400000">
              <a:off x="7396487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 rot="5400000">
              <a:off x="7031659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4" name="矩形 393"/>
            <p:cNvSpPr/>
            <p:nvPr/>
          </p:nvSpPr>
          <p:spPr>
            <a:xfrm rot="5400000">
              <a:off x="6842315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矩形 417"/>
            <p:cNvSpPr/>
            <p:nvPr/>
          </p:nvSpPr>
          <p:spPr>
            <a:xfrm rot="5400000">
              <a:off x="6662207" y="3653122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" name="矩形 418"/>
            <p:cNvSpPr/>
            <p:nvPr/>
          </p:nvSpPr>
          <p:spPr>
            <a:xfrm rot="5400000">
              <a:off x="8123380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矩形 419"/>
            <p:cNvSpPr/>
            <p:nvPr/>
          </p:nvSpPr>
          <p:spPr>
            <a:xfrm rot="5400000">
              <a:off x="7924800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 rot="5400000">
              <a:off x="7735456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矩形 423"/>
            <p:cNvSpPr/>
            <p:nvPr/>
          </p:nvSpPr>
          <p:spPr>
            <a:xfrm rot="5400000">
              <a:off x="7407571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9" name="矩形 438"/>
            <p:cNvSpPr/>
            <p:nvPr/>
          </p:nvSpPr>
          <p:spPr>
            <a:xfrm rot="5400000">
              <a:off x="7042743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 rot="5400000">
              <a:off x="6853399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1" name="矩形 440"/>
            <p:cNvSpPr/>
            <p:nvPr/>
          </p:nvSpPr>
          <p:spPr>
            <a:xfrm rot="5400000">
              <a:off x="6673291" y="4088159"/>
              <a:ext cx="84170" cy="105937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2" name="文本框 441"/>
            <p:cNvSpPr txBox="1"/>
            <p:nvPr/>
          </p:nvSpPr>
          <p:spPr>
            <a:xfrm>
              <a:off x="7733040" y="373946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443" name="文本框 442"/>
            <p:cNvSpPr txBox="1"/>
            <p:nvPr/>
          </p:nvSpPr>
          <p:spPr>
            <a:xfrm>
              <a:off x="6672960" y="3716774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</p:grpSp>
      <p:sp>
        <p:nvSpPr>
          <p:cNvPr id="444" name="文本框 443"/>
          <p:cNvSpPr txBox="1"/>
          <p:nvPr/>
        </p:nvSpPr>
        <p:spPr>
          <a:xfrm>
            <a:off x="8631005" y="384488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Coalesced Bank</a:t>
            </a:r>
            <a:endParaRPr lang="zh-CN" altLang="en-US" dirty="0"/>
          </a:p>
        </p:txBody>
      </p:sp>
      <p:pic>
        <p:nvPicPr>
          <p:cNvPr id="447" name="图片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896" y="1822011"/>
            <a:ext cx="44767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文本框 400"/>
              <p:cNvSpPr txBox="1"/>
              <p:nvPr/>
            </p:nvSpPr>
            <p:spPr>
              <a:xfrm>
                <a:off x="3210779" y="1861121"/>
                <a:ext cx="2235227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𝑆𝑢𝑏𝐷𝑖𝑠𝑡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1" name="文本框 4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79" y="1861121"/>
                <a:ext cx="2235227" cy="248145"/>
              </a:xfrm>
              <a:prstGeom prst="rect">
                <a:avLst/>
              </a:prstGeom>
              <a:blipFill>
                <a:blip r:embed="rId12"/>
                <a:stretch>
                  <a:fillRect l="-1366" r="-1093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矩形 184"/>
          <p:cNvSpPr/>
          <p:nvPr/>
        </p:nvSpPr>
        <p:spPr>
          <a:xfrm>
            <a:off x="6018160" y="2120090"/>
            <a:ext cx="4480815" cy="177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883116" y="3044065"/>
            <a:ext cx="1135044" cy="6218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19586" y="31680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转置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34101" y="54762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计算最佳分割点</a:t>
            </a:r>
            <a:endParaRPr lang="zh-CN" altLang="en-US" b="1" dirty="0"/>
          </a:p>
        </p:txBody>
      </p:sp>
      <p:sp>
        <p:nvSpPr>
          <p:cNvPr id="464" name="右箭头 463"/>
          <p:cNvSpPr/>
          <p:nvPr/>
        </p:nvSpPr>
        <p:spPr>
          <a:xfrm rot="5400000">
            <a:off x="8142129" y="4704594"/>
            <a:ext cx="785564" cy="64638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矩形 527"/>
          <p:cNvSpPr/>
          <p:nvPr/>
        </p:nvSpPr>
        <p:spPr>
          <a:xfrm>
            <a:off x="1122586" y="1521681"/>
            <a:ext cx="2478446" cy="1955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1125513" y="1516790"/>
            <a:ext cx="1832812" cy="1616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0" name="直接箭头连接符 529"/>
          <p:cNvCxnSpPr/>
          <p:nvPr/>
        </p:nvCxnSpPr>
        <p:spPr>
          <a:xfrm>
            <a:off x="1015713" y="1520107"/>
            <a:ext cx="1730" cy="204171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文本框 530"/>
              <p:cNvSpPr txBox="1"/>
              <p:nvPr/>
            </p:nvSpPr>
            <p:spPr>
              <a:xfrm>
                <a:off x="724137" y="1435936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1" name="文本框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7" y="1435936"/>
                <a:ext cx="190758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文本框 531"/>
              <p:cNvSpPr txBox="1"/>
              <p:nvPr/>
            </p:nvSpPr>
            <p:spPr>
              <a:xfrm>
                <a:off x="708298" y="301038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2" name="文本框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98" y="3010382"/>
                <a:ext cx="236475" cy="276999"/>
              </a:xfrm>
              <a:prstGeom prst="rect">
                <a:avLst/>
              </a:prstGeom>
              <a:blipFill>
                <a:blip r:embed="rId3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矩形 532"/>
          <p:cNvSpPr/>
          <p:nvPr/>
        </p:nvSpPr>
        <p:spPr>
          <a:xfrm rot="5400000">
            <a:off x="2710586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矩形 533"/>
          <p:cNvSpPr/>
          <p:nvPr/>
        </p:nvSpPr>
        <p:spPr>
          <a:xfrm rot="5400000">
            <a:off x="2710586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" name="矩形 538"/>
          <p:cNvSpPr/>
          <p:nvPr/>
        </p:nvSpPr>
        <p:spPr>
          <a:xfrm rot="5400000">
            <a:off x="2709250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0" name="矩形 539"/>
          <p:cNvSpPr/>
          <p:nvPr/>
        </p:nvSpPr>
        <p:spPr>
          <a:xfrm rot="5400000">
            <a:off x="2709250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/>
        </p:nvSpPr>
        <p:spPr>
          <a:xfrm rot="5400000">
            <a:off x="2706206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4" name="矩形 543"/>
          <p:cNvSpPr/>
          <p:nvPr/>
        </p:nvSpPr>
        <p:spPr>
          <a:xfrm rot="5400000">
            <a:off x="2709250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7" name="矩形 546"/>
          <p:cNvSpPr/>
          <p:nvPr/>
        </p:nvSpPr>
        <p:spPr>
          <a:xfrm rot="5400000">
            <a:off x="2706206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矩形 547"/>
          <p:cNvSpPr/>
          <p:nvPr/>
        </p:nvSpPr>
        <p:spPr>
          <a:xfrm rot="5400000">
            <a:off x="2709250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矩形 550"/>
          <p:cNvSpPr/>
          <p:nvPr/>
        </p:nvSpPr>
        <p:spPr>
          <a:xfrm rot="5400000">
            <a:off x="2512006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" name="矩形 551"/>
          <p:cNvSpPr/>
          <p:nvPr/>
        </p:nvSpPr>
        <p:spPr>
          <a:xfrm rot="5400000">
            <a:off x="2512006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/>
          <p:cNvSpPr/>
          <p:nvPr/>
        </p:nvSpPr>
        <p:spPr>
          <a:xfrm rot="5400000">
            <a:off x="2510670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8" name="矩形 557"/>
          <p:cNvSpPr/>
          <p:nvPr/>
        </p:nvSpPr>
        <p:spPr>
          <a:xfrm rot="5400000">
            <a:off x="2510670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" name="矩形 559"/>
          <p:cNvSpPr/>
          <p:nvPr/>
        </p:nvSpPr>
        <p:spPr>
          <a:xfrm rot="5400000">
            <a:off x="2507626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2" name="矩形 561"/>
          <p:cNvSpPr/>
          <p:nvPr/>
        </p:nvSpPr>
        <p:spPr>
          <a:xfrm rot="5400000">
            <a:off x="2510670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" name="矩形 564"/>
          <p:cNvSpPr/>
          <p:nvPr/>
        </p:nvSpPr>
        <p:spPr>
          <a:xfrm rot="5400000">
            <a:off x="2507626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6" name="矩形 565"/>
          <p:cNvSpPr/>
          <p:nvPr/>
        </p:nvSpPr>
        <p:spPr>
          <a:xfrm rot="5400000">
            <a:off x="2510670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9" name="矩形 568"/>
          <p:cNvSpPr/>
          <p:nvPr/>
        </p:nvSpPr>
        <p:spPr>
          <a:xfrm rot="5400000">
            <a:off x="2322662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 rot="5400000">
            <a:off x="2322662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矩形 574"/>
          <p:cNvSpPr/>
          <p:nvPr/>
        </p:nvSpPr>
        <p:spPr>
          <a:xfrm rot="5400000">
            <a:off x="2321326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矩形 575"/>
          <p:cNvSpPr/>
          <p:nvPr/>
        </p:nvSpPr>
        <p:spPr>
          <a:xfrm rot="5400000">
            <a:off x="2321326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" name="矩形 577"/>
          <p:cNvSpPr/>
          <p:nvPr/>
        </p:nvSpPr>
        <p:spPr>
          <a:xfrm rot="5400000">
            <a:off x="2318282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矩形 579"/>
          <p:cNvSpPr/>
          <p:nvPr/>
        </p:nvSpPr>
        <p:spPr>
          <a:xfrm rot="5400000">
            <a:off x="2321326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" name="矩形 582"/>
          <p:cNvSpPr/>
          <p:nvPr/>
        </p:nvSpPr>
        <p:spPr>
          <a:xfrm rot="5400000">
            <a:off x="2318282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" name="矩形 583"/>
          <p:cNvSpPr/>
          <p:nvPr/>
        </p:nvSpPr>
        <p:spPr>
          <a:xfrm rot="5400000">
            <a:off x="2321326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矩形 586"/>
          <p:cNvSpPr/>
          <p:nvPr/>
        </p:nvSpPr>
        <p:spPr>
          <a:xfrm rot="5400000">
            <a:off x="1994777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8" name="矩形 587"/>
          <p:cNvSpPr/>
          <p:nvPr/>
        </p:nvSpPr>
        <p:spPr>
          <a:xfrm rot="5400000">
            <a:off x="1994777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" name="矩形 592"/>
          <p:cNvSpPr/>
          <p:nvPr/>
        </p:nvSpPr>
        <p:spPr>
          <a:xfrm rot="5400000">
            <a:off x="1993441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" name="矩形 593"/>
          <p:cNvSpPr/>
          <p:nvPr/>
        </p:nvSpPr>
        <p:spPr>
          <a:xfrm rot="5400000">
            <a:off x="1993441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" name="矩形 595"/>
          <p:cNvSpPr/>
          <p:nvPr/>
        </p:nvSpPr>
        <p:spPr>
          <a:xfrm rot="5400000">
            <a:off x="1990397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矩形 597"/>
          <p:cNvSpPr/>
          <p:nvPr/>
        </p:nvSpPr>
        <p:spPr>
          <a:xfrm rot="5400000">
            <a:off x="1993441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1" name="矩形 600"/>
          <p:cNvSpPr/>
          <p:nvPr/>
        </p:nvSpPr>
        <p:spPr>
          <a:xfrm rot="5400000">
            <a:off x="1990397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2" name="矩形 601"/>
          <p:cNvSpPr/>
          <p:nvPr/>
        </p:nvSpPr>
        <p:spPr>
          <a:xfrm rot="5400000">
            <a:off x="1993441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5" name="矩形 604"/>
          <p:cNvSpPr/>
          <p:nvPr/>
        </p:nvSpPr>
        <p:spPr>
          <a:xfrm rot="5400000">
            <a:off x="1629949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" name="矩形 605"/>
          <p:cNvSpPr/>
          <p:nvPr/>
        </p:nvSpPr>
        <p:spPr>
          <a:xfrm rot="5400000">
            <a:off x="1629949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矩形 610"/>
          <p:cNvSpPr/>
          <p:nvPr/>
        </p:nvSpPr>
        <p:spPr>
          <a:xfrm rot="5400000">
            <a:off x="1628613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2" name="矩形 611"/>
          <p:cNvSpPr/>
          <p:nvPr/>
        </p:nvSpPr>
        <p:spPr>
          <a:xfrm rot="5400000">
            <a:off x="1628613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矩形 613"/>
          <p:cNvSpPr/>
          <p:nvPr/>
        </p:nvSpPr>
        <p:spPr>
          <a:xfrm rot="5400000">
            <a:off x="1625569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矩形 615"/>
          <p:cNvSpPr/>
          <p:nvPr/>
        </p:nvSpPr>
        <p:spPr>
          <a:xfrm rot="5400000">
            <a:off x="1628613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矩形 618"/>
          <p:cNvSpPr/>
          <p:nvPr/>
        </p:nvSpPr>
        <p:spPr>
          <a:xfrm rot="5400000">
            <a:off x="1625569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矩形 619"/>
          <p:cNvSpPr/>
          <p:nvPr/>
        </p:nvSpPr>
        <p:spPr>
          <a:xfrm rot="5400000">
            <a:off x="1628613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3" name="矩形 622"/>
          <p:cNvSpPr/>
          <p:nvPr/>
        </p:nvSpPr>
        <p:spPr>
          <a:xfrm rot="5400000">
            <a:off x="1440605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" name="矩形 623"/>
          <p:cNvSpPr/>
          <p:nvPr/>
        </p:nvSpPr>
        <p:spPr>
          <a:xfrm rot="5400000">
            <a:off x="1440605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9" name="矩形 628"/>
          <p:cNvSpPr/>
          <p:nvPr/>
        </p:nvSpPr>
        <p:spPr>
          <a:xfrm rot="5400000">
            <a:off x="1439269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0" name="矩形 629"/>
          <p:cNvSpPr/>
          <p:nvPr/>
        </p:nvSpPr>
        <p:spPr>
          <a:xfrm rot="5400000">
            <a:off x="1439269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2" name="矩形 631"/>
          <p:cNvSpPr/>
          <p:nvPr/>
        </p:nvSpPr>
        <p:spPr>
          <a:xfrm rot="5400000">
            <a:off x="1436225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" name="矩形 633"/>
          <p:cNvSpPr/>
          <p:nvPr/>
        </p:nvSpPr>
        <p:spPr>
          <a:xfrm rot="5400000">
            <a:off x="1439269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7" name="矩形 636"/>
          <p:cNvSpPr/>
          <p:nvPr/>
        </p:nvSpPr>
        <p:spPr>
          <a:xfrm rot="5400000">
            <a:off x="1436225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8" name="矩形 637"/>
          <p:cNvSpPr/>
          <p:nvPr/>
        </p:nvSpPr>
        <p:spPr>
          <a:xfrm rot="5400000">
            <a:off x="1439269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1" name="矩形 640"/>
          <p:cNvSpPr/>
          <p:nvPr/>
        </p:nvSpPr>
        <p:spPr>
          <a:xfrm rot="5400000">
            <a:off x="1260497" y="16350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2" name="矩形 641"/>
          <p:cNvSpPr/>
          <p:nvPr/>
        </p:nvSpPr>
        <p:spPr>
          <a:xfrm rot="5400000">
            <a:off x="1260497" y="175988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7" name="矩形 646"/>
          <p:cNvSpPr/>
          <p:nvPr/>
        </p:nvSpPr>
        <p:spPr>
          <a:xfrm rot="5400000">
            <a:off x="1259161" y="188943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8" name="矩形 647"/>
          <p:cNvSpPr/>
          <p:nvPr/>
        </p:nvSpPr>
        <p:spPr>
          <a:xfrm rot="5400000">
            <a:off x="1259161" y="22640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0" name="矩形 649"/>
          <p:cNvSpPr/>
          <p:nvPr/>
        </p:nvSpPr>
        <p:spPr>
          <a:xfrm rot="5400000">
            <a:off x="1256117" y="294138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矩形 651"/>
          <p:cNvSpPr/>
          <p:nvPr/>
        </p:nvSpPr>
        <p:spPr>
          <a:xfrm rot="5400000">
            <a:off x="1259161" y="2139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" name="矩形 654"/>
          <p:cNvSpPr/>
          <p:nvPr/>
        </p:nvSpPr>
        <p:spPr>
          <a:xfrm rot="5400000">
            <a:off x="1256117" y="2816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矩形 655"/>
          <p:cNvSpPr/>
          <p:nvPr/>
        </p:nvSpPr>
        <p:spPr>
          <a:xfrm rot="5400000">
            <a:off x="1259161" y="201430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9" name="文本框 658"/>
          <p:cNvSpPr txBox="1"/>
          <p:nvPr/>
        </p:nvSpPr>
        <p:spPr>
          <a:xfrm rot="5400000">
            <a:off x="1646565" y="188478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660" name="文本框 659"/>
          <p:cNvSpPr txBox="1"/>
          <p:nvPr/>
        </p:nvSpPr>
        <p:spPr>
          <a:xfrm rot="5400000">
            <a:off x="1992917" y="188016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 rot="5400000">
            <a:off x="2701014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" name="矩形 674"/>
          <p:cNvSpPr/>
          <p:nvPr/>
        </p:nvSpPr>
        <p:spPr>
          <a:xfrm rot="5400000">
            <a:off x="2502434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" name="矩形 675"/>
          <p:cNvSpPr/>
          <p:nvPr/>
        </p:nvSpPr>
        <p:spPr>
          <a:xfrm rot="5400000">
            <a:off x="2313090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7" name="矩形 676"/>
          <p:cNvSpPr/>
          <p:nvPr/>
        </p:nvSpPr>
        <p:spPr>
          <a:xfrm rot="5400000">
            <a:off x="1985205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8" name="矩形 677"/>
          <p:cNvSpPr/>
          <p:nvPr/>
        </p:nvSpPr>
        <p:spPr>
          <a:xfrm rot="5400000">
            <a:off x="1620377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9" name="矩形 678"/>
          <p:cNvSpPr/>
          <p:nvPr/>
        </p:nvSpPr>
        <p:spPr>
          <a:xfrm rot="5400000">
            <a:off x="1431033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0" name="矩形 679"/>
          <p:cNvSpPr/>
          <p:nvPr/>
        </p:nvSpPr>
        <p:spPr>
          <a:xfrm rot="5400000">
            <a:off x="1250925" y="263918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1" name="文本框 680"/>
          <p:cNvSpPr txBox="1"/>
          <p:nvPr/>
        </p:nvSpPr>
        <p:spPr>
          <a:xfrm>
            <a:off x="2310674" y="229048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682" name="文本框 681"/>
          <p:cNvSpPr txBox="1"/>
          <p:nvPr/>
        </p:nvSpPr>
        <p:spPr>
          <a:xfrm>
            <a:off x="1250594" y="22677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grpSp>
        <p:nvGrpSpPr>
          <p:cNvPr id="683" name="组合 682"/>
          <p:cNvGrpSpPr/>
          <p:nvPr/>
        </p:nvGrpSpPr>
        <p:grpSpPr>
          <a:xfrm>
            <a:off x="1264503" y="1108823"/>
            <a:ext cx="1502428" cy="237493"/>
            <a:chOff x="2940069" y="1812553"/>
            <a:chExt cx="1375994" cy="637312"/>
          </a:xfrm>
        </p:grpSpPr>
        <p:cxnSp>
          <p:nvCxnSpPr>
            <p:cNvPr id="684" name="直接箭头连接符 683"/>
            <p:cNvCxnSpPr/>
            <p:nvPr/>
          </p:nvCxnSpPr>
          <p:spPr>
            <a:xfrm>
              <a:off x="2940069" y="1812556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85" name="直接箭头连接符 684"/>
            <p:cNvCxnSpPr/>
            <p:nvPr/>
          </p:nvCxnSpPr>
          <p:spPr>
            <a:xfrm>
              <a:off x="3067524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86" name="直接箭头连接符 685"/>
            <p:cNvCxnSpPr/>
            <p:nvPr/>
          </p:nvCxnSpPr>
          <p:spPr>
            <a:xfrm>
              <a:off x="3192393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87" name="直接箭头连接符 686"/>
            <p:cNvCxnSpPr/>
            <p:nvPr/>
          </p:nvCxnSpPr>
          <p:spPr>
            <a:xfrm>
              <a:off x="3313739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88" name="直接箭头连接符 687"/>
            <p:cNvCxnSpPr/>
            <p:nvPr/>
          </p:nvCxnSpPr>
          <p:spPr>
            <a:xfrm>
              <a:off x="3442131" y="1812554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89" name="直接箭头连接符 688"/>
            <p:cNvCxnSpPr/>
            <p:nvPr/>
          </p:nvCxnSpPr>
          <p:spPr>
            <a:xfrm>
              <a:off x="3567000" y="1812553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0" name="直接箭头连接符 689"/>
            <p:cNvCxnSpPr/>
            <p:nvPr/>
          </p:nvCxnSpPr>
          <p:spPr>
            <a:xfrm>
              <a:off x="3689132" y="1812556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1" name="直接箭头连接符 690"/>
            <p:cNvCxnSpPr/>
            <p:nvPr/>
          </p:nvCxnSpPr>
          <p:spPr>
            <a:xfrm>
              <a:off x="3816587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2" name="直接箭头连接符 691"/>
            <p:cNvCxnSpPr/>
            <p:nvPr/>
          </p:nvCxnSpPr>
          <p:spPr>
            <a:xfrm>
              <a:off x="3941456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3" name="直接箭头连接符 692"/>
            <p:cNvCxnSpPr/>
            <p:nvPr/>
          </p:nvCxnSpPr>
          <p:spPr>
            <a:xfrm>
              <a:off x="4062802" y="1812555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4" name="直接箭头连接符 693"/>
            <p:cNvCxnSpPr/>
            <p:nvPr/>
          </p:nvCxnSpPr>
          <p:spPr>
            <a:xfrm>
              <a:off x="4191194" y="1812554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  <p:cxnSp>
          <p:nvCxnSpPr>
            <p:cNvPr id="695" name="直接箭头连接符 694"/>
            <p:cNvCxnSpPr/>
            <p:nvPr/>
          </p:nvCxnSpPr>
          <p:spPr>
            <a:xfrm>
              <a:off x="4316063" y="1812553"/>
              <a:ext cx="0" cy="6373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tailEnd type="triangle"/>
            </a:ln>
          </p:spPr>
        </p:cxnSp>
      </p:grpSp>
      <p:sp>
        <p:nvSpPr>
          <p:cNvPr id="697" name="矩形 696"/>
          <p:cNvSpPr/>
          <p:nvPr/>
        </p:nvSpPr>
        <p:spPr>
          <a:xfrm>
            <a:off x="3497925" y="121093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98" name="直接箭头连接符 697"/>
          <p:cNvCxnSpPr/>
          <p:nvPr/>
        </p:nvCxnSpPr>
        <p:spPr>
          <a:xfrm flipV="1">
            <a:off x="1237547" y="1380119"/>
            <a:ext cx="2262053" cy="905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699" name="矩形 698"/>
          <p:cNvSpPr/>
          <p:nvPr/>
        </p:nvSpPr>
        <p:spPr>
          <a:xfrm>
            <a:off x="650962" y="327698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0" name="文本框 699"/>
              <p:cNvSpPr txBox="1"/>
              <p:nvPr/>
            </p:nvSpPr>
            <p:spPr>
              <a:xfrm>
                <a:off x="1037989" y="1227575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0" name="文本框 6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89" y="1227575"/>
                <a:ext cx="190758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文本框 973"/>
              <p:cNvSpPr txBox="1"/>
              <p:nvPr/>
            </p:nvSpPr>
            <p:spPr>
              <a:xfrm>
                <a:off x="1760545" y="824842"/>
                <a:ext cx="73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lo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ck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4" name="文本框 9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45" y="824842"/>
                <a:ext cx="739241" cy="276999"/>
              </a:xfrm>
              <a:prstGeom prst="rect">
                <a:avLst/>
              </a:prstGeom>
              <a:blipFill>
                <a:blip r:embed="rId5"/>
                <a:stretch>
                  <a:fillRect l="-6612" r="-165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5" name="矩形 974"/>
          <p:cNvSpPr/>
          <p:nvPr/>
        </p:nvSpPr>
        <p:spPr>
          <a:xfrm>
            <a:off x="1118597" y="4196639"/>
            <a:ext cx="2478446" cy="1955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矩形 975"/>
          <p:cNvSpPr/>
          <p:nvPr/>
        </p:nvSpPr>
        <p:spPr>
          <a:xfrm>
            <a:off x="1121524" y="4191748"/>
            <a:ext cx="1096047" cy="1616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7" name="直接箭头连接符 976"/>
          <p:cNvCxnSpPr/>
          <p:nvPr/>
        </p:nvCxnSpPr>
        <p:spPr>
          <a:xfrm>
            <a:off x="1011724" y="4195065"/>
            <a:ext cx="1730" cy="204171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文本框 977"/>
              <p:cNvSpPr txBox="1"/>
              <p:nvPr/>
            </p:nvSpPr>
            <p:spPr>
              <a:xfrm>
                <a:off x="720148" y="4110894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8" name="文本框 9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48" y="4110894"/>
                <a:ext cx="190758" cy="276999"/>
              </a:xfrm>
              <a:prstGeom prst="rect">
                <a:avLst/>
              </a:prstGeom>
              <a:blipFill>
                <a:blip r:embed="rId6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文本框 978"/>
              <p:cNvSpPr txBox="1"/>
              <p:nvPr/>
            </p:nvSpPr>
            <p:spPr>
              <a:xfrm>
                <a:off x="704309" y="5685340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9" name="文本框 9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09" y="5685340"/>
                <a:ext cx="236475" cy="276999"/>
              </a:xfrm>
              <a:prstGeom prst="rect">
                <a:avLst/>
              </a:prstGeom>
              <a:blipFill>
                <a:blip r:embed="rId7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0" name="矩形 979"/>
          <p:cNvSpPr/>
          <p:nvPr/>
        </p:nvSpPr>
        <p:spPr>
          <a:xfrm rot="5400000">
            <a:off x="2011272" y="430997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1" name="矩形 980"/>
          <p:cNvSpPr/>
          <p:nvPr/>
        </p:nvSpPr>
        <p:spPr>
          <a:xfrm rot="5400000">
            <a:off x="2011272" y="4434841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2" name="矩形 981"/>
          <p:cNvSpPr/>
          <p:nvPr/>
        </p:nvSpPr>
        <p:spPr>
          <a:xfrm rot="5400000">
            <a:off x="2009936" y="4564397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" name="矩形 982"/>
          <p:cNvSpPr/>
          <p:nvPr/>
        </p:nvSpPr>
        <p:spPr>
          <a:xfrm rot="5400000">
            <a:off x="2009936" y="4939004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" name="矩形 983"/>
          <p:cNvSpPr/>
          <p:nvPr/>
        </p:nvSpPr>
        <p:spPr>
          <a:xfrm rot="5400000">
            <a:off x="2006892" y="561634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5" name="矩形 984"/>
          <p:cNvSpPr/>
          <p:nvPr/>
        </p:nvSpPr>
        <p:spPr>
          <a:xfrm rot="5400000">
            <a:off x="2009936" y="4814135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6" name="矩形 985"/>
          <p:cNvSpPr/>
          <p:nvPr/>
        </p:nvSpPr>
        <p:spPr>
          <a:xfrm rot="5400000">
            <a:off x="2006892" y="5491473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矩形 986"/>
          <p:cNvSpPr/>
          <p:nvPr/>
        </p:nvSpPr>
        <p:spPr>
          <a:xfrm rot="5400000">
            <a:off x="2009936" y="4689266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2" name="矩形 1011"/>
          <p:cNvSpPr/>
          <p:nvPr/>
        </p:nvSpPr>
        <p:spPr>
          <a:xfrm rot="5400000">
            <a:off x="1625960" y="430997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" name="矩形 1012"/>
          <p:cNvSpPr/>
          <p:nvPr/>
        </p:nvSpPr>
        <p:spPr>
          <a:xfrm rot="5400000">
            <a:off x="1625960" y="4434841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" name="矩形 1013"/>
          <p:cNvSpPr/>
          <p:nvPr/>
        </p:nvSpPr>
        <p:spPr>
          <a:xfrm rot="5400000">
            <a:off x="1624624" y="4564397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5" name="矩形 1014"/>
          <p:cNvSpPr/>
          <p:nvPr/>
        </p:nvSpPr>
        <p:spPr>
          <a:xfrm rot="5400000">
            <a:off x="1624624" y="4939004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6" name="矩形 1015"/>
          <p:cNvSpPr/>
          <p:nvPr/>
        </p:nvSpPr>
        <p:spPr>
          <a:xfrm rot="5400000">
            <a:off x="1621580" y="561634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7" name="矩形 1016"/>
          <p:cNvSpPr/>
          <p:nvPr/>
        </p:nvSpPr>
        <p:spPr>
          <a:xfrm rot="5400000">
            <a:off x="1624624" y="4814135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8" name="矩形 1017"/>
          <p:cNvSpPr/>
          <p:nvPr/>
        </p:nvSpPr>
        <p:spPr>
          <a:xfrm rot="5400000">
            <a:off x="1621580" y="5491473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9" name="矩形 1018"/>
          <p:cNvSpPr/>
          <p:nvPr/>
        </p:nvSpPr>
        <p:spPr>
          <a:xfrm rot="5400000">
            <a:off x="1624624" y="4689266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0" name="矩形 1019"/>
          <p:cNvSpPr/>
          <p:nvPr/>
        </p:nvSpPr>
        <p:spPr>
          <a:xfrm rot="5400000">
            <a:off x="1436616" y="430997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1" name="矩形 1020"/>
          <p:cNvSpPr/>
          <p:nvPr/>
        </p:nvSpPr>
        <p:spPr>
          <a:xfrm rot="5400000">
            <a:off x="1436616" y="4434841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2" name="矩形 1021"/>
          <p:cNvSpPr/>
          <p:nvPr/>
        </p:nvSpPr>
        <p:spPr>
          <a:xfrm rot="5400000">
            <a:off x="1435280" y="4564397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3" name="矩形 1022"/>
          <p:cNvSpPr/>
          <p:nvPr/>
        </p:nvSpPr>
        <p:spPr>
          <a:xfrm rot="5400000">
            <a:off x="1435280" y="4939004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矩形 1023"/>
          <p:cNvSpPr/>
          <p:nvPr/>
        </p:nvSpPr>
        <p:spPr>
          <a:xfrm rot="5400000">
            <a:off x="1432236" y="561634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" name="矩形 1024"/>
          <p:cNvSpPr/>
          <p:nvPr/>
        </p:nvSpPr>
        <p:spPr>
          <a:xfrm rot="5400000">
            <a:off x="1435280" y="4814135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矩形 1025"/>
          <p:cNvSpPr/>
          <p:nvPr/>
        </p:nvSpPr>
        <p:spPr>
          <a:xfrm rot="5400000">
            <a:off x="1432236" y="5491473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矩形 1026"/>
          <p:cNvSpPr/>
          <p:nvPr/>
        </p:nvSpPr>
        <p:spPr>
          <a:xfrm rot="5400000">
            <a:off x="1435280" y="4689266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矩形 1027"/>
          <p:cNvSpPr/>
          <p:nvPr/>
        </p:nvSpPr>
        <p:spPr>
          <a:xfrm rot="5400000">
            <a:off x="1256508" y="430997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028"/>
          <p:cNvSpPr/>
          <p:nvPr/>
        </p:nvSpPr>
        <p:spPr>
          <a:xfrm rot="5400000">
            <a:off x="1256508" y="4434841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矩形 1029"/>
          <p:cNvSpPr/>
          <p:nvPr/>
        </p:nvSpPr>
        <p:spPr>
          <a:xfrm rot="5400000">
            <a:off x="1255172" y="4564397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1" name="矩形 1030"/>
          <p:cNvSpPr/>
          <p:nvPr/>
        </p:nvSpPr>
        <p:spPr>
          <a:xfrm rot="5400000">
            <a:off x="1255172" y="4939004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矩形 1031"/>
          <p:cNvSpPr/>
          <p:nvPr/>
        </p:nvSpPr>
        <p:spPr>
          <a:xfrm rot="5400000">
            <a:off x="1252128" y="5616342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3" name="矩形 1032"/>
          <p:cNvSpPr/>
          <p:nvPr/>
        </p:nvSpPr>
        <p:spPr>
          <a:xfrm rot="5400000">
            <a:off x="1255172" y="4814135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矩形 1033"/>
          <p:cNvSpPr/>
          <p:nvPr/>
        </p:nvSpPr>
        <p:spPr>
          <a:xfrm rot="5400000">
            <a:off x="1252128" y="5491473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5" name="矩形 1034"/>
          <p:cNvSpPr/>
          <p:nvPr/>
        </p:nvSpPr>
        <p:spPr>
          <a:xfrm rot="5400000">
            <a:off x="1255172" y="4689266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文本框 1035"/>
          <p:cNvSpPr txBox="1"/>
          <p:nvPr/>
        </p:nvSpPr>
        <p:spPr>
          <a:xfrm rot="5400000">
            <a:off x="1642576" y="455973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038" name="矩形 1037"/>
          <p:cNvSpPr/>
          <p:nvPr/>
        </p:nvSpPr>
        <p:spPr>
          <a:xfrm rot="5400000">
            <a:off x="2001700" y="5314138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2" name="矩形 1041"/>
          <p:cNvSpPr/>
          <p:nvPr/>
        </p:nvSpPr>
        <p:spPr>
          <a:xfrm rot="5400000">
            <a:off x="1616388" y="5314138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3" name="矩形 1042"/>
          <p:cNvSpPr/>
          <p:nvPr/>
        </p:nvSpPr>
        <p:spPr>
          <a:xfrm rot="5400000">
            <a:off x="1427044" y="5314138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/>
          <p:cNvSpPr/>
          <p:nvPr/>
        </p:nvSpPr>
        <p:spPr>
          <a:xfrm rot="5400000">
            <a:off x="1246936" y="5314138"/>
            <a:ext cx="84170" cy="105937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6" name="文本框 1045"/>
          <p:cNvSpPr txBox="1"/>
          <p:nvPr/>
        </p:nvSpPr>
        <p:spPr>
          <a:xfrm>
            <a:off x="1246605" y="494275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cxnSp>
        <p:nvCxnSpPr>
          <p:cNvPr id="1048" name="直接箭头连接符 1047"/>
          <p:cNvCxnSpPr/>
          <p:nvPr/>
        </p:nvCxnSpPr>
        <p:spPr>
          <a:xfrm>
            <a:off x="1260514" y="3783782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49" name="直接箭头连接符 1048"/>
          <p:cNvCxnSpPr/>
          <p:nvPr/>
        </p:nvCxnSpPr>
        <p:spPr>
          <a:xfrm>
            <a:off x="1399680" y="3783782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50" name="直接箭头连接符 1049"/>
          <p:cNvCxnSpPr/>
          <p:nvPr/>
        </p:nvCxnSpPr>
        <p:spPr>
          <a:xfrm>
            <a:off x="1536023" y="3783782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51" name="直接箭头连接符 1050"/>
          <p:cNvCxnSpPr/>
          <p:nvPr/>
        </p:nvCxnSpPr>
        <p:spPr>
          <a:xfrm>
            <a:off x="1668519" y="3783782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52" name="直接箭头连接符 1051"/>
          <p:cNvCxnSpPr/>
          <p:nvPr/>
        </p:nvCxnSpPr>
        <p:spPr>
          <a:xfrm>
            <a:off x="1808708" y="3783781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53" name="直接箭头连接符 1052"/>
          <p:cNvCxnSpPr/>
          <p:nvPr/>
        </p:nvCxnSpPr>
        <p:spPr>
          <a:xfrm>
            <a:off x="1945051" y="3783781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1054" name="直接箭头连接符 1053"/>
          <p:cNvCxnSpPr/>
          <p:nvPr/>
        </p:nvCxnSpPr>
        <p:spPr>
          <a:xfrm>
            <a:off x="2078405" y="3783782"/>
            <a:ext cx="0" cy="23749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sp>
        <p:nvSpPr>
          <p:cNvPr id="1060" name="矩形 1059"/>
          <p:cNvSpPr/>
          <p:nvPr/>
        </p:nvSpPr>
        <p:spPr>
          <a:xfrm>
            <a:off x="3493936" y="388589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61" name="直接箭头连接符 1060"/>
          <p:cNvCxnSpPr/>
          <p:nvPr/>
        </p:nvCxnSpPr>
        <p:spPr>
          <a:xfrm flipV="1">
            <a:off x="1233558" y="4055077"/>
            <a:ext cx="2262053" cy="9056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1062" name="矩形 1061"/>
          <p:cNvSpPr/>
          <p:nvPr/>
        </p:nvSpPr>
        <p:spPr>
          <a:xfrm>
            <a:off x="646973" y="595194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1034000" y="390253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0" y="3902533"/>
                <a:ext cx="190758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文本框 1064"/>
              <p:cNvSpPr txBox="1"/>
              <p:nvPr/>
            </p:nvSpPr>
            <p:spPr>
              <a:xfrm>
                <a:off x="1756556" y="3499800"/>
                <a:ext cx="73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lo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ck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5" name="文本框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56" y="3499800"/>
                <a:ext cx="739241" cy="276999"/>
              </a:xfrm>
              <a:prstGeom prst="rect">
                <a:avLst/>
              </a:prstGeom>
              <a:blipFill>
                <a:blip r:embed="rId9"/>
                <a:stretch>
                  <a:fillRect l="-6612" r="-330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文本框 1065"/>
              <p:cNvSpPr txBox="1"/>
              <p:nvPr/>
            </p:nvSpPr>
            <p:spPr>
              <a:xfrm>
                <a:off x="2855914" y="1101841"/>
                <a:ext cx="348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6" name="文本框 10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14" y="1101841"/>
                <a:ext cx="348172" cy="276999"/>
              </a:xfrm>
              <a:prstGeom prst="rect">
                <a:avLst/>
              </a:prstGeom>
              <a:blipFill>
                <a:blip r:embed="rId10"/>
                <a:stretch>
                  <a:fillRect l="-13793" r="-34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文本框 1066"/>
              <p:cNvSpPr txBox="1"/>
              <p:nvPr/>
            </p:nvSpPr>
            <p:spPr>
              <a:xfrm>
                <a:off x="2101946" y="3750533"/>
                <a:ext cx="353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7" name="文本框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46" y="3750533"/>
                <a:ext cx="353495" cy="276999"/>
              </a:xfrm>
              <a:prstGeom prst="rect">
                <a:avLst/>
              </a:prstGeom>
              <a:blipFill>
                <a:blip r:embed="rId11"/>
                <a:stretch>
                  <a:fillRect l="-15517" r="-344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8" name="右箭头 1067"/>
          <p:cNvSpPr/>
          <p:nvPr/>
        </p:nvSpPr>
        <p:spPr>
          <a:xfrm>
            <a:off x="3685069" y="3465999"/>
            <a:ext cx="918578" cy="5936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/>
          <p:cNvSpPr/>
          <p:nvPr/>
        </p:nvSpPr>
        <p:spPr>
          <a:xfrm rot="5400000">
            <a:off x="3418625" y="2826527"/>
            <a:ext cx="4635331" cy="2016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矩形 1069"/>
          <p:cNvSpPr/>
          <p:nvPr/>
        </p:nvSpPr>
        <p:spPr>
          <a:xfrm rot="5400000">
            <a:off x="4627013" y="1604773"/>
            <a:ext cx="1657248" cy="1456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矩形 1073"/>
          <p:cNvSpPr/>
          <p:nvPr/>
        </p:nvSpPr>
        <p:spPr>
          <a:xfrm rot="10800000">
            <a:off x="5400304" y="301249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" name="矩形 1074"/>
          <p:cNvSpPr/>
          <p:nvPr/>
        </p:nvSpPr>
        <p:spPr>
          <a:xfrm rot="10800000">
            <a:off x="5275435" y="301249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6" name="矩形 1075"/>
          <p:cNvSpPr/>
          <p:nvPr/>
        </p:nvSpPr>
        <p:spPr>
          <a:xfrm rot="10800000">
            <a:off x="5145879" y="30111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7" name="矩形 1076"/>
          <p:cNvSpPr/>
          <p:nvPr/>
        </p:nvSpPr>
        <p:spPr>
          <a:xfrm rot="10800000">
            <a:off x="4771272" y="30111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9" name="矩形 1078"/>
          <p:cNvSpPr/>
          <p:nvPr/>
        </p:nvSpPr>
        <p:spPr>
          <a:xfrm rot="10800000">
            <a:off x="4896141" y="30111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1" name="矩形 1080"/>
          <p:cNvSpPr/>
          <p:nvPr/>
        </p:nvSpPr>
        <p:spPr>
          <a:xfrm rot="10800000">
            <a:off x="5021010" y="30111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2" name="矩形 1081"/>
          <p:cNvSpPr/>
          <p:nvPr/>
        </p:nvSpPr>
        <p:spPr>
          <a:xfrm rot="10800000">
            <a:off x="5400304" y="28139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3" name="矩形 1082"/>
          <p:cNvSpPr/>
          <p:nvPr/>
        </p:nvSpPr>
        <p:spPr>
          <a:xfrm rot="10800000">
            <a:off x="5275435" y="281391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4" name="矩形 1083"/>
          <p:cNvSpPr/>
          <p:nvPr/>
        </p:nvSpPr>
        <p:spPr>
          <a:xfrm rot="10800000">
            <a:off x="5145879" y="28125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" name="矩形 1084"/>
          <p:cNvSpPr/>
          <p:nvPr/>
        </p:nvSpPr>
        <p:spPr>
          <a:xfrm rot="10800000">
            <a:off x="4771272" y="28125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7" name="矩形 1086"/>
          <p:cNvSpPr/>
          <p:nvPr/>
        </p:nvSpPr>
        <p:spPr>
          <a:xfrm rot="10800000">
            <a:off x="4896141" y="28125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9" name="矩形 1088"/>
          <p:cNvSpPr/>
          <p:nvPr/>
        </p:nvSpPr>
        <p:spPr>
          <a:xfrm rot="10800000">
            <a:off x="5021010" y="28125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0" name="矩形 1089"/>
          <p:cNvSpPr/>
          <p:nvPr/>
        </p:nvSpPr>
        <p:spPr>
          <a:xfrm rot="10800000">
            <a:off x="5400304" y="262457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1" name="矩形 1090"/>
          <p:cNvSpPr/>
          <p:nvPr/>
        </p:nvSpPr>
        <p:spPr>
          <a:xfrm rot="10800000">
            <a:off x="5275435" y="262457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2" name="矩形 1091"/>
          <p:cNvSpPr/>
          <p:nvPr/>
        </p:nvSpPr>
        <p:spPr>
          <a:xfrm rot="10800000">
            <a:off x="5145879" y="26232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3" name="矩形 1092"/>
          <p:cNvSpPr/>
          <p:nvPr/>
        </p:nvSpPr>
        <p:spPr>
          <a:xfrm rot="10800000">
            <a:off x="4771272" y="26232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" name="矩形 1094"/>
          <p:cNvSpPr/>
          <p:nvPr/>
        </p:nvSpPr>
        <p:spPr>
          <a:xfrm rot="10800000">
            <a:off x="4896141" y="26232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7" name="矩形 1096"/>
          <p:cNvSpPr/>
          <p:nvPr/>
        </p:nvSpPr>
        <p:spPr>
          <a:xfrm rot="10800000">
            <a:off x="5021010" y="26232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8" name="矩形 1097"/>
          <p:cNvSpPr/>
          <p:nvPr/>
        </p:nvSpPr>
        <p:spPr>
          <a:xfrm rot="10800000">
            <a:off x="5400304" y="229668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9" name="矩形 1098"/>
          <p:cNvSpPr/>
          <p:nvPr/>
        </p:nvSpPr>
        <p:spPr>
          <a:xfrm rot="10800000">
            <a:off x="5275435" y="229668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0" name="矩形 1099"/>
          <p:cNvSpPr/>
          <p:nvPr/>
        </p:nvSpPr>
        <p:spPr>
          <a:xfrm rot="10800000">
            <a:off x="5145879" y="22953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1" name="矩形 1100"/>
          <p:cNvSpPr/>
          <p:nvPr/>
        </p:nvSpPr>
        <p:spPr>
          <a:xfrm rot="10800000">
            <a:off x="4771272" y="22953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3" name="矩形 1102"/>
          <p:cNvSpPr/>
          <p:nvPr/>
        </p:nvSpPr>
        <p:spPr>
          <a:xfrm rot="10800000">
            <a:off x="4896141" y="22953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5" name="矩形 1104"/>
          <p:cNvSpPr/>
          <p:nvPr/>
        </p:nvSpPr>
        <p:spPr>
          <a:xfrm rot="10800000">
            <a:off x="5021010" y="22953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6" name="矩形 1105"/>
          <p:cNvSpPr/>
          <p:nvPr/>
        </p:nvSpPr>
        <p:spPr>
          <a:xfrm rot="10800000">
            <a:off x="5400304" y="193185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7" name="矩形 1106"/>
          <p:cNvSpPr/>
          <p:nvPr/>
        </p:nvSpPr>
        <p:spPr>
          <a:xfrm rot="10800000">
            <a:off x="5275435" y="193185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8" name="矩形 1107"/>
          <p:cNvSpPr/>
          <p:nvPr/>
        </p:nvSpPr>
        <p:spPr>
          <a:xfrm rot="10800000">
            <a:off x="5145879" y="19305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9" name="矩形 1108"/>
          <p:cNvSpPr/>
          <p:nvPr/>
        </p:nvSpPr>
        <p:spPr>
          <a:xfrm rot="10800000">
            <a:off x="4771272" y="19305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1" name="矩形 1110"/>
          <p:cNvSpPr/>
          <p:nvPr/>
        </p:nvSpPr>
        <p:spPr>
          <a:xfrm rot="10800000">
            <a:off x="4896141" y="19305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3" name="矩形 1112"/>
          <p:cNvSpPr/>
          <p:nvPr/>
        </p:nvSpPr>
        <p:spPr>
          <a:xfrm rot="10800000">
            <a:off x="5021010" y="19305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4" name="矩形 1113"/>
          <p:cNvSpPr/>
          <p:nvPr/>
        </p:nvSpPr>
        <p:spPr>
          <a:xfrm rot="10800000">
            <a:off x="5400304" y="174251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5" name="矩形 1114"/>
          <p:cNvSpPr/>
          <p:nvPr/>
        </p:nvSpPr>
        <p:spPr>
          <a:xfrm rot="10800000">
            <a:off x="5275435" y="174251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矩形 1115"/>
          <p:cNvSpPr/>
          <p:nvPr/>
        </p:nvSpPr>
        <p:spPr>
          <a:xfrm rot="10800000">
            <a:off x="5145879" y="1741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7" name="矩形 1116"/>
          <p:cNvSpPr/>
          <p:nvPr/>
        </p:nvSpPr>
        <p:spPr>
          <a:xfrm rot="10800000">
            <a:off x="4771272" y="1741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矩形 1118"/>
          <p:cNvSpPr/>
          <p:nvPr/>
        </p:nvSpPr>
        <p:spPr>
          <a:xfrm rot="10800000">
            <a:off x="4896141" y="1741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矩形 1120"/>
          <p:cNvSpPr/>
          <p:nvPr/>
        </p:nvSpPr>
        <p:spPr>
          <a:xfrm rot="10800000">
            <a:off x="5021010" y="17411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矩形 1121"/>
          <p:cNvSpPr/>
          <p:nvPr/>
        </p:nvSpPr>
        <p:spPr>
          <a:xfrm rot="10800000">
            <a:off x="5400304" y="156240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矩形 1122"/>
          <p:cNvSpPr/>
          <p:nvPr/>
        </p:nvSpPr>
        <p:spPr>
          <a:xfrm rot="10800000">
            <a:off x="5275435" y="156240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矩形 1123"/>
          <p:cNvSpPr/>
          <p:nvPr/>
        </p:nvSpPr>
        <p:spPr>
          <a:xfrm rot="10800000">
            <a:off x="5145879" y="15610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矩形 1124"/>
          <p:cNvSpPr/>
          <p:nvPr/>
        </p:nvSpPr>
        <p:spPr>
          <a:xfrm rot="10800000">
            <a:off x="4771272" y="15610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矩形 1126"/>
          <p:cNvSpPr/>
          <p:nvPr/>
        </p:nvSpPr>
        <p:spPr>
          <a:xfrm rot="10800000">
            <a:off x="4896141" y="15610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矩形 1128"/>
          <p:cNvSpPr/>
          <p:nvPr/>
        </p:nvSpPr>
        <p:spPr>
          <a:xfrm rot="10800000">
            <a:off x="5021010" y="15610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文本框 1129"/>
          <p:cNvSpPr txBox="1"/>
          <p:nvPr/>
        </p:nvSpPr>
        <p:spPr>
          <a:xfrm rot="10800000">
            <a:off x="4797391" y="194589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131" name="文本框 1130"/>
          <p:cNvSpPr txBox="1"/>
          <p:nvPr/>
        </p:nvSpPr>
        <p:spPr>
          <a:xfrm rot="10800000">
            <a:off x="4802009" y="229224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078" name="矩形 1077"/>
          <p:cNvSpPr/>
          <p:nvPr/>
        </p:nvSpPr>
        <p:spPr>
          <a:xfrm rot="10800000">
            <a:off x="5721328" y="30116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0" name="矩形 1079"/>
          <p:cNvSpPr/>
          <p:nvPr/>
        </p:nvSpPr>
        <p:spPr>
          <a:xfrm rot="10800000">
            <a:off x="5846197" y="301165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6" name="矩形 1085"/>
          <p:cNvSpPr/>
          <p:nvPr/>
        </p:nvSpPr>
        <p:spPr>
          <a:xfrm rot="10800000">
            <a:off x="5721328" y="28130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8" name="矩形 1087"/>
          <p:cNvSpPr/>
          <p:nvPr/>
        </p:nvSpPr>
        <p:spPr>
          <a:xfrm rot="10800000">
            <a:off x="5846197" y="281307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4" name="矩形 1093"/>
          <p:cNvSpPr/>
          <p:nvPr/>
        </p:nvSpPr>
        <p:spPr>
          <a:xfrm rot="10800000">
            <a:off x="5721328" y="26237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" name="矩形 1095"/>
          <p:cNvSpPr/>
          <p:nvPr/>
        </p:nvSpPr>
        <p:spPr>
          <a:xfrm rot="10800000">
            <a:off x="5846197" y="2623734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2" name="矩形 1101"/>
          <p:cNvSpPr/>
          <p:nvPr/>
        </p:nvSpPr>
        <p:spPr>
          <a:xfrm rot="10800000">
            <a:off x="5721328" y="22958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4" name="矩形 1103"/>
          <p:cNvSpPr/>
          <p:nvPr/>
        </p:nvSpPr>
        <p:spPr>
          <a:xfrm rot="10800000">
            <a:off x="5846197" y="229584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0" name="矩形 1109"/>
          <p:cNvSpPr/>
          <p:nvPr/>
        </p:nvSpPr>
        <p:spPr>
          <a:xfrm rot="10800000">
            <a:off x="5721328" y="19310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矩形 1111"/>
          <p:cNvSpPr/>
          <p:nvPr/>
        </p:nvSpPr>
        <p:spPr>
          <a:xfrm rot="10800000">
            <a:off x="5846197" y="19310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矩形 1117"/>
          <p:cNvSpPr/>
          <p:nvPr/>
        </p:nvSpPr>
        <p:spPr>
          <a:xfrm rot="10800000">
            <a:off x="5721328" y="17416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0" name="矩形 1119"/>
          <p:cNvSpPr/>
          <p:nvPr/>
        </p:nvSpPr>
        <p:spPr>
          <a:xfrm rot="10800000">
            <a:off x="5846197" y="17416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矩形 1125"/>
          <p:cNvSpPr/>
          <p:nvPr/>
        </p:nvSpPr>
        <p:spPr>
          <a:xfrm rot="10800000">
            <a:off x="5721328" y="15615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矩形 1127"/>
          <p:cNvSpPr/>
          <p:nvPr/>
        </p:nvSpPr>
        <p:spPr>
          <a:xfrm rot="10800000">
            <a:off x="5846197" y="156156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2" name="矩形 1131"/>
          <p:cNvSpPr/>
          <p:nvPr/>
        </p:nvSpPr>
        <p:spPr>
          <a:xfrm rot="10800000">
            <a:off x="5994957" y="300646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3" name="矩形 1132"/>
          <p:cNvSpPr/>
          <p:nvPr/>
        </p:nvSpPr>
        <p:spPr>
          <a:xfrm rot="10800000">
            <a:off x="5994957" y="280788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" name="矩形 1133"/>
          <p:cNvSpPr/>
          <p:nvPr/>
        </p:nvSpPr>
        <p:spPr>
          <a:xfrm rot="10800000">
            <a:off x="5994957" y="2618542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5" name="矩形 1134"/>
          <p:cNvSpPr/>
          <p:nvPr/>
        </p:nvSpPr>
        <p:spPr>
          <a:xfrm rot="10800000">
            <a:off x="5994957" y="229065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" name="矩形 1135"/>
          <p:cNvSpPr/>
          <p:nvPr/>
        </p:nvSpPr>
        <p:spPr>
          <a:xfrm rot="10800000">
            <a:off x="5994957" y="192582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 rot="10800000">
            <a:off x="5994957" y="173648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" name="矩形 1137"/>
          <p:cNvSpPr/>
          <p:nvPr/>
        </p:nvSpPr>
        <p:spPr>
          <a:xfrm rot="10800000">
            <a:off x="5994957" y="1556377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" name="文本框 1138"/>
          <p:cNvSpPr txBox="1"/>
          <p:nvPr/>
        </p:nvSpPr>
        <p:spPr>
          <a:xfrm rot="5400000">
            <a:off x="5389074" y="271362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140" name="文本框 1139"/>
          <p:cNvSpPr txBox="1"/>
          <p:nvPr/>
        </p:nvSpPr>
        <p:spPr>
          <a:xfrm rot="5400000">
            <a:off x="5411762" y="165354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262" name="矩形 1261"/>
          <p:cNvSpPr/>
          <p:nvPr/>
        </p:nvSpPr>
        <p:spPr>
          <a:xfrm rot="5400000">
            <a:off x="4986399" y="2913232"/>
            <a:ext cx="943124" cy="14522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3" name="组合 1262"/>
          <p:cNvGrpSpPr/>
          <p:nvPr/>
        </p:nvGrpSpPr>
        <p:grpSpPr>
          <a:xfrm>
            <a:off x="4782593" y="3206956"/>
            <a:ext cx="1307855" cy="851179"/>
            <a:chOff x="7199731" y="1708777"/>
            <a:chExt cx="1307855" cy="851179"/>
          </a:xfrm>
        </p:grpSpPr>
        <p:sp>
          <p:nvSpPr>
            <p:cNvPr id="1224" name="矩形 1223"/>
            <p:cNvSpPr/>
            <p:nvPr/>
          </p:nvSpPr>
          <p:spPr>
            <a:xfrm rot="10800000">
              <a:off x="7828763" y="2449085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5" name="矩形 1224"/>
            <p:cNvSpPr/>
            <p:nvPr/>
          </p:nvSpPr>
          <p:spPr>
            <a:xfrm rot="10800000">
              <a:off x="7703894" y="2449085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6" name="矩形 1225"/>
            <p:cNvSpPr/>
            <p:nvPr/>
          </p:nvSpPr>
          <p:spPr>
            <a:xfrm rot="10800000">
              <a:off x="7574338" y="24477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7" name="矩形 1226"/>
            <p:cNvSpPr/>
            <p:nvPr/>
          </p:nvSpPr>
          <p:spPr>
            <a:xfrm rot="10800000">
              <a:off x="7199731" y="24477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8" name="矩形 1227"/>
            <p:cNvSpPr/>
            <p:nvPr/>
          </p:nvSpPr>
          <p:spPr>
            <a:xfrm rot="10800000">
              <a:off x="7324600" y="24477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" name="矩形 1228"/>
            <p:cNvSpPr/>
            <p:nvPr/>
          </p:nvSpPr>
          <p:spPr>
            <a:xfrm rot="10800000">
              <a:off x="7449469" y="24477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" name="矩形 1229"/>
            <p:cNvSpPr/>
            <p:nvPr/>
          </p:nvSpPr>
          <p:spPr>
            <a:xfrm rot="10800000">
              <a:off x="7828763" y="208425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" name="矩形 1230"/>
            <p:cNvSpPr/>
            <p:nvPr/>
          </p:nvSpPr>
          <p:spPr>
            <a:xfrm rot="10800000">
              <a:off x="7703894" y="208425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" name="矩形 1231"/>
            <p:cNvSpPr/>
            <p:nvPr/>
          </p:nvSpPr>
          <p:spPr>
            <a:xfrm rot="10800000">
              <a:off x="7574338" y="20829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" name="矩形 1232"/>
            <p:cNvSpPr/>
            <p:nvPr/>
          </p:nvSpPr>
          <p:spPr>
            <a:xfrm rot="10800000">
              <a:off x="7199731" y="20829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4" name="矩形 1233"/>
            <p:cNvSpPr/>
            <p:nvPr/>
          </p:nvSpPr>
          <p:spPr>
            <a:xfrm rot="10800000">
              <a:off x="7324600" y="20829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" name="矩形 1234"/>
            <p:cNvSpPr/>
            <p:nvPr/>
          </p:nvSpPr>
          <p:spPr>
            <a:xfrm rot="10800000">
              <a:off x="7449469" y="20829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6" name="矩形 1235"/>
            <p:cNvSpPr/>
            <p:nvPr/>
          </p:nvSpPr>
          <p:spPr>
            <a:xfrm rot="10800000">
              <a:off x="7828763" y="1894913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7" name="矩形 1236"/>
            <p:cNvSpPr/>
            <p:nvPr/>
          </p:nvSpPr>
          <p:spPr>
            <a:xfrm rot="10800000">
              <a:off x="7703894" y="1894913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8" name="矩形 1237"/>
            <p:cNvSpPr/>
            <p:nvPr/>
          </p:nvSpPr>
          <p:spPr>
            <a:xfrm rot="10800000">
              <a:off x="7574338" y="18935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9" name="矩形 1238"/>
            <p:cNvSpPr/>
            <p:nvPr/>
          </p:nvSpPr>
          <p:spPr>
            <a:xfrm rot="10800000">
              <a:off x="7199731" y="18935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0" name="矩形 1239"/>
            <p:cNvSpPr/>
            <p:nvPr/>
          </p:nvSpPr>
          <p:spPr>
            <a:xfrm rot="10800000">
              <a:off x="7324600" y="18935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1" name="矩形 1240"/>
            <p:cNvSpPr/>
            <p:nvPr/>
          </p:nvSpPr>
          <p:spPr>
            <a:xfrm rot="10800000">
              <a:off x="7449469" y="18935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2" name="矩形 1241"/>
            <p:cNvSpPr/>
            <p:nvPr/>
          </p:nvSpPr>
          <p:spPr>
            <a:xfrm rot="10800000">
              <a:off x="7828763" y="1714805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3" name="矩形 1242"/>
            <p:cNvSpPr/>
            <p:nvPr/>
          </p:nvSpPr>
          <p:spPr>
            <a:xfrm rot="10800000">
              <a:off x="7703894" y="1714805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4" name="矩形 1243"/>
            <p:cNvSpPr/>
            <p:nvPr/>
          </p:nvSpPr>
          <p:spPr>
            <a:xfrm rot="10800000">
              <a:off x="7574338" y="17134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5" name="矩形 1244"/>
            <p:cNvSpPr/>
            <p:nvPr/>
          </p:nvSpPr>
          <p:spPr>
            <a:xfrm rot="10800000">
              <a:off x="7199731" y="17134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6" name="矩形 1245"/>
            <p:cNvSpPr/>
            <p:nvPr/>
          </p:nvSpPr>
          <p:spPr>
            <a:xfrm rot="10800000">
              <a:off x="7324600" y="17134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7" name="矩形 1246"/>
            <p:cNvSpPr/>
            <p:nvPr/>
          </p:nvSpPr>
          <p:spPr>
            <a:xfrm rot="10800000">
              <a:off x="7449469" y="17134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8" name="文本框 1247"/>
            <p:cNvSpPr txBox="1"/>
            <p:nvPr/>
          </p:nvSpPr>
          <p:spPr>
            <a:xfrm rot="10800000">
              <a:off x="7225850" y="2098291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1249" name="矩形 1248"/>
            <p:cNvSpPr/>
            <p:nvPr/>
          </p:nvSpPr>
          <p:spPr>
            <a:xfrm rot="10800000">
              <a:off x="8149787" y="24482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0" name="矩形 1249"/>
            <p:cNvSpPr/>
            <p:nvPr/>
          </p:nvSpPr>
          <p:spPr>
            <a:xfrm rot="10800000">
              <a:off x="8274656" y="244824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1" name="矩形 1250"/>
            <p:cNvSpPr/>
            <p:nvPr/>
          </p:nvSpPr>
          <p:spPr>
            <a:xfrm rot="10800000">
              <a:off x="8149787" y="20834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2" name="矩形 1251"/>
            <p:cNvSpPr/>
            <p:nvPr/>
          </p:nvSpPr>
          <p:spPr>
            <a:xfrm rot="10800000">
              <a:off x="8274656" y="2083421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3" name="矩形 1252"/>
            <p:cNvSpPr/>
            <p:nvPr/>
          </p:nvSpPr>
          <p:spPr>
            <a:xfrm rot="10800000">
              <a:off x="8149787" y="18940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4" name="矩形 1253"/>
            <p:cNvSpPr/>
            <p:nvPr/>
          </p:nvSpPr>
          <p:spPr>
            <a:xfrm rot="10800000">
              <a:off x="8274656" y="18940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5" name="矩形 1254"/>
            <p:cNvSpPr/>
            <p:nvPr/>
          </p:nvSpPr>
          <p:spPr>
            <a:xfrm rot="10800000">
              <a:off x="8149787" y="17139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6" name="矩形 1255"/>
            <p:cNvSpPr/>
            <p:nvPr/>
          </p:nvSpPr>
          <p:spPr>
            <a:xfrm rot="10800000">
              <a:off x="8274656" y="171396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7" name="矩形 1256"/>
            <p:cNvSpPr/>
            <p:nvPr/>
          </p:nvSpPr>
          <p:spPr>
            <a:xfrm rot="10800000">
              <a:off x="8423416" y="244305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8" name="矩形 1257"/>
            <p:cNvSpPr/>
            <p:nvPr/>
          </p:nvSpPr>
          <p:spPr>
            <a:xfrm rot="10800000">
              <a:off x="8423416" y="2078229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9" name="矩形 1258"/>
            <p:cNvSpPr/>
            <p:nvPr/>
          </p:nvSpPr>
          <p:spPr>
            <a:xfrm rot="10800000">
              <a:off x="8423416" y="1888885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0" name="矩形 1259"/>
            <p:cNvSpPr/>
            <p:nvPr/>
          </p:nvSpPr>
          <p:spPr>
            <a:xfrm rot="10800000">
              <a:off x="8423416" y="1708777"/>
              <a:ext cx="84170" cy="105937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1" name="文本框 1260"/>
            <p:cNvSpPr txBox="1"/>
            <p:nvPr/>
          </p:nvSpPr>
          <p:spPr>
            <a:xfrm rot="5400000">
              <a:off x="7840221" y="180594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</p:grpSp>
      <p:sp>
        <p:nvSpPr>
          <p:cNvPr id="1265" name="矩形 1264"/>
          <p:cNvSpPr/>
          <p:nvPr/>
        </p:nvSpPr>
        <p:spPr>
          <a:xfrm rot="5400000">
            <a:off x="5071226" y="3775516"/>
            <a:ext cx="773468" cy="1444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4" name="文本框 1263"/>
          <p:cNvSpPr txBox="1"/>
          <p:nvPr/>
        </p:nvSpPr>
        <p:spPr>
          <a:xfrm>
            <a:off x="5267107" y="42649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266" name="文本框 1265"/>
          <p:cNvSpPr txBox="1"/>
          <p:nvPr/>
        </p:nvSpPr>
        <p:spPr>
          <a:xfrm>
            <a:off x="3764021" y="3592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转置</a:t>
            </a:r>
            <a:endParaRPr lang="zh-CN" altLang="en-US" dirty="0"/>
          </a:p>
        </p:txBody>
      </p:sp>
      <p:cxnSp>
        <p:nvCxnSpPr>
          <p:cNvPr id="1267" name="直接箭头连接符 1266"/>
          <p:cNvCxnSpPr/>
          <p:nvPr/>
        </p:nvCxnSpPr>
        <p:spPr>
          <a:xfrm flipV="1">
            <a:off x="4728063" y="1380973"/>
            <a:ext cx="2016645" cy="1543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0" name="文本框 1269"/>
              <p:cNvSpPr txBox="1"/>
              <p:nvPr/>
            </p:nvSpPr>
            <p:spPr>
              <a:xfrm>
                <a:off x="4673585" y="1084247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0" name="文本框 1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85" y="1084247"/>
                <a:ext cx="190758" cy="276999"/>
              </a:xfrm>
              <a:prstGeom prst="rect">
                <a:avLst/>
              </a:prstGeom>
              <a:blipFill>
                <a:blip r:embed="rId12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1" name="文本框 1270"/>
              <p:cNvSpPr txBox="1"/>
              <p:nvPr/>
            </p:nvSpPr>
            <p:spPr>
              <a:xfrm>
                <a:off x="6048362" y="1116601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1" name="文本框 1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62" y="1116601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2" name="矩形 1271"/>
          <p:cNvSpPr/>
          <p:nvPr/>
        </p:nvSpPr>
        <p:spPr>
          <a:xfrm>
            <a:off x="6585850" y="10556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3" name="文本框 1272"/>
              <p:cNvSpPr txBox="1"/>
              <p:nvPr/>
            </p:nvSpPr>
            <p:spPr>
              <a:xfrm>
                <a:off x="4321422" y="2151983"/>
                <a:ext cx="348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3" name="文本框 1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22" y="2151983"/>
                <a:ext cx="348172" cy="276999"/>
              </a:xfrm>
              <a:prstGeom prst="rect">
                <a:avLst/>
              </a:prstGeom>
              <a:blipFill>
                <a:blip r:embed="rId14"/>
                <a:stretch>
                  <a:fillRect l="-15789" r="-350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文本框 1273"/>
              <p:cNvSpPr txBox="1"/>
              <p:nvPr/>
            </p:nvSpPr>
            <p:spPr>
              <a:xfrm>
                <a:off x="4311875" y="3276984"/>
                <a:ext cx="353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4" name="文本框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75" y="3276984"/>
                <a:ext cx="353495" cy="276999"/>
              </a:xfrm>
              <a:prstGeom prst="rect">
                <a:avLst/>
              </a:prstGeom>
              <a:blipFill>
                <a:blip r:embed="rId15"/>
                <a:stretch>
                  <a:fillRect l="-13793" r="-517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4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圆角矩形 181"/>
          <p:cNvSpPr/>
          <p:nvPr/>
        </p:nvSpPr>
        <p:spPr>
          <a:xfrm>
            <a:off x="4459818" y="1050698"/>
            <a:ext cx="5377854" cy="2434880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64815" y="1574636"/>
            <a:ext cx="701657" cy="1660603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距离计算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38037" y="1646329"/>
            <a:ext cx="1198235" cy="622267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候选序列集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34327" y="2457844"/>
            <a:ext cx="1316651" cy="689926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33911" y="1566711"/>
            <a:ext cx="507999" cy="1660602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39549" y="1591690"/>
            <a:ext cx="456222" cy="170099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求最大信息增益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6889767" y="2162621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8117066" y="1593512"/>
            <a:ext cx="579536" cy="1660603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最佳分割点计算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右箭头 184"/>
          <p:cNvSpPr/>
          <p:nvPr/>
        </p:nvSpPr>
        <p:spPr>
          <a:xfrm>
            <a:off x="7766084" y="2181497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00" y="2173174"/>
            <a:ext cx="409575" cy="447675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6650141" y="102296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188" name="右箭头 187"/>
          <p:cNvSpPr/>
          <p:nvPr/>
        </p:nvSpPr>
        <p:spPr>
          <a:xfrm>
            <a:off x="8719998" y="2181497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右箭头 194"/>
          <p:cNvSpPr/>
          <p:nvPr/>
        </p:nvSpPr>
        <p:spPr>
          <a:xfrm>
            <a:off x="9764429" y="2162621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右箭头 195"/>
          <p:cNvSpPr/>
          <p:nvPr/>
        </p:nvSpPr>
        <p:spPr>
          <a:xfrm rot="2093613">
            <a:off x="5804557" y="2020843"/>
            <a:ext cx="475716" cy="353920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右箭头 196"/>
          <p:cNvSpPr/>
          <p:nvPr/>
        </p:nvSpPr>
        <p:spPr>
          <a:xfrm rot="19042556">
            <a:off x="5785706" y="2458754"/>
            <a:ext cx="475716" cy="353920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2187704" y="1040519"/>
            <a:ext cx="1964845" cy="2353085"/>
            <a:chOff x="1340330" y="1722163"/>
            <a:chExt cx="1964845" cy="2353085"/>
          </a:xfrm>
        </p:grpSpPr>
        <p:sp>
          <p:nvSpPr>
            <p:cNvPr id="198" name="圆角矩形 197"/>
            <p:cNvSpPr/>
            <p:nvPr/>
          </p:nvSpPr>
          <p:spPr>
            <a:xfrm>
              <a:off x="1340330" y="1722163"/>
              <a:ext cx="1292747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1378133" y="2074846"/>
              <a:ext cx="1254944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2066476" y="2339368"/>
              <a:ext cx="1238699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1434842" y="2780212"/>
              <a:ext cx="1282564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圆角矩形 201"/>
            <p:cNvSpPr/>
            <p:nvPr/>
          </p:nvSpPr>
          <p:spPr>
            <a:xfrm>
              <a:off x="1519171" y="3091345"/>
              <a:ext cx="1266804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圆角矩形 202"/>
            <p:cNvSpPr/>
            <p:nvPr/>
          </p:nvSpPr>
          <p:spPr>
            <a:xfrm>
              <a:off x="1603500" y="3452981"/>
              <a:ext cx="1266804" cy="622267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候选序列集</a:t>
              </a:r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5" name="右箭头 204"/>
          <p:cNvSpPr/>
          <p:nvPr/>
        </p:nvSpPr>
        <p:spPr>
          <a:xfrm>
            <a:off x="4136876" y="1733549"/>
            <a:ext cx="535956" cy="447947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10180433" y="1576701"/>
            <a:ext cx="456222" cy="170099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综合多次结果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802541" y="46099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2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108" y="96684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108" y="1271381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108" y="1575919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108" y="1880457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15108" y="2184995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5108" y="248953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15108" y="2794071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15108" y="3098609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15108" y="3403147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15108" y="3707685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15108" y="401222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108" y="462212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15108" y="4926661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15108" y="5231199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15108" y="5535737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15108" y="95114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15108" y="125635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15108" y="156879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15108" y="216636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15108" y="185753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15108" y="243866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15108" y="2747493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15108" y="303381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7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15108" y="334767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515108" y="364122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9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515108" y="3975163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15108" y="456474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15108" y="4843813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515108" y="515201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15108" y="547099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15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518995" y="946966"/>
            <a:ext cx="1211870" cy="4893356"/>
            <a:chOff x="1045538" y="938153"/>
            <a:chExt cx="1211870" cy="4893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045538" y="938153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0,16,32,⋯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938153"/>
                  <a:ext cx="108363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933" r="-112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1045538" y="1245910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1,17,33,⋯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1245910"/>
                  <a:ext cx="10836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933" r="-112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1045538" y="1861424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3,19,35,⋯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1861424"/>
                  <a:ext cx="10836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33" r="-112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045538" y="1553667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2,18,34,⋯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1553667"/>
                  <a:ext cx="10836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933" r="-112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045538" y="2169181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4,20,36,⋯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2169181"/>
                  <a:ext cx="10836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933" r="-112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045538" y="2476938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5,21,37,⋯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2476938"/>
                  <a:ext cx="10836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494" r="-112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045538" y="2784695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,22,38,⋯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2784695"/>
                  <a:ext cx="10836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33" r="-112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045538" y="3092452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7,23,39,⋯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3092452"/>
                  <a:ext cx="108363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933" r="-112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1045538" y="3400209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8,24,40,⋯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3400209"/>
                  <a:ext cx="108363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33" r="-112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1045538" y="3707966"/>
                  <a:ext cx="1083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,25,41,⋯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3707966"/>
                  <a:ext cx="108363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933" r="-112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045538" y="4015723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10,26,42,⋯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4015723"/>
                  <a:ext cx="121187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518" r="-100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045538" y="4323480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11,27,43,⋯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4323480"/>
                  <a:ext cx="121187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18" r="-100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1045538" y="4938994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13,29,45,⋯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4938994"/>
                  <a:ext cx="121187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518" r="-100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045538" y="4631237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12,28,44,⋯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4631237"/>
                  <a:ext cx="12118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518" r="-100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45538" y="5246751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14,30,46,⋯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5246751"/>
                  <a:ext cx="121187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518" r="-100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45538" y="5554510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15,31,47,⋯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38" y="5554510"/>
                  <a:ext cx="121187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020" r="-100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矩形 55"/>
          <p:cNvSpPr/>
          <p:nvPr/>
        </p:nvSpPr>
        <p:spPr>
          <a:xfrm>
            <a:off x="2517716" y="431678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95168" y="428224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11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839847" y="1099930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61" name="直接箭头连接符 60"/>
          <p:cNvCxnSpPr/>
          <p:nvPr/>
        </p:nvCxnSpPr>
        <p:spPr>
          <a:xfrm>
            <a:off x="1839847" y="1404014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62" name="直接箭头连接符 61"/>
          <p:cNvCxnSpPr/>
          <p:nvPr/>
        </p:nvCxnSpPr>
        <p:spPr>
          <a:xfrm>
            <a:off x="1839847" y="1708098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63" name="直接箭头连接符 62"/>
          <p:cNvCxnSpPr/>
          <p:nvPr/>
        </p:nvCxnSpPr>
        <p:spPr>
          <a:xfrm>
            <a:off x="1839847" y="2012182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2" name="直接箭头连接符 71"/>
          <p:cNvCxnSpPr/>
          <p:nvPr/>
        </p:nvCxnSpPr>
        <p:spPr>
          <a:xfrm>
            <a:off x="1839847" y="2316266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3" name="直接箭头连接符 72"/>
          <p:cNvCxnSpPr/>
          <p:nvPr/>
        </p:nvCxnSpPr>
        <p:spPr>
          <a:xfrm>
            <a:off x="1839847" y="2620350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4" name="直接箭头连接符 73"/>
          <p:cNvCxnSpPr/>
          <p:nvPr/>
        </p:nvCxnSpPr>
        <p:spPr>
          <a:xfrm>
            <a:off x="1839847" y="2924434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5" name="直接箭头连接符 74"/>
          <p:cNvCxnSpPr/>
          <p:nvPr/>
        </p:nvCxnSpPr>
        <p:spPr>
          <a:xfrm>
            <a:off x="1839847" y="3228518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6" name="直接箭头连接符 75"/>
          <p:cNvCxnSpPr/>
          <p:nvPr/>
        </p:nvCxnSpPr>
        <p:spPr>
          <a:xfrm>
            <a:off x="1839847" y="3532602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7" name="直接箭头连接符 76"/>
          <p:cNvCxnSpPr/>
          <p:nvPr/>
        </p:nvCxnSpPr>
        <p:spPr>
          <a:xfrm>
            <a:off x="1839847" y="3836686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8" name="直接箭头连接符 77"/>
          <p:cNvCxnSpPr/>
          <p:nvPr/>
        </p:nvCxnSpPr>
        <p:spPr>
          <a:xfrm>
            <a:off x="1839847" y="4140770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79" name="直接箭头连接符 78"/>
          <p:cNvCxnSpPr/>
          <p:nvPr/>
        </p:nvCxnSpPr>
        <p:spPr>
          <a:xfrm>
            <a:off x="1839847" y="4444854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80" name="直接箭头连接符 79"/>
          <p:cNvCxnSpPr/>
          <p:nvPr/>
        </p:nvCxnSpPr>
        <p:spPr>
          <a:xfrm>
            <a:off x="1839847" y="4748938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81" name="直接箭头连接符 80"/>
          <p:cNvCxnSpPr/>
          <p:nvPr/>
        </p:nvCxnSpPr>
        <p:spPr>
          <a:xfrm>
            <a:off x="1839847" y="5053022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82" name="直接箭头连接符 81"/>
          <p:cNvCxnSpPr/>
          <p:nvPr/>
        </p:nvCxnSpPr>
        <p:spPr>
          <a:xfrm>
            <a:off x="1839847" y="5357106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83" name="直接箭头连接符 82"/>
          <p:cNvCxnSpPr/>
          <p:nvPr/>
        </p:nvCxnSpPr>
        <p:spPr>
          <a:xfrm>
            <a:off x="1839847" y="5661183"/>
            <a:ext cx="655321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sp>
        <p:nvSpPr>
          <p:cNvPr id="84" name="矩形 83"/>
          <p:cNvSpPr/>
          <p:nvPr/>
        </p:nvSpPr>
        <p:spPr>
          <a:xfrm>
            <a:off x="8039608" y="87033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8039608" y="117487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039608" y="147941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039608" y="178394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039608" y="2088486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8039608" y="239302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039608" y="269756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039608" y="300210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039608" y="330663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039608" y="3611176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039608" y="391571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039608" y="452561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039608" y="483015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039608" y="513469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039608" y="543922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8039608" y="854633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039608" y="115985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039608" y="147228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2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8039608" y="2069853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4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8039608" y="176102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3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039608" y="2342156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5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8039608" y="265098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6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039608" y="2937306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7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8039608" y="325116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8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8039608" y="3544713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9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8039608" y="387865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8039608" y="446823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12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039608" y="4747304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13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039608" y="5055502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14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8039608" y="537448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15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8042216" y="422027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8019668" y="418573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11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6054882" y="87033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6054882" y="117487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054882" y="147941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054882" y="178394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6054882" y="2088486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054882" y="239302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054882" y="269756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6054882" y="300210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054882" y="330663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054882" y="3611176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054882" y="391571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54882" y="4525614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054882" y="4830152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054882" y="5134690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054882" y="5439228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054882" y="85463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Thread 0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054882" y="115985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054882" y="1472289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6054882" y="206985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4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054882" y="1761025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3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6054882" y="234215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5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6054882" y="2650984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054882" y="293730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7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6054882" y="3251169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8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6054882" y="354471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9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054882" y="387865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10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6054882" y="446823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12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6054882" y="474730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13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6054882" y="5055502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14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6054882" y="537448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Bank 15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057490" y="4220273"/>
            <a:ext cx="928370" cy="29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034942" y="418573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Thread</a:t>
            </a:r>
            <a:r>
              <a:rPr lang="en-US" altLang="zh-CN" dirty="0" smtClean="0"/>
              <a:t>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1207363" y="4287916"/>
            <a:ext cx="465189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4116" y="3874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64962" y="3966527"/>
                <a:ext cx="431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2" y="3966527"/>
                <a:ext cx="431208" cy="276999"/>
              </a:xfrm>
              <a:prstGeom prst="rect">
                <a:avLst/>
              </a:prstGeom>
              <a:blipFill>
                <a:blip r:embed="rId2"/>
                <a:stretch>
                  <a:fillRect l="-11429" r="-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60610" y="4083523"/>
            <a:ext cx="158810" cy="160004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97215" y="4083523"/>
            <a:ext cx="158810" cy="160004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9307" y="4083523"/>
            <a:ext cx="158810" cy="160004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6419" y="4071191"/>
            <a:ext cx="158810" cy="160004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51435" y="4003624"/>
            <a:ext cx="222311" cy="23990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61685" y="4003624"/>
            <a:ext cx="222311" cy="23990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22988" y="4009253"/>
            <a:ext cx="222311" cy="23990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 rot="5400000">
            <a:off x="2812259" y="3782248"/>
            <a:ext cx="498763" cy="199506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61887" y="3036531"/>
                <a:ext cx="38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87" y="3036531"/>
                <a:ext cx="382541" cy="276999"/>
              </a:xfrm>
              <a:prstGeom prst="rect">
                <a:avLst/>
              </a:prstGeom>
              <a:blipFill>
                <a:blip r:embed="rId3"/>
                <a:stretch>
                  <a:fillRect l="-14286" r="-317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265894" y="2207611"/>
            <a:ext cx="158810" cy="160004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234143" y="2514697"/>
            <a:ext cx="222311" cy="23990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0069" y="210294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59687" y="2444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1796072" y="2918508"/>
            <a:ext cx="301171" cy="113884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5400000">
            <a:off x="4449037" y="2495509"/>
            <a:ext cx="301171" cy="198484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791005" y="2928959"/>
                <a:ext cx="311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05" y="2928959"/>
                <a:ext cx="311303" cy="276999"/>
              </a:xfrm>
              <a:prstGeom prst="rect">
                <a:avLst/>
              </a:prstGeom>
              <a:blipFill>
                <a:blip r:embed="rId4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441577" y="2966606"/>
                <a:ext cx="31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577" y="2966606"/>
                <a:ext cx="316625" cy="276999"/>
              </a:xfrm>
              <a:prstGeom prst="rect">
                <a:avLst/>
              </a:prstGeom>
              <a:blipFill>
                <a:blip r:embed="rId5"/>
                <a:stretch>
                  <a:fillRect l="-17308" r="-38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右箭头 24"/>
          <p:cNvSpPr/>
          <p:nvPr/>
        </p:nvSpPr>
        <p:spPr>
          <a:xfrm rot="5400000">
            <a:off x="1441870" y="3782248"/>
            <a:ext cx="498763" cy="199506"/>
          </a:xfrm>
          <a:prstGeom prst="rightArrow">
            <a:avLst/>
          </a:prstGeom>
          <a:solidFill>
            <a:schemeClr val="bg2">
              <a:alpha val="30000"/>
            </a:schemeClr>
          </a:solidFill>
          <a:ln w="254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2027311" y="3782248"/>
            <a:ext cx="498763" cy="199506"/>
          </a:xfrm>
          <a:prstGeom prst="rightArrow">
            <a:avLst/>
          </a:prstGeom>
          <a:solidFill>
            <a:schemeClr val="bg2">
              <a:alpha val="30000"/>
            </a:schemeClr>
          </a:solidFill>
          <a:ln w="254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 rot="5400000">
            <a:off x="3705859" y="3782248"/>
            <a:ext cx="498763" cy="199506"/>
          </a:xfrm>
          <a:prstGeom prst="rightArrow">
            <a:avLst/>
          </a:prstGeom>
          <a:solidFill>
            <a:schemeClr val="bg2">
              <a:alpha val="30000"/>
            </a:schemeClr>
          </a:solidFill>
          <a:ln w="254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4257148" y="3782248"/>
            <a:ext cx="498763" cy="199506"/>
          </a:xfrm>
          <a:prstGeom prst="rightArrow">
            <a:avLst/>
          </a:prstGeom>
          <a:solidFill>
            <a:schemeClr val="bg2">
              <a:alpha val="30000"/>
            </a:schemeClr>
          </a:solidFill>
          <a:ln w="254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5400000">
            <a:off x="4845934" y="3782248"/>
            <a:ext cx="498763" cy="199506"/>
          </a:xfrm>
          <a:prstGeom prst="rightArrow">
            <a:avLst/>
          </a:prstGeom>
          <a:solidFill>
            <a:schemeClr val="bg2">
              <a:alpha val="30000"/>
            </a:schemeClr>
          </a:solidFill>
          <a:ln w="254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26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43567" y="873877"/>
            <a:ext cx="2900480" cy="3736796"/>
            <a:chOff x="743567" y="873877"/>
            <a:chExt cx="2900480" cy="3796484"/>
          </a:xfrm>
        </p:grpSpPr>
        <p:sp>
          <p:nvSpPr>
            <p:cNvPr id="4" name="矩形 3"/>
            <p:cNvSpPr/>
            <p:nvPr/>
          </p:nvSpPr>
          <p:spPr>
            <a:xfrm>
              <a:off x="2633116" y="894872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33116" y="1216546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33116" y="1538220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33116" y="1859893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33116" y="2181567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33116" y="2503240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33116" y="4348638"/>
              <a:ext cx="967408" cy="306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33116" y="878288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33116" y="1200679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33116" y="1530698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2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633116" y="2161885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33116" y="1835680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3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633116" y="2449510"/>
              <a:ext cx="888992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5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33116" y="4280248"/>
              <a:ext cx="1010931" cy="390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15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743567" y="873877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0,16,32,⋯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873877"/>
                  <a:ext cx="1129196" cy="292585"/>
                </a:xfrm>
                <a:prstGeom prst="rect">
                  <a:avLst/>
                </a:prstGeom>
                <a:blipFill>
                  <a:blip r:embed="rId2"/>
                  <a:stretch>
                    <a:fillRect l="-2162"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43567" y="1198951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1,17,33,⋯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1198951"/>
                  <a:ext cx="1129196" cy="292585"/>
                </a:xfrm>
                <a:prstGeom prst="rect">
                  <a:avLst/>
                </a:prstGeom>
                <a:blipFill>
                  <a:blip r:embed="rId3"/>
                  <a:stretch>
                    <a:fillRect l="-2162"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743567" y="1849098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3,19,35,⋯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1849098"/>
                  <a:ext cx="1129196" cy="292585"/>
                </a:xfrm>
                <a:prstGeom prst="rect">
                  <a:avLst/>
                </a:prstGeom>
                <a:blipFill>
                  <a:blip r:embed="rId4"/>
                  <a:stretch>
                    <a:fillRect l="-2162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43567" y="1524024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2,18,34,⋯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1524024"/>
                  <a:ext cx="1129196" cy="292585"/>
                </a:xfrm>
                <a:prstGeom prst="rect">
                  <a:avLst/>
                </a:prstGeom>
                <a:blipFill>
                  <a:blip r:embed="rId5"/>
                  <a:stretch>
                    <a:fillRect l="-2162"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743567" y="2174172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4,20,36,⋯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2174172"/>
                  <a:ext cx="1129196" cy="292585"/>
                </a:xfrm>
                <a:prstGeom prst="rect">
                  <a:avLst/>
                </a:prstGeom>
                <a:blipFill>
                  <a:blip r:embed="rId6"/>
                  <a:stretch>
                    <a:fillRect l="-2162"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43567" y="2499246"/>
                  <a:ext cx="1129196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5,21,37,⋯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2499246"/>
                  <a:ext cx="1129196" cy="292585"/>
                </a:xfrm>
                <a:prstGeom prst="rect">
                  <a:avLst/>
                </a:prstGeom>
                <a:blipFill>
                  <a:blip r:embed="rId7"/>
                  <a:stretch>
                    <a:fillRect l="-2162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743567" y="4377776"/>
                  <a:ext cx="1262829" cy="2925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15,31,47,⋯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67" y="4377776"/>
                  <a:ext cx="1262829" cy="292585"/>
                </a:xfrm>
                <a:prstGeom prst="rect">
                  <a:avLst/>
                </a:prstGeom>
                <a:blipFill>
                  <a:blip r:embed="rId8"/>
                  <a:stretch>
                    <a:fillRect l="-1932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/>
            <p:cNvCxnSpPr/>
            <p:nvPr/>
          </p:nvCxnSpPr>
          <p:spPr>
            <a:xfrm>
              <a:off x="1929460" y="1035448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1" name="直接箭头连接符 60"/>
            <p:cNvCxnSpPr/>
            <p:nvPr/>
          </p:nvCxnSpPr>
          <p:spPr>
            <a:xfrm>
              <a:off x="1929460" y="1356642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2" name="直接箭头连接符 61"/>
            <p:cNvCxnSpPr/>
            <p:nvPr/>
          </p:nvCxnSpPr>
          <p:spPr>
            <a:xfrm>
              <a:off x="1929460" y="1677836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3" name="直接箭头连接符 62"/>
            <p:cNvCxnSpPr/>
            <p:nvPr/>
          </p:nvCxnSpPr>
          <p:spPr>
            <a:xfrm>
              <a:off x="1929460" y="1999030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72" name="直接箭头连接符 71"/>
            <p:cNvCxnSpPr/>
            <p:nvPr/>
          </p:nvCxnSpPr>
          <p:spPr>
            <a:xfrm>
              <a:off x="1929460" y="2320224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73" name="直接箭头连接符 72"/>
            <p:cNvCxnSpPr/>
            <p:nvPr/>
          </p:nvCxnSpPr>
          <p:spPr>
            <a:xfrm>
              <a:off x="1929460" y="2641418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83" name="直接箭头连接符 82"/>
            <p:cNvCxnSpPr/>
            <p:nvPr/>
          </p:nvCxnSpPr>
          <p:spPr>
            <a:xfrm>
              <a:off x="1929460" y="4481142"/>
              <a:ext cx="68287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sp>
          <p:nvSpPr>
            <p:cNvPr id="2" name="文本框 1"/>
            <p:cNvSpPr txBox="1"/>
            <p:nvPr/>
          </p:nvSpPr>
          <p:spPr>
            <a:xfrm>
              <a:off x="743567" y="3288596"/>
              <a:ext cx="454686" cy="552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2911238" y="3288596"/>
              <a:ext cx="454686" cy="552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03150" y="929370"/>
            <a:ext cx="3041647" cy="3681303"/>
            <a:chOff x="4037945" y="915264"/>
            <a:chExt cx="3015778" cy="3692105"/>
          </a:xfrm>
        </p:grpSpPr>
        <p:sp>
          <p:nvSpPr>
            <p:cNvPr id="84" name="矩形 83"/>
            <p:cNvSpPr/>
            <p:nvPr/>
          </p:nvSpPr>
          <p:spPr>
            <a:xfrm>
              <a:off x="6022671" y="930965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022671" y="1235503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22671" y="1540041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022671" y="1844579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022671" y="2149117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022671" y="2453655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083586" y="4254706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022671" y="915264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0</a:t>
              </a:r>
              <a:endParaRPr lang="zh-CN" altLang="en-US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022671" y="1220481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</a:t>
              </a:r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2671" y="1532920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2</a:t>
              </a:r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022671" y="2130484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4</a:t>
              </a:r>
              <a:endParaRPr lang="zh-CN" altLang="en-US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022671" y="1821656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3</a:t>
              </a:r>
              <a:endParaRPr lang="zh-CN" altLang="en-US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022671" y="2402787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5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6083586" y="4189959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15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37945" y="930965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37945" y="1235503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037945" y="1540041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037945" y="1844579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037945" y="2149117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037945" y="2453655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098859" y="4254706"/>
              <a:ext cx="994649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037945" y="915264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Thread 0</a:t>
              </a:r>
              <a:endParaRPr lang="zh-CN" altLang="en-US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037945" y="1220481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1</a:t>
              </a:r>
              <a:endParaRPr lang="zh-CN" altLang="en-US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037945" y="1532920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2</a:t>
              </a:r>
              <a:endParaRPr lang="zh-CN" altLang="en-US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4037945" y="2130484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4</a:t>
              </a:r>
              <a:endParaRPr lang="zh-CN" altLang="en-US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4037945" y="1821656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3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4037945" y="2402787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5</a:t>
              </a:r>
              <a:endParaRPr lang="zh-CN" altLang="en-US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037945" y="4238037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15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31" idx="3"/>
              <a:endCxn id="100" idx="1"/>
            </p:cNvCxnSpPr>
            <p:nvPr/>
          </p:nvCxnSpPr>
          <p:spPr>
            <a:xfrm>
              <a:off x="5221282" y="1099930"/>
              <a:ext cx="801389" cy="30521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1" name="直接箭头连接符 20"/>
            <p:cNvCxnSpPr>
              <a:stCxn id="145" idx="3"/>
              <a:endCxn id="104" idx="1"/>
            </p:cNvCxnSpPr>
            <p:nvPr/>
          </p:nvCxnSpPr>
          <p:spPr>
            <a:xfrm flipV="1">
              <a:off x="5221282" y="2587453"/>
              <a:ext cx="801389" cy="183525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49" name="直接箭头连接符 48"/>
            <p:cNvCxnSpPr>
              <a:stCxn id="135" idx="3"/>
              <a:endCxn id="113" idx="1"/>
            </p:cNvCxnSpPr>
            <p:nvPr/>
          </p:nvCxnSpPr>
          <p:spPr>
            <a:xfrm>
              <a:off x="5221282" y="2006322"/>
              <a:ext cx="862304" cy="2368303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59" name="直接箭头连接符 58"/>
            <p:cNvCxnSpPr>
              <a:stCxn id="132" idx="3"/>
              <a:endCxn id="88" idx="1"/>
            </p:cNvCxnSpPr>
            <p:nvPr/>
          </p:nvCxnSpPr>
          <p:spPr>
            <a:xfrm>
              <a:off x="5221282" y="1405147"/>
              <a:ext cx="801389" cy="88906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5" name="直接箭头连接符 64"/>
            <p:cNvCxnSpPr>
              <a:stCxn id="134" idx="3"/>
              <a:endCxn id="84" idx="1"/>
            </p:cNvCxnSpPr>
            <p:nvPr/>
          </p:nvCxnSpPr>
          <p:spPr>
            <a:xfrm flipV="1">
              <a:off x="5221282" y="1076063"/>
              <a:ext cx="801389" cy="123908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7" name="直接箭头连接符 66"/>
            <p:cNvCxnSpPr>
              <a:stCxn id="133" idx="3"/>
              <a:endCxn id="101" idx="1"/>
            </p:cNvCxnSpPr>
            <p:nvPr/>
          </p:nvCxnSpPr>
          <p:spPr>
            <a:xfrm>
              <a:off x="5221282" y="1717586"/>
              <a:ext cx="80138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69" name="直接箭头连接符 68"/>
            <p:cNvCxnSpPr>
              <a:endCxn id="103" idx="1"/>
            </p:cNvCxnSpPr>
            <p:nvPr/>
          </p:nvCxnSpPr>
          <p:spPr>
            <a:xfrm flipV="1">
              <a:off x="5284772" y="2006322"/>
              <a:ext cx="737899" cy="136184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49" name="直接箭头连接符 148"/>
            <p:cNvCxnSpPr>
              <a:stCxn id="136" idx="3"/>
            </p:cNvCxnSpPr>
            <p:nvPr/>
          </p:nvCxnSpPr>
          <p:spPr>
            <a:xfrm>
              <a:off x="5221282" y="2587453"/>
              <a:ext cx="801389" cy="87012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</p:grpSp>
      <p:grpSp>
        <p:nvGrpSpPr>
          <p:cNvPr id="11" name="组合 10"/>
          <p:cNvGrpSpPr/>
          <p:nvPr/>
        </p:nvGrpSpPr>
        <p:grpSpPr>
          <a:xfrm>
            <a:off x="7164309" y="945025"/>
            <a:ext cx="3154545" cy="3656168"/>
            <a:chOff x="7688940" y="906567"/>
            <a:chExt cx="3015778" cy="3692105"/>
          </a:xfrm>
        </p:grpSpPr>
        <p:sp>
          <p:nvSpPr>
            <p:cNvPr id="150" name="矩形 149"/>
            <p:cNvSpPr/>
            <p:nvPr/>
          </p:nvSpPr>
          <p:spPr>
            <a:xfrm>
              <a:off x="9673666" y="922268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9673666" y="1226806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9673666" y="1531344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9673666" y="1835882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9673666" y="2140420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9673666" y="2444958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9734581" y="4246009"/>
              <a:ext cx="928370" cy="29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9673666" y="906567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0</a:t>
              </a:r>
              <a:endParaRPr lang="zh-CN" altLang="en-US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9673666" y="1211784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</a:t>
              </a:r>
              <a:endParaRPr lang="zh-CN" altLang="en-US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9673666" y="1524223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2</a:t>
              </a:r>
              <a:endParaRPr lang="zh-CN" altLang="en-US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9673666" y="2121787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4</a:t>
              </a:r>
              <a:endParaRPr lang="zh-CN" altLang="en-US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673666" y="1812959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3</a:t>
              </a:r>
              <a:endParaRPr lang="zh-CN" altLang="en-US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9673666" y="2394090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5</a:t>
              </a:r>
              <a:endParaRPr lang="zh-CN" altLang="en-US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9734581" y="4181262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Bank 15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688940" y="922268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7688940" y="1226806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7688940" y="1531344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688940" y="1835882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7688940" y="2140420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7688940" y="2444958"/>
              <a:ext cx="1034918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749854" y="4246009"/>
              <a:ext cx="994649" cy="2901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688940" y="906567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Thread 0</a:t>
              </a:r>
              <a:endParaRPr lang="zh-CN" altLang="en-US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7688940" y="1211784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1</a:t>
              </a:r>
              <a:endParaRPr lang="zh-CN" altLang="en-US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7688940" y="1524223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2</a:t>
              </a:r>
              <a:endParaRPr lang="zh-CN" altLang="en-US" dirty="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7688940" y="2121787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4</a:t>
              </a:r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7688940" y="1812959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3</a:t>
              </a:r>
              <a:endParaRPr lang="zh-CN" altLang="en-US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7688940" y="2394090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5</a:t>
              </a:r>
              <a:endParaRPr lang="zh-CN" altLang="en-US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7688940" y="4229340"/>
              <a:ext cx="118333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Thread</a:t>
              </a:r>
              <a:r>
                <a:rPr lang="en-US" altLang="zh-CN" dirty="0" smtClean="0"/>
                <a:t> 15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1" idx="3"/>
              <a:endCxn id="157" idx="1"/>
            </p:cNvCxnSpPr>
            <p:nvPr/>
          </p:nvCxnSpPr>
          <p:spPr>
            <a:xfrm>
              <a:off x="8872277" y="1091233"/>
              <a:ext cx="80138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82" name="直接箭头连接符 181"/>
            <p:cNvCxnSpPr/>
            <p:nvPr/>
          </p:nvCxnSpPr>
          <p:spPr>
            <a:xfrm flipV="1">
              <a:off x="8881253" y="1134813"/>
              <a:ext cx="801389" cy="32908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89" name="直接箭头连接符 188"/>
            <p:cNvCxnSpPr>
              <a:stCxn id="173" idx="3"/>
              <a:endCxn id="152" idx="1"/>
            </p:cNvCxnSpPr>
            <p:nvPr/>
          </p:nvCxnSpPr>
          <p:spPr>
            <a:xfrm flipV="1">
              <a:off x="8872277" y="1676442"/>
              <a:ext cx="801389" cy="32447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1" name="直接箭头连接符 190"/>
            <p:cNvCxnSpPr>
              <a:stCxn id="175" idx="3"/>
              <a:endCxn id="152" idx="1"/>
            </p:cNvCxnSpPr>
            <p:nvPr/>
          </p:nvCxnSpPr>
          <p:spPr>
            <a:xfrm flipV="1">
              <a:off x="8872277" y="1676442"/>
              <a:ext cx="801389" cy="321183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3" name="直接箭头连接符 192"/>
            <p:cNvCxnSpPr>
              <a:stCxn id="174" idx="3"/>
              <a:endCxn id="155" idx="1"/>
            </p:cNvCxnSpPr>
            <p:nvPr/>
          </p:nvCxnSpPr>
          <p:spPr>
            <a:xfrm>
              <a:off x="8872277" y="2306453"/>
              <a:ext cx="801389" cy="283603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7" name="直接箭头连接符 196"/>
            <p:cNvCxnSpPr>
              <a:endCxn id="155" idx="1"/>
            </p:cNvCxnSpPr>
            <p:nvPr/>
          </p:nvCxnSpPr>
          <p:spPr>
            <a:xfrm>
              <a:off x="8881253" y="2578756"/>
              <a:ext cx="792413" cy="113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199" name="直接箭头连接符 198"/>
            <p:cNvCxnSpPr>
              <a:stCxn id="177" idx="3"/>
              <a:endCxn id="156" idx="1"/>
            </p:cNvCxnSpPr>
            <p:nvPr/>
          </p:nvCxnSpPr>
          <p:spPr>
            <a:xfrm flipV="1">
              <a:off x="8872277" y="4391107"/>
              <a:ext cx="862304" cy="2289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  <p:cxnSp>
          <p:nvCxnSpPr>
            <p:cNvPr id="201" name="直接箭头连接符 200"/>
            <p:cNvCxnSpPr/>
            <p:nvPr/>
          </p:nvCxnSpPr>
          <p:spPr>
            <a:xfrm>
              <a:off x="8933191" y="4087968"/>
              <a:ext cx="801390" cy="29731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5094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1224797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349666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474535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599404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24273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849142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127455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502062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876669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306692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81299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5906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993061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377193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751800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126407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556430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931037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252324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626931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01538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31561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806168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0775" y="210020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224797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49666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474535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599404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724273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849142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127455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502062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76669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306692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681299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55906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993061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377193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751800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126407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556430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931037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252324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626931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001538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431561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806168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4180775" y="2298789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224797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349666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474535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599404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724273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849142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127455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502062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876669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306692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681299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055906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1993061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2377193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51800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126407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3556430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3931037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2252324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2626931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3001538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3431561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3806168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180775" y="248813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1224797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349666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474535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1599404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724273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849142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2127455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2502062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2876669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3306692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681299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055906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1993061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377193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2751800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126407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3556430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931037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52324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2626931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3001538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3431561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806168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4180775" y="265409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215272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340141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1465010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1589879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714748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1839617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2117930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2492537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867144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3297167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3671774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4046381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983536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367668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742275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116882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546905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921512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2242799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2617406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2992013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3422036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3796643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4171250" y="32665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1215272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1340141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65010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1589879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1714748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1839617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2117930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2492537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2867144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3297167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3671774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4046381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983536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2367668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2742275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3116882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3546905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3921512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2242799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2617406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2992013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3422036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3796643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4171250" y="34559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215272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1340141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465010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1589879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1714748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1839617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2117930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2492537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2867144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3297167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3671774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4046381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983536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2367668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2742275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3116882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546905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3921512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2242799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2617406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2992013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3422036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3796643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4171250" y="36360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" name="文本框 444"/>
          <p:cNvSpPr txBox="1"/>
          <p:nvPr/>
        </p:nvSpPr>
        <p:spPr>
          <a:xfrm>
            <a:off x="2125379" y="280974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447" name="文本框 446"/>
          <p:cNvSpPr txBox="1"/>
          <p:nvPr/>
        </p:nvSpPr>
        <p:spPr>
          <a:xfrm>
            <a:off x="4292306" y="28097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482" name="右箭头 481"/>
          <p:cNvSpPr/>
          <p:nvPr/>
        </p:nvSpPr>
        <p:spPr>
          <a:xfrm rot="5400000">
            <a:off x="2452214" y="1160691"/>
            <a:ext cx="880753" cy="59787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文本框 482"/>
          <p:cNvSpPr txBox="1"/>
          <p:nvPr/>
        </p:nvSpPr>
        <p:spPr>
          <a:xfrm>
            <a:off x="3045887" y="122944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Coalesced </a:t>
            </a:r>
            <a:r>
              <a:rPr lang="zh-CN" altLang="en-US" b="1" dirty="0" smtClean="0"/>
              <a:t>存储</a:t>
            </a:r>
            <a:endParaRPr lang="zh-CN" altLang="en-US" b="1" dirty="0"/>
          </a:p>
        </p:txBody>
      </p:sp>
      <p:sp>
        <p:nvSpPr>
          <p:cNvPr id="489" name="矩形 488"/>
          <p:cNvSpPr/>
          <p:nvPr/>
        </p:nvSpPr>
        <p:spPr>
          <a:xfrm>
            <a:off x="1205747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1330616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1455485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1580354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1705223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1830092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2108405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2483012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2857619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3287642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3662249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" name="矩形 499"/>
          <p:cNvSpPr/>
          <p:nvPr/>
        </p:nvSpPr>
        <p:spPr>
          <a:xfrm>
            <a:off x="4036856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1974011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2358143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" name="矩形 502"/>
          <p:cNvSpPr/>
          <p:nvPr/>
        </p:nvSpPr>
        <p:spPr>
          <a:xfrm>
            <a:off x="2732750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4" name="矩形 503"/>
          <p:cNvSpPr/>
          <p:nvPr/>
        </p:nvSpPr>
        <p:spPr>
          <a:xfrm>
            <a:off x="3107357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3537380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3911987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2233274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矩形 507"/>
          <p:cNvSpPr/>
          <p:nvPr/>
        </p:nvSpPr>
        <p:spPr>
          <a:xfrm>
            <a:off x="2607881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2982488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3412511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3787118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4161725" y="38571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矩形 536"/>
          <p:cNvSpPr/>
          <p:nvPr/>
        </p:nvSpPr>
        <p:spPr>
          <a:xfrm>
            <a:off x="1205747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矩形 537"/>
          <p:cNvSpPr/>
          <p:nvPr/>
        </p:nvSpPr>
        <p:spPr>
          <a:xfrm>
            <a:off x="1330616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1455485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0" name="矩形 539"/>
          <p:cNvSpPr/>
          <p:nvPr/>
        </p:nvSpPr>
        <p:spPr>
          <a:xfrm>
            <a:off x="1580354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1" name="矩形 540"/>
          <p:cNvSpPr/>
          <p:nvPr/>
        </p:nvSpPr>
        <p:spPr>
          <a:xfrm>
            <a:off x="1705223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1830092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" name="矩形 542"/>
          <p:cNvSpPr/>
          <p:nvPr/>
        </p:nvSpPr>
        <p:spPr>
          <a:xfrm>
            <a:off x="2108405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2483012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5" name="矩形 544"/>
          <p:cNvSpPr/>
          <p:nvPr/>
        </p:nvSpPr>
        <p:spPr>
          <a:xfrm>
            <a:off x="2857619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3287642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7" name="矩形 546"/>
          <p:cNvSpPr/>
          <p:nvPr/>
        </p:nvSpPr>
        <p:spPr>
          <a:xfrm>
            <a:off x="3662249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4036856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1974011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0" name="矩形 549"/>
          <p:cNvSpPr/>
          <p:nvPr/>
        </p:nvSpPr>
        <p:spPr>
          <a:xfrm>
            <a:off x="2358143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32750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3107357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3537380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4" name="矩形 553"/>
          <p:cNvSpPr/>
          <p:nvPr/>
        </p:nvSpPr>
        <p:spPr>
          <a:xfrm>
            <a:off x="3911987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矩形 554"/>
          <p:cNvSpPr/>
          <p:nvPr/>
        </p:nvSpPr>
        <p:spPr>
          <a:xfrm>
            <a:off x="2233274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2607881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2982488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3412511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3787118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4161725" y="422657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4" name="直接连接符 563"/>
          <p:cNvCxnSpPr/>
          <p:nvPr/>
        </p:nvCxnSpPr>
        <p:spPr>
          <a:xfrm>
            <a:off x="5458802" y="1980213"/>
            <a:ext cx="6483" cy="332216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565" name="直接连接符 564"/>
          <p:cNvCxnSpPr/>
          <p:nvPr/>
        </p:nvCxnSpPr>
        <p:spPr>
          <a:xfrm>
            <a:off x="3250519" y="1912376"/>
            <a:ext cx="0" cy="198284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566" name="矩形 565"/>
          <p:cNvSpPr/>
          <p:nvPr/>
        </p:nvSpPr>
        <p:spPr>
          <a:xfrm>
            <a:off x="5825829" y="197117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5950698" y="197117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6075567" y="197117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6200436" y="1971171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6325305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6450174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矩形 571"/>
          <p:cNvSpPr/>
          <p:nvPr/>
        </p:nvSpPr>
        <p:spPr>
          <a:xfrm>
            <a:off x="6728487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7103094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矩形 573"/>
          <p:cNvSpPr/>
          <p:nvPr/>
        </p:nvSpPr>
        <p:spPr>
          <a:xfrm>
            <a:off x="7477701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" name="矩形 577"/>
          <p:cNvSpPr/>
          <p:nvPr/>
        </p:nvSpPr>
        <p:spPr>
          <a:xfrm>
            <a:off x="6594093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9" name="矩形 578"/>
          <p:cNvSpPr/>
          <p:nvPr/>
        </p:nvSpPr>
        <p:spPr>
          <a:xfrm>
            <a:off x="6978225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矩形 579"/>
          <p:cNvSpPr/>
          <p:nvPr/>
        </p:nvSpPr>
        <p:spPr>
          <a:xfrm>
            <a:off x="7352832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" name="矩形 580"/>
          <p:cNvSpPr/>
          <p:nvPr/>
        </p:nvSpPr>
        <p:spPr>
          <a:xfrm>
            <a:off x="7727439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853356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7227963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6" name="矩形 585"/>
          <p:cNvSpPr/>
          <p:nvPr/>
        </p:nvSpPr>
        <p:spPr>
          <a:xfrm>
            <a:off x="7602570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5825829" y="2160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5950698" y="2160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075567" y="216051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6200436" y="2160515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" name="矩形 593"/>
          <p:cNvSpPr/>
          <p:nvPr/>
        </p:nvSpPr>
        <p:spPr>
          <a:xfrm>
            <a:off x="6325305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5" name="矩形 594"/>
          <p:cNvSpPr/>
          <p:nvPr/>
        </p:nvSpPr>
        <p:spPr>
          <a:xfrm>
            <a:off x="6450174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" name="矩形 595"/>
          <p:cNvSpPr/>
          <p:nvPr/>
        </p:nvSpPr>
        <p:spPr>
          <a:xfrm>
            <a:off x="6728487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7" name="矩形 596"/>
          <p:cNvSpPr/>
          <p:nvPr/>
        </p:nvSpPr>
        <p:spPr>
          <a:xfrm>
            <a:off x="7103094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矩形 597"/>
          <p:cNvSpPr/>
          <p:nvPr/>
        </p:nvSpPr>
        <p:spPr>
          <a:xfrm>
            <a:off x="7477701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2" name="矩形 601"/>
          <p:cNvSpPr/>
          <p:nvPr/>
        </p:nvSpPr>
        <p:spPr>
          <a:xfrm>
            <a:off x="6594093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3" name="矩形 602"/>
          <p:cNvSpPr/>
          <p:nvPr/>
        </p:nvSpPr>
        <p:spPr>
          <a:xfrm>
            <a:off x="6978225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" name="矩形 603"/>
          <p:cNvSpPr/>
          <p:nvPr/>
        </p:nvSpPr>
        <p:spPr>
          <a:xfrm>
            <a:off x="7352832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5" name="矩形 604"/>
          <p:cNvSpPr/>
          <p:nvPr/>
        </p:nvSpPr>
        <p:spPr>
          <a:xfrm>
            <a:off x="7727439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8" name="矩形 607"/>
          <p:cNvSpPr/>
          <p:nvPr/>
        </p:nvSpPr>
        <p:spPr>
          <a:xfrm>
            <a:off x="6853356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" name="矩形 608"/>
          <p:cNvSpPr/>
          <p:nvPr/>
        </p:nvSpPr>
        <p:spPr>
          <a:xfrm>
            <a:off x="7227963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7602570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矩形 613"/>
          <p:cNvSpPr/>
          <p:nvPr/>
        </p:nvSpPr>
        <p:spPr>
          <a:xfrm>
            <a:off x="5825829" y="234062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矩形 614"/>
          <p:cNvSpPr/>
          <p:nvPr/>
        </p:nvSpPr>
        <p:spPr>
          <a:xfrm>
            <a:off x="5950698" y="234062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矩形 615"/>
          <p:cNvSpPr/>
          <p:nvPr/>
        </p:nvSpPr>
        <p:spPr>
          <a:xfrm>
            <a:off x="6075567" y="234062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矩形 616"/>
          <p:cNvSpPr/>
          <p:nvPr/>
        </p:nvSpPr>
        <p:spPr>
          <a:xfrm>
            <a:off x="6200436" y="2340623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6325305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6450174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矩形 619"/>
          <p:cNvSpPr/>
          <p:nvPr/>
        </p:nvSpPr>
        <p:spPr>
          <a:xfrm>
            <a:off x="6728487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矩形 620"/>
          <p:cNvSpPr/>
          <p:nvPr/>
        </p:nvSpPr>
        <p:spPr>
          <a:xfrm>
            <a:off x="7103094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矩形 621"/>
          <p:cNvSpPr/>
          <p:nvPr/>
        </p:nvSpPr>
        <p:spPr>
          <a:xfrm>
            <a:off x="7477701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6" name="矩形 625"/>
          <p:cNvSpPr/>
          <p:nvPr/>
        </p:nvSpPr>
        <p:spPr>
          <a:xfrm>
            <a:off x="6594093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7" name="矩形 626"/>
          <p:cNvSpPr/>
          <p:nvPr/>
        </p:nvSpPr>
        <p:spPr>
          <a:xfrm>
            <a:off x="6978225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8" name="矩形 627"/>
          <p:cNvSpPr/>
          <p:nvPr/>
        </p:nvSpPr>
        <p:spPr>
          <a:xfrm>
            <a:off x="7352832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9" name="矩形 628"/>
          <p:cNvSpPr/>
          <p:nvPr/>
        </p:nvSpPr>
        <p:spPr>
          <a:xfrm>
            <a:off x="7727439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2" name="矩形 631"/>
          <p:cNvSpPr/>
          <p:nvPr/>
        </p:nvSpPr>
        <p:spPr>
          <a:xfrm>
            <a:off x="6853356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7227963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" name="矩形 633"/>
          <p:cNvSpPr/>
          <p:nvPr/>
        </p:nvSpPr>
        <p:spPr>
          <a:xfrm>
            <a:off x="7602570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8" name="矩形 637"/>
          <p:cNvSpPr/>
          <p:nvPr/>
        </p:nvSpPr>
        <p:spPr>
          <a:xfrm>
            <a:off x="5816304" y="25236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9" name="矩形 638"/>
          <p:cNvSpPr/>
          <p:nvPr/>
        </p:nvSpPr>
        <p:spPr>
          <a:xfrm>
            <a:off x="5941173" y="25236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0" name="矩形 639"/>
          <p:cNvSpPr/>
          <p:nvPr/>
        </p:nvSpPr>
        <p:spPr>
          <a:xfrm>
            <a:off x="6066042" y="2523621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1" name="矩形 640"/>
          <p:cNvSpPr/>
          <p:nvPr/>
        </p:nvSpPr>
        <p:spPr>
          <a:xfrm>
            <a:off x="6190911" y="2523621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2" name="矩形 641"/>
          <p:cNvSpPr/>
          <p:nvPr/>
        </p:nvSpPr>
        <p:spPr>
          <a:xfrm>
            <a:off x="6315780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6440649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矩形 643"/>
          <p:cNvSpPr/>
          <p:nvPr/>
        </p:nvSpPr>
        <p:spPr>
          <a:xfrm>
            <a:off x="6718962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" name="矩形 644"/>
          <p:cNvSpPr/>
          <p:nvPr/>
        </p:nvSpPr>
        <p:spPr>
          <a:xfrm>
            <a:off x="7093569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6" name="矩形 645"/>
          <p:cNvSpPr/>
          <p:nvPr/>
        </p:nvSpPr>
        <p:spPr>
          <a:xfrm>
            <a:off x="7468176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6584568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6968700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矩形 651"/>
          <p:cNvSpPr/>
          <p:nvPr/>
        </p:nvSpPr>
        <p:spPr>
          <a:xfrm>
            <a:off x="7343307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3" name="矩形 652"/>
          <p:cNvSpPr/>
          <p:nvPr/>
        </p:nvSpPr>
        <p:spPr>
          <a:xfrm>
            <a:off x="7717914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6843831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218438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8" name="矩形 657"/>
          <p:cNvSpPr/>
          <p:nvPr/>
        </p:nvSpPr>
        <p:spPr>
          <a:xfrm>
            <a:off x="7593045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5816304" y="271296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5941173" y="271296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4" name="矩形 663"/>
          <p:cNvSpPr/>
          <p:nvPr/>
        </p:nvSpPr>
        <p:spPr>
          <a:xfrm>
            <a:off x="6066042" y="2712965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" name="矩形 664"/>
          <p:cNvSpPr/>
          <p:nvPr/>
        </p:nvSpPr>
        <p:spPr>
          <a:xfrm>
            <a:off x="6190911" y="2712965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6" name="矩形 665"/>
          <p:cNvSpPr/>
          <p:nvPr/>
        </p:nvSpPr>
        <p:spPr>
          <a:xfrm>
            <a:off x="6315780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矩形 666"/>
          <p:cNvSpPr/>
          <p:nvPr/>
        </p:nvSpPr>
        <p:spPr>
          <a:xfrm>
            <a:off x="6440649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8" name="矩形 667"/>
          <p:cNvSpPr/>
          <p:nvPr/>
        </p:nvSpPr>
        <p:spPr>
          <a:xfrm>
            <a:off x="6718962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7093569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0" name="矩形 669"/>
          <p:cNvSpPr/>
          <p:nvPr/>
        </p:nvSpPr>
        <p:spPr>
          <a:xfrm>
            <a:off x="7468176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4" name="矩形 673"/>
          <p:cNvSpPr/>
          <p:nvPr/>
        </p:nvSpPr>
        <p:spPr>
          <a:xfrm>
            <a:off x="6584568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" name="矩形 674"/>
          <p:cNvSpPr/>
          <p:nvPr/>
        </p:nvSpPr>
        <p:spPr>
          <a:xfrm>
            <a:off x="6968700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6" name="矩形 675"/>
          <p:cNvSpPr/>
          <p:nvPr/>
        </p:nvSpPr>
        <p:spPr>
          <a:xfrm>
            <a:off x="7343307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7" name="矩形 676"/>
          <p:cNvSpPr/>
          <p:nvPr/>
        </p:nvSpPr>
        <p:spPr>
          <a:xfrm>
            <a:off x="7717914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0" name="矩形 679"/>
          <p:cNvSpPr/>
          <p:nvPr/>
        </p:nvSpPr>
        <p:spPr>
          <a:xfrm>
            <a:off x="6843831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1" name="矩形 680"/>
          <p:cNvSpPr/>
          <p:nvPr/>
        </p:nvSpPr>
        <p:spPr>
          <a:xfrm>
            <a:off x="7218438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7593045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5816304" y="289307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" name="矩形 686"/>
          <p:cNvSpPr/>
          <p:nvPr/>
        </p:nvSpPr>
        <p:spPr>
          <a:xfrm>
            <a:off x="5941173" y="289307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8" name="矩形 687"/>
          <p:cNvSpPr/>
          <p:nvPr/>
        </p:nvSpPr>
        <p:spPr>
          <a:xfrm>
            <a:off x="6066042" y="2893073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9" name="矩形 688"/>
          <p:cNvSpPr/>
          <p:nvPr/>
        </p:nvSpPr>
        <p:spPr>
          <a:xfrm>
            <a:off x="6190911" y="2893073"/>
            <a:ext cx="84170" cy="10593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0" name="矩形 689"/>
          <p:cNvSpPr/>
          <p:nvPr/>
        </p:nvSpPr>
        <p:spPr>
          <a:xfrm>
            <a:off x="6315780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" name="矩形 690"/>
          <p:cNvSpPr/>
          <p:nvPr/>
        </p:nvSpPr>
        <p:spPr>
          <a:xfrm>
            <a:off x="6440649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" name="矩形 691"/>
          <p:cNvSpPr/>
          <p:nvPr/>
        </p:nvSpPr>
        <p:spPr>
          <a:xfrm>
            <a:off x="6718962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7093569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4" name="矩形 693"/>
          <p:cNvSpPr/>
          <p:nvPr/>
        </p:nvSpPr>
        <p:spPr>
          <a:xfrm>
            <a:off x="7468176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8" name="矩形 697"/>
          <p:cNvSpPr/>
          <p:nvPr/>
        </p:nvSpPr>
        <p:spPr>
          <a:xfrm>
            <a:off x="6584568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9" name="矩形 698"/>
          <p:cNvSpPr/>
          <p:nvPr/>
        </p:nvSpPr>
        <p:spPr>
          <a:xfrm>
            <a:off x="6968700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0" name="矩形 699"/>
          <p:cNvSpPr/>
          <p:nvPr/>
        </p:nvSpPr>
        <p:spPr>
          <a:xfrm>
            <a:off x="7343307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1" name="矩形 700"/>
          <p:cNvSpPr/>
          <p:nvPr/>
        </p:nvSpPr>
        <p:spPr>
          <a:xfrm>
            <a:off x="7717914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6843831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7218438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" name="矩形 705"/>
          <p:cNvSpPr/>
          <p:nvPr/>
        </p:nvSpPr>
        <p:spPr>
          <a:xfrm>
            <a:off x="7593045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0" name="左大括号 709"/>
          <p:cNvSpPr/>
          <p:nvPr/>
        </p:nvSpPr>
        <p:spPr>
          <a:xfrm rot="16200000">
            <a:off x="2546260" y="3303594"/>
            <a:ext cx="374774" cy="304354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文本框 710"/>
          <p:cNvSpPr txBox="1"/>
          <p:nvPr/>
        </p:nvSpPr>
        <p:spPr>
          <a:xfrm>
            <a:off x="2284884" y="493304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个线程</a:t>
            </a:r>
            <a:endParaRPr lang="zh-CN" altLang="en-US" dirty="0"/>
          </a:p>
        </p:txBody>
      </p:sp>
      <p:sp>
        <p:nvSpPr>
          <p:cNvPr id="808" name="矩形 807"/>
          <p:cNvSpPr/>
          <p:nvPr/>
        </p:nvSpPr>
        <p:spPr>
          <a:xfrm>
            <a:off x="7864179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9" name="矩形 808"/>
          <p:cNvSpPr/>
          <p:nvPr/>
        </p:nvSpPr>
        <p:spPr>
          <a:xfrm>
            <a:off x="7989048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0" name="矩形 809"/>
          <p:cNvSpPr/>
          <p:nvPr/>
        </p:nvSpPr>
        <p:spPr>
          <a:xfrm>
            <a:off x="8113917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1" name="矩形 810"/>
          <p:cNvSpPr/>
          <p:nvPr/>
        </p:nvSpPr>
        <p:spPr>
          <a:xfrm>
            <a:off x="8238786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2" name="矩形 811"/>
          <p:cNvSpPr/>
          <p:nvPr/>
        </p:nvSpPr>
        <p:spPr>
          <a:xfrm>
            <a:off x="8363655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3" name="矩形 812"/>
          <p:cNvSpPr/>
          <p:nvPr/>
        </p:nvSpPr>
        <p:spPr>
          <a:xfrm>
            <a:off x="8488524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4" name="矩形 813"/>
          <p:cNvSpPr/>
          <p:nvPr/>
        </p:nvSpPr>
        <p:spPr>
          <a:xfrm>
            <a:off x="8766837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5" name="矩形 814"/>
          <p:cNvSpPr/>
          <p:nvPr/>
        </p:nvSpPr>
        <p:spPr>
          <a:xfrm>
            <a:off x="9141444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6" name="矩形 815"/>
          <p:cNvSpPr/>
          <p:nvPr/>
        </p:nvSpPr>
        <p:spPr>
          <a:xfrm>
            <a:off x="9516051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7" name="矩形 816"/>
          <p:cNvSpPr/>
          <p:nvPr/>
        </p:nvSpPr>
        <p:spPr>
          <a:xfrm>
            <a:off x="8632443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8" name="矩形 817"/>
          <p:cNvSpPr/>
          <p:nvPr/>
        </p:nvSpPr>
        <p:spPr>
          <a:xfrm>
            <a:off x="9016575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" name="矩形 818"/>
          <p:cNvSpPr/>
          <p:nvPr/>
        </p:nvSpPr>
        <p:spPr>
          <a:xfrm>
            <a:off x="9391182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" name="矩形 819"/>
          <p:cNvSpPr/>
          <p:nvPr/>
        </p:nvSpPr>
        <p:spPr>
          <a:xfrm>
            <a:off x="9765789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" name="矩形 820"/>
          <p:cNvSpPr/>
          <p:nvPr/>
        </p:nvSpPr>
        <p:spPr>
          <a:xfrm>
            <a:off x="8891706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" name="矩形 821"/>
          <p:cNvSpPr/>
          <p:nvPr/>
        </p:nvSpPr>
        <p:spPr>
          <a:xfrm>
            <a:off x="9266313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3" name="矩形 822"/>
          <p:cNvSpPr/>
          <p:nvPr/>
        </p:nvSpPr>
        <p:spPr>
          <a:xfrm>
            <a:off x="9640920" y="197117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4" name="矩形 823"/>
          <p:cNvSpPr/>
          <p:nvPr/>
        </p:nvSpPr>
        <p:spPr>
          <a:xfrm>
            <a:off x="7864179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5" name="矩形 824"/>
          <p:cNvSpPr/>
          <p:nvPr/>
        </p:nvSpPr>
        <p:spPr>
          <a:xfrm>
            <a:off x="7989048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6" name="矩形 825"/>
          <p:cNvSpPr/>
          <p:nvPr/>
        </p:nvSpPr>
        <p:spPr>
          <a:xfrm>
            <a:off x="8113917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7" name="矩形 826"/>
          <p:cNvSpPr/>
          <p:nvPr/>
        </p:nvSpPr>
        <p:spPr>
          <a:xfrm>
            <a:off x="8238786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8363655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" name="矩形 828"/>
          <p:cNvSpPr/>
          <p:nvPr/>
        </p:nvSpPr>
        <p:spPr>
          <a:xfrm>
            <a:off x="8488524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0" name="矩形 829"/>
          <p:cNvSpPr/>
          <p:nvPr/>
        </p:nvSpPr>
        <p:spPr>
          <a:xfrm>
            <a:off x="8766837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1" name="矩形 830"/>
          <p:cNvSpPr/>
          <p:nvPr/>
        </p:nvSpPr>
        <p:spPr>
          <a:xfrm>
            <a:off x="9141444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2" name="矩形 831"/>
          <p:cNvSpPr/>
          <p:nvPr/>
        </p:nvSpPr>
        <p:spPr>
          <a:xfrm>
            <a:off x="9516051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3" name="矩形 832"/>
          <p:cNvSpPr/>
          <p:nvPr/>
        </p:nvSpPr>
        <p:spPr>
          <a:xfrm>
            <a:off x="8632443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4" name="矩形 833"/>
          <p:cNvSpPr/>
          <p:nvPr/>
        </p:nvSpPr>
        <p:spPr>
          <a:xfrm>
            <a:off x="9016575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5" name="矩形 834"/>
          <p:cNvSpPr/>
          <p:nvPr/>
        </p:nvSpPr>
        <p:spPr>
          <a:xfrm>
            <a:off x="9391182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6" name="矩形 835"/>
          <p:cNvSpPr/>
          <p:nvPr/>
        </p:nvSpPr>
        <p:spPr>
          <a:xfrm>
            <a:off x="9765789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7" name="矩形 836"/>
          <p:cNvSpPr/>
          <p:nvPr/>
        </p:nvSpPr>
        <p:spPr>
          <a:xfrm>
            <a:off x="8891706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8" name="矩形 837"/>
          <p:cNvSpPr/>
          <p:nvPr/>
        </p:nvSpPr>
        <p:spPr>
          <a:xfrm>
            <a:off x="9266313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" name="矩形 838"/>
          <p:cNvSpPr/>
          <p:nvPr/>
        </p:nvSpPr>
        <p:spPr>
          <a:xfrm>
            <a:off x="9640920" y="216051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0" name="矩形 839"/>
          <p:cNvSpPr/>
          <p:nvPr/>
        </p:nvSpPr>
        <p:spPr>
          <a:xfrm>
            <a:off x="7864179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1" name="矩形 840"/>
          <p:cNvSpPr/>
          <p:nvPr/>
        </p:nvSpPr>
        <p:spPr>
          <a:xfrm>
            <a:off x="7989048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2" name="矩形 841"/>
          <p:cNvSpPr/>
          <p:nvPr/>
        </p:nvSpPr>
        <p:spPr>
          <a:xfrm>
            <a:off x="8113917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3" name="矩形 842"/>
          <p:cNvSpPr/>
          <p:nvPr/>
        </p:nvSpPr>
        <p:spPr>
          <a:xfrm>
            <a:off x="8238786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4" name="矩形 843"/>
          <p:cNvSpPr/>
          <p:nvPr/>
        </p:nvSpPr>
        <p:spPr>
          <a:xfrm>
            <a:off x="8363655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5" name="矩形 844"/>
          <p:cNvSpPr/>
          <p:nvPr/>
        </p:nvSpPr>
        <p:spPr>
          <a:xfrm>
            <a:off x="8488524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6" name="矩形 845"/>
          <p:cNvSpPr/>
          <p:nvPr/>
        </p:nvSpPr>
        <p:spPr>
          <a:xfrm>
            <a:off x="8766837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7" name="矩形 846"/>
          <p:cNvSpPr/>
          <p:nvPr/>
        </p:nvSpPr>
        <p:spPr>
          <a:xfrm>
            <a:off x="9141444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8" name="矩形 847"/>
          <p:cNvSpPr/>
          <p:nvPr/>
        </p:nvSpPr>
        <p:spPr>
          <a:xfrm>
            <a:off x="9516051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" name="矩形 848"/>
          <p:cNvSpPr/>
          <p:nvPr/>
        </p:nvSpPr>
        <p:spPr>
          <a:xfrm>
            <a:off x="8632443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0" name="矩形 849"/>
          <p:cNvSpPr/>
          <p:nvPr/>
        </p:nvSpPr>
        <p:spPr>
          <a:xfrm>
            <a:off x="9016575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1" name="矩形 850"/>
          <p:cNvSpPr/>
          <p:nvPr/>
        </p:nvSpPr>
        <p:spPr>
          <a:xfrm>
            <a:off x="9391182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2" name="矩形 851"/>
          <p:cNvSpPr/>
          <p:nvPr/>
        </p:nvSpPr>
        <p:spPr>
          <a:xfrm>
            <a:off x="9765789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3" name="矩形 852"/>
          <p:cNvSpPr/>
          <p:nvPr/>
        </p:nvSpPr>
        <p:spPr>
          <a:xfrm>
            <a:off x="8891706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4" name="矩形 853"/>
          <p:cNvSpPr/>
          <p:nvPr/>
        </p:nvSpPr>
        <p:spPr>
          <a:xfrm>
            <a:off x="9266313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5" name="矩形 854"/>
          <p:cNvSpPr/>
          <p:nvPr/>
        </p:nvSpPr>
        <p:spPr>
          <a:xfrm>
            <a:off x="9640920" y="2340623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6" name="矩形 855"/>
          <p:cNvSpPr/>
          <p:nvPr/>
        </p:nvSpPr>
        <p:spPr>
          <a:xfrm>
            <a:off x="7854654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7" name="矩形 856"/>
          <p:cNvSpPr/>
          <p:nvPr/>
        </p:nvSpPr>
        <p:spPr>
          <a:xfrm>
            <a:off x="7979523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8" name="矩形 857"/>
          <p:cNvSpPr/>
          <p:nvPr/>
        </p:nvSpPr>
        <p:spPr>
          <a:xfrm>
            <a:off x="8104392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9" name="矩形 858"/>
          <p:cNvSpPr/>
          <p:nvPr/>
        </p:nvSpPr>
        <p:spPr>
          <a:xfrm>
            <a:off x="8229261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0" name="矩形 859"/>
          <p:cNvSpPr/>
          <p:nvPr/>
        </p:nvSpPr>
        <p:spPr>
          <a:xfrm>
            <a:off x="8354130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1" name="矩形 860"/>
          <p:cNvSpPr/>
          <p:nvPr/>
        </p:nvSpPr>
        <p:spPr>
          <a:xfrm>
            <a:off x="8478999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2" name="矩形 861"/>
          <p:cNvSpPr/>
          <p:nvPr/>
        </p:nvSpPr>
        <p:spPr>
          <a:xfrm>
            <a:off x="8757312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3" name="矩形 862"/>
          <p:cNvSpPr/>
          <p:nvPr/>
        </p:nvSpPr>
        <p:spPr>
          <a:xfrm>
            <a:off x="9131919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4" name="矩形 863"/>
          <p:cNvSpPr/>
          <p:nvPr/>
        </p:nvSpPr>
        <p:spPr>
          <a:xfrm>
            <a:off x="9506526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5" name="矩形 864"/>
          <p:cNvSpPr/>
          <p:nvPr/>
        </p:nvSpPr>
        <p:spPr>
          <a:xfrm>
            <a:off x="8622918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6" name="矩形 865"/>
          <p:cNvSpPr/>
          <p:nvPr/>
        </p:nvSpPr>
        <p:spPr>
          <a:xfrm>
            <a:off x="9007050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7" name="矩形 866"/>
          <p:cNvSpPr/>
          <p:nvPr/>
        </p:nvSpPr>
        <p:spPr>
          <a:xfrm>
            <a:off x="9381657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8" name="矩形 867"/>
          <p:cNvSpPr/>
          <p:nvPr/>
        </p:nvSpPr>
        <p:spPr>
          <a:xfrm>
            <a:off x="9756264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9" name="矩形 868"/>
          <p:cNvSpPr/>
          <p:nvPr/>
        </p:nvSpPr>
        <p:spPr>
          <a:xfrm>
            <a:off x="8882181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9256788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1" name="矩形 870"/>
          <p:cNvSpPr/>
          <p:nvPr/>
        </p:nvSpPr>
        <p:spPr>
          <a:xfrm>
            <a:off x="9631395" y="2523621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2" name="矩形 871"/>
          <p:cNvSpPr/>
          <p:nvPr/>
        </p:nvSpPr>
        <p:spPr>
          <a:xfrm>
            <a:off x="7854654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3" name="矩形 872"/>
          <p:cNvSpPr/>
          <p:nvPr/>
        </p:nvSpPr>
        <p:spPr>
          <a:xfrm>
            <a:off x="7979523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4" name="矩形 873"/>
          <p:cNvSpPr/>
          <p:nvPr/>
        </p:nvSpPr>
        <p:spPr>
          <a:xfrm>
            <a:off x="8104392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5" name="矩形 874"/>
          <p:cNvSpPr/>
          <p:nvPr/>
        </p:nvSpPr>
        <p:spPr>
          <a:xfrm>
            <a:off x="8229261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6" name="矩形 875"/>
          <p:cNvSpPr/>
          <p:nvPr/>
        </p:nvSpPr>
        <p:spPr>
          <a:xfrm>
            <a:off x="8354130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7" name="矩形 876"/>
          <p:cNvSpPr/>
          <p:nvPr/>
        </p:nvSpPr>
        <p:spPr>
          <a:xfrm>
            <a:off x="8478999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8" name="矩形 877"/>
          <p:cNvSpPr/>
          <p:nvPr/>
        </p:nvSpPr>
        <p:spPr>
          <a:xfrm>
            <a:off x="8757312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9" name="矩形 878"/>
          <p:cNvSpPr/>
          <p:nvPr/>
        </p:nvSpPr>
        <p:spPr>
          <a:xfrm>
            <a:off x="9131919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" name="矩形 879"/>
          <p:cNvSpPr/>
          <p:nvPr/>
        </p:nvSpPr>
        <p:spPr>
          <a:xfrm>
            <a:off x="9506526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" name="矩形 880"/>
          <p:cNvSpPr/>
          <p:nvPr/>
        </p:nvSpPr>
        <p:spPr>
          <a:xfrm>
            <a:off x="8622918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2" name="矩形 881"/>
          <p:cNvSpPr/>
          <p:nvPr/>
        </p:nvSpPr>
        <p:spPr>
          <a:xfrm>
            <a:off x="9007050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3" name="矩形 882"/>
          <p:cNvSpPr/>
          <p:nvPr/>
        </p:nvSpPr>
        <p:spPr>
          <a:xfrm>
            <a:off x="9381657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4" name="矩形 883"/>
          <p:cNvSpPr/>
          <p:nvPr/>
        </p:nvSpPr>
        <p:spPr>
          <a:xfrm>
            <a:off x="9756264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5" name="矩形 884"/>
          <p:cNvSpPr/>
          <p:nvPr/>
        </p:nvSpPr>
        <p:spPr>
          <a:xfrm>
            <a:off x="8882181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6" name="矩形 885"/>
          <p:cNvSpPr/>
          <p:nvPr/>
        </p:nvSpPr>
        <p:spPr>
          <a:xfrm>
            <a:off x="9256788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7" name="矩形 886"/>
          <p:cNvSpPr/>
          <p:nvPr/>
        </p:nvSpPr>
        <p:spPr>
          <a:xfrm>
            <a:off x="9631395" y="2712965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8" name="矩形 887"/>
          <p:cNvSpPr/>
          <p:nvPr/>
        </p:nvSpPr>
        <p:spPr>
          <a:xfrm>
            <a:off x="7854654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9" name="矩形 888"/>
          <p:cNvSpPr/>
          <p:nvPr/>
        </p:nvSpPr>
        <p:spPr>
          <a:xfrm>
            <a:off x="7979523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" name="矩形 889"/>
          <p:cNvSpPr/>
          <p:nvPr/>
        </p:nvSpPr>
        <p:spPr>
          <a:xfrm>
            <a:off x="8104392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" name="矩形 890"/>
          <p:cNvSpPr/>
          <p:nvPr/>
        </p:nvSpPr>
        <p:spPr>
          <a:xfrm>
            <a:off x="8229261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2" name="矩形 891"/>
          <p:cNvSpPr/>
          <p:nvPr/>
        </p:nvSpPr>
        <p:spPr>
          <a:xfrm>
            <a:off x="8354130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3" name="矩形 892"/>
          <p:cNvSpPr/>
          <p:nvPr/>
        </p:nvSpPr>
        <p:spPr>
          <a:xfrm>
            <a:off x="8478999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矩形 893"/>
          <p:cNvSpPr/>
          <p:nvPr/>
        </p:nvSpPr>
        <p:spPr>
          <a:xfrm>
            <a:off x="8757312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5" name="矩形 894"/>
          <p:cNvSpPr/>
          <p:nvPr/>
        </p:nvSpPr>
        <p:spPr>
          <a:xfrm>
            <a:off x="9131919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6" name="矩形 895"/>
          <p:cNvSpPr/>
          <p:nvPr/>
        </p:nvSpPr>
        <p:spPr>
          <a:xfrm>
            <a:off x="9506526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7" name="矩形 896"/>
          <p:cNvSpPr/>
          <p:nvPr/>
        </p:nvSpPr>
        <p:spPr>
          <a:xfrm>
            <a:off x="8622918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9007050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9" name="矩形 898"/>
          <p:cNvSpPr/>
          <p:nvPr/>
        </p:nvSpPr>
        <p:spPr>
          <a:xfrm>
            <a:off x="9381657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0" name="矩形 899"/>
          <p:cNvSpPr/>
          <p:nvPr/>
        </p:nvSpPr>
        <p:spPr>
          <a:xfrm>
            <a:off x="9756264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1" name="矩形 900"/>
          <p:cNvSpPr/>
          <p:nvPr/>
        </p:nvSpPr>
        <p:spPr>
          <a:xfrm>
            <a:off x="8882181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2" name="矩形 901"/>
          <p:cNvSpPr/>
          <p:nvPr/>
        </p:nvSpPr>
        <p:spPr>
          <a:xfrm>
            <a:off x="9256788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3" name="矩形 902"/>
          <p:cNvSpPr/>
          <p:nvPr/>
        </p:nvSpPr>
        <p:spPr>
          <a:xfrm>
            <a:off x="9631395" y="2893073"/>
            <a:ext cx="84170" cy="105937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4" name="矩形 903"/>
          <p:cNvSpPr/>
          <p:nvPr/>
        </p:nvSpPr>
        <p:spPr>
          <a:xfrm>
            <a:off x="9908664" y="1971171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5" name="矩形 904"/>
          <p:cNvSpPr/>
          <p:nvPr/>
        </p:nvSpPr>
        <p:spPr>
          <a:xfrm>
            <a:off x="9908664" y="2160515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6" name="矩形 905"/>
          <p:cNvSpPr/>
          <p:nvPr/>
        </p:nvSpPr>
        <p:spPr>
          <a:xfrm>
            <a:off x="9908664" y="2340623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7" name="矩形 906"/>
          <p:cNvSpPr/>
          <p:nvPr/>
        </p:nvSpPr>
        <p:spPr>
          <a:xfrm>
            <a:off x="9899139" y="2523621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8" name="矩形 907"/>
          <p:cNvSpPr/>
          <p:nvPr/>
        </p:nvSpPr>
        <p:spPr>
          <a:xfrm>
            <a:off x="9899139" y="2712965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9" name="矩形 908"/>
          <p:cNvSpPr/>
          <p:nvPr/>
        </p:nvSpPr>
        <p:spPr>
          <a:xfrm>
            <a:off x="9899139" y="2893073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0" name="左大括号 909"/>
          <p:cNvSpPr/>
          <p:nvPr/>
        </p:nvSpPr>
        <p:spPr>
          <a:xfrm rot="5400000">
            <a:off x="7711293" y="-469862"/>
            <a:ext cx="374774" cy="416926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文本框 910"/>
          <p:cNvSpPr txBox="1"/>
          <p:nvPr/>
        </p:nvSpPr>
        <p:spPr>
          <a:xfrm>
            <a:off x="6638039" y="1019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共享内存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2" name="文本框 911"/>
          <p:cNvSpPr txBox="1"/>
          <p:nvPr/>
        </p:nvSpPr>
        <p:spPr>
          <a:xfrm>
            <a:off x="7759999" y="10269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 rows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33 Columns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3" name="右箭头 912"/>
          <p:cNvSpPr/>
          <p:nvPr/>
        </p:nvSpPr>
        <p:spPr>
          <a:xfrm>
            <a:off x="4969594" y="2940273"/>
            <a:ext cx="836773" cy="509381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4" name="文本框 913"/>
          <p:cNvSpPr txBox="1"/>
          <p:nvPr/>
        </p:nvSpPr>
        <p:spPr>
          <a:xfrm>
            <a:off x="6279751" y="33534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915" name="文本框 914"/>
          <p:cNvSpPr txBox="1"/>
          <p:nvPr/>
        </p:nvSpPr>
        <p:spPr>
          <a:xfrm>
            <a:off x="8998533" y="336426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916" name="矩形 915"/>
          <p:cNvSpPr/>
          <p:nvPr/>
        </p:nvSpPr>
        <p:spPr>
          <a:xfrm>
            <a:off x="5825829" y="39047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7" name="矩形 916"/>
          <p:cNvSpPr/>
          <p:nvPr/>
        </p:nvSpPr>
        <p:spPr>
          <a:xfrm>
            <a:off x="5950698" y="39047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8" name="矩形 917"/>
          <p:cNvSpPr/>
          <p:nvPr/>
        </p:nvSpPr>
        <p:spPr>
          <a:xfrm>
            <a:off x="6075567" y="3904746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9" name="矩形 918"/>
          <p:cNvSpPr/>
          <p:nvPr/>
        </p:nvSpPr>
        <p:spPr>
          <a:xfrm>
            <a:off x="6200436" y="3904746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0" name="矩形 919"/>
          <p:cNvSpPr/>
          <p:nvPr/>
        </p:nvSpPr>
        <p:spPr>
          <a:xfrm>
            <a:off x="6325305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" name="矩形 920"/>
          <p:cNvSpPr/>
          <p:nvPr/>
        </p:nvSpPr>
        <p:spPr>
          <a:xfrm>
            <a:off x="6450174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" name="矩形 921"/>
          <p:cNvSpPr/>
          <p:nvPr/>
        </p:nvSpPr>
        <p:spPr>
          <a:xfrm>
            <a:off x="6728487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" name="矩形 922"/>
          <p:cNvSpPr/>
          <p:nvPr/>
        </p:nvSpPr>
        <p:spPr>
          <a:xfrm>
            <a:off x="7103094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" name="矩形 923"/>
          <p:cNvSpPr/>
          <p:nvPr/>
        </p:nvSpPr>
        <p:spPr>
          <a:xfrm>
            <a:off x="7477701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" name="矩形 924"/>
          <p:cNvSpPr/>
          <p:nvPr/>
        </p:nvSpPr>
        <p:spPr>
          <a:xfrm>
            <a:off x="6594093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6" name="矩形 925"/>
          <p:cNvSpPr/>
          <p:nvPr/>
        </p:nvSpPr>
        <p:spPr>
          <a:xfrm>
            <a:off x="6978225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7" name="矩形 926"/>
          <p:cNvSpPr/>
          <p:nvPr/>
        </p:nvSpPr>
        <p:spPr>
          <a:xfrm>
            <a:off x="7352832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8" name="矩形 927"/>
          <p:cNvSpPr/>
          <p:nvPr/>
        </p:nvSpPr>
        <p:spPr>
          <a:xfrm>
            <a:off x="7727439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9" name="矩形 928"/>
          <p:cNvSpPr/>
          <p:nvPr/>
        </p:nvSpPr>
        <p:spPr>
          <a:xfrm>
            <a:off x="6853356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0" name="矩形 929"/>
          <p:cNvSpPr/>
          <p:nvPr/>
        </p:nvSpPr>
        <p:spPr>
          <a:xfrm>
            <a:off x="7227963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" name="矩形 930"/>
          <p:cNvSpPr/>
          <p:nvPr/>
        </p:nvSpPr>
        <p:spPr>
          <a:xfrm>
            <a:off x="7602570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2" name="矩形 931"/>
          <p:cNvSpPr/>
          <p:nvPr/>
        </p:nvSpPr>
        <p:spPr>
          <a:xfrm>
            <a:off x="5825829" y="409409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3" name="矩形 932"/>
          <p:cNvSpPr/>
          <p:nvPr/>
        </p:nvSpPr>
        <p:spPr>
          <a:xfrm>
            <a:off x="5950698" y="409409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4" name="矩形 933"/>
          <p:cNvSpPr/>
          <p:nvPr/>
        </p:nvSpPr>
        <p:spPr>
          <a:xfrm>
            <a:off x="6075567" y="4094090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5" name="矩形 934"/>
          <p:cNvSpPr/>
          <p:nvPr/>
        </p:nvSpPr>
        <p:spPr>
          <a:xfrm>
            <a:off x="6200436" y="4094090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6" name="矩形 935"/>
          <p:cNvSpPr/>
          <p:nvPr/>
        </p:nvSpPr>
        <p:spPr>
          <a:xfrm>
            <a:off x="6325305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7" name="矩形 936"/>
          <p:cNvSpPr/>
          <p:nvPr/>
        </p:nvSpPr>
        <p:spPr>
          <a:xfrm>
            <a:off x="6450174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8" name="矩形 937"/>
          <p:cNvSpPr/>
          <p:nvPr/>
        </p:nvSpPr>
        <p:spPr>
          <a:xfrm>
            <a:off x="6728487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9" name="矩形 938"/>
          <p:cNvSpPr/>
          <p:nvPr/>
        </p:nvSpPr>
        <p:spPr>
          <a:xfrm>
            <a:off x="7103094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0" name="矩形 939"/>
          <p:cNvSpPr/>
          <p:nvPr/>
        </p:nvSpPr>
        <p:spPr>
          <a:xfrm>
            <a:off x="7477701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1" name="矩形 940"/>
          <p:cNvSpPr/>
          <p:nvPr/>
        </p:nvSpPr>
        <p:spPr>
          <a:xfrm>
            <a:off x="6594093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" name="矩形 941"/>
          <p:cNvSpPr/>
          <p:nvPr/>
        </p:nvSpPr>
        <p:spPr>
          <a:xfrm>
            <a:off x="6978225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3" name="矩形 942"/>
          <p:cNvSpPr/>
          <p:nvPr/>
        </p:nvSpPr>
        <p:spPr>
          <a:xfrm>
            <a:off x="7352832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4" name="矩形 943"/>
          <p:cNvSpPr/>
          <p:nvPr/>
        </p:nvSpPr>
        <p:spPr>
          <a:xfrm>
            <a:off x="7727439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5" name="矩形 944"/>
          <p:cNvSpPr/>
          <p:nvPr/>
        </p:nvSpPr>
        <p:spPr>
          <a:xfrm>
            <a:off x="6853356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6" name="矩形 945"/>
          <p:cNvSpPr/>
          <p:nvPr/>
        </p:nvSpPr>
        <p:spPr>
          <a:xfrm>
            <a:off x="7227963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7" name="矩形 946"/>
          <p:cNvSpPr/>
          <p:nvPr/>
        </p:nvSpPr>
        <p:spPr>
          <a:xfrm>
            <a:off x="7602570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8" name="矩形 947"/>
          <p:cNvSpPr/>
          <p:nvPr/>
        </p:nvSpPr>
        <p:spPr>
          <a:xfrm>
            <a:off x="5825829" y="427419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9" name="矩形 948"/>
          <p:cNvSpPr/>
          <p:nvPr/>
        </p:nvSpPr>
        <p:spPr>
          <a:xfrm>
            <a:off x="5950698" y="427419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0" name="矩形 949"/>
          <p:cNvSpPr/>
          <p:nvPr/>
        </p:nvSpPr>
        <p:spPr>
          <a:xfrm>
            <a:off x="6075567" y="4274198"/>
            <a:ext cx="84170" cy="10593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1" name="矩形 950"/>
          <p:cNvSpPr/>
          <p:nvPr/>
        </p:nvSpPr>
        <p:spPr>
          <a:xfrm>
            <a:off x="6200436" y="4274198"/>
            <a:ext cx="84170" cy="10593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" name="矩形 951"/>
          <p:cNvSpPr/>
          <p:nvPr/>
        </p:nvSpPr>
        <p:spPr>
          <a:xfrm>
            <a:off x="6325305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3" name="矩形 952"/>
          <p:cNvSpPr/>
          <p:nvPr/>
        </p:nvSpPr>
        <p:spPr>
          <a:xfrm>
            <a:off x="6450174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4" name="矩形 953"/>
          <p:cNvSpPr/>
          <p:nvPr/>
        </p:nvSpPr>
        <p:spPr>
          <a:xfrm>
            <a:off x="6728487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5" name="矩形 954"/>
          <p:cNvSpPr/>
          <p:nvPr/>
        </p:nvSpPr>
        <p:spPr>
          <a:xfrm>
            <a:off x="7103094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6" name="矩形 955"/>
          <p:cNvSpPr/>
          <p:nvPr/>
        </p:nvSpPr>
        <p:spPr>
          <a:xfrm>
            <a:off x="7477701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7" name="矩形 956"/>
          <p:cNvSpPr/>
          <p:nvPr/>
        </p:nvSpPr>
        <p:spPr>
          <a:xfrm>
            <a:off x="6594093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8" name="矩形 957"/>
          <p:cNvSpPr/>
          <p:nvPr/>
        </p:nvSpPr>
        <p:spPr>
          <a:xfrm>
            <a:off x="6978225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" name="矩形 958"/>
          <p:cNvSpPr/>
          <p:nvPr/>
        </p:nvSpPr>
        <p:spPr>
          <a:xfrm>
            <a:off x="7352832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0" name="矩形 959"/>
          <p:cNvSpPr/>
          <p:nvPr/>
        </p:nvSpPr>
        <p:spPr>
          <a:xfrm>
            <a:off x="7727439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1" name="矩形 960"/>
          <p:cNvSpPr/>
          <p:nvPr/>
        </p:nvSpPr>
        <p:spPr>
          <a:xfrm>
            <a:off x="6853356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" name="矩形 961"/>
          <p:cNvSpPr/>
          <p:nvPr/>
        </p:nvSpPr>
        <p:spPr>
          <a:xfrm>
            <a:off x="7227963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" name="矩形 962"/>
          <p:cNvSpPr/>
          <p:nvPr/>
        </p:nvSpPr>
        <p:spPr>
          <a:xfrm>
            <a:off x="7602570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4" name="矩形 963"/>
          <p:cNvSpPr/>
          <p:nvPr/>
        </p:nvSpPr>
        <p:spPr>
          <a:xfrm>
            <a:off x="7864179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5" name="矩形 964"/>
          <p:cNvSpPr/>
          <p:nvPr/>
        </p:nvSpPr>
        <p:spPr>
          <a:xfrm>
            <a:off x="7989048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6" name="矩形 965"/>
          <p:cNvSpPr/>
          <p:nvPr/>
        </p:nvSpPr>
        <p:spPr>
          <a:xfrm>
            <a:off x="8113917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7" name="矩形 966"/>
          <p:cNvSpPr/>
          <p:nvPr/>
        </p:nvSpPr>
        <p:spPr>
          <a:xfrm>
            <a:off x="8238786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8" name="矩形 967"/>
          <p:cNvSpPr/>
          <p:nvPr/>
        </p:nvSpPr>
        <p:spPr>
          <a:xfrm>
            <a:off x="8363655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9" name="矩形 968"/>
          <p:cNvSpPr/>
          <p:nvPr/>
        </p:nvSpPr>
        <p:spPr>
          <a:xfrm>
            <a:off x="8488524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0" name="矩形 969"/>
          <p:cNvSpPr/>
          <p:nvPr/>
        </p:nvSpPr>
        <p:spPr>
          <a:xfrm>
            <a:off x="8766837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1" name="矩形 970"/>
          <p:cNvSpPr/>
          <p:nvPr/>
        </p:nvSpPr>
        <p:spPr>
          <a:xfrm>
            <a:off x="9141444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" name="矩形 971"/>
          <p:cNvSpPr/>
          <p:nvPr/>
        </p:nvSpPr>
        <p:spPr>
          <a:xfrm>
            <a:off x="9516051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" name="矩形 972"/>
          <p:cNvSpPr/>
          <p:nvPr/>
        </p:nvSpPr>
        <p:spPr>
          <a:xfrm>
            <a:off x="8632443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4" name="矩形 973"/>
          <p:cNvSpPr/>
          <p:nvPr/>
        </p:nvSpPr>
        <p:spPr>
          <a:xfrm>
            <a:off x="9016575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5" name="矩形 974"/>
          <p:cNvSpPr/>
          <p:nvPr/>
        </p:nvSpPr>
        <p:spPr>
          <a:xfrm>
            <a:off x="9391182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6" name="矩形 975"/>
          <p:cNvSpPr/>
          <p:nvPr/>
        </p:nvSpPr>
        <p:spPr>
          <a:xfrm>
            <a:off x="9765789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7" name="矩形 976"/>
          <p:cNvSpPr/>
          <p:nvPr/>
        </p:nvSpPr>
        <p:spPr>
          <a:xfrm>
            <a:off x="8891706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8" name="矩形 977"/>
          <p:cNvSpPr/>
          <p:nvPr/>
        </p:nvSpPr>
        <p:spPr>
          <a:xfrm>
            <a:off x="9266313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9" name="矩形 978"/>
          <p:cNvSpPr/>
          <p:nvPr/>
        </p:nvSpPr>
        <p:spPr>
          <a:xfrm>
            <a:off x="9640920" y="3904746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0" name="矩形 979"/>
          <p:cNvSpPr/>
          <p:nvPr/>
        </p:nvSpPr>
        <p:spPr>
          <a:xfrm>
            <a:off x="7864179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1" name="矩形 980"/>
          <p:cNvSpPr/>
          <p:nvPr/>
        </p:nvSpPr>
        <p:spPr>
          <a:xfrm>
            <a:off x="7989048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2" name="矩形 981"/>
          <p:cNvSpPr/>
          <p:nvPr/>
        </p:nvSpPr>
        <p:spPr>
          <a:xfrm>
            <a:off x="8113917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" name="矩形 982"/>
          <p:cNvSpPr/>
          <p:nvPr/>
        </p:nvSpPr>
        <p:spPr>
          <a:xfrm>
            <a:off x="8238786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" name="矩形 983"/>
          <p:cNvSpPr/>
          <p:nvPr/>
        </p:nvSpPr>
        <p:spPr>
          <a:xfrm>
            <a:off x="8363655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8488524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6" name="矩形 985"/>
          <p:cNvSpPr/>
          <p:nvPr/>
        </p:nvSpPr>
        <p:spPr>
          <a:xfrm>
            <a:off x="8766837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矩形 986"/>
          <p:cNvSpPr/>
          <p:nvPr/>
        </p:nvSpPr>
        <p:spPr>
          <a:xfrm>
            <a:off x="9141444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8" name="矩形 987"/>
          <p:cNvSpPr/>
          <p:nvPr/>
        </p:nvSpPr>
        <p:spPr>
          <a:xfrm>
            <a:off x="9516051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9" name="矩形 988"/>
          <p:cNvSpPr/>
          <p:nvPr/>
        </p:nvSpPr>
        <p:spPr>
          <a:xfrm>
            <a:off x="8632443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0" name="矩形 989"/>
          <p:cNvSpPr/>
          <p:nvPr/>
        </p:nvSpPr>
        <p:spPr>
          <a:xfrm>
            <a:off x="9016575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1" name="矩形 990"/>
          <p:cNvSpPr/>
          <p:nvPr/>
        </p:nvSpPr>
        <p:spPr>
          <a:xfrm>
            <a:off x="9391182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2" name="矩形 991"/>
          <p:cNvSpPr/>
          <p:nvPr/>
        </p:nvSpPr>
        <p:spPr>
          <a:xfrm>
            <a:off x="9765789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" name="矩形 992"/>
          <p:cNvSpPr/>
          <p:nvPr/>
        </p:nvSpPr>
        <p:spPr>
          <a:xfrm>
            <a:off x="8891706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4" name="矩形 993"/>
          <p:cNvSpPr/>
          <p:nvPr/>
        </p:nvSpPr>
        <p:spPr>
          <a:xfrm>
            <a:off x="9266313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5" name="矩形 994"/>
          <p:cNvSpPr/>
          <p:nvPr/>
        </p:nvSpPr>
        <p:spPr>
          <a:xfrm>
            <a:off x="9640920" y="4094090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6" name="矩形 995"/>
          <p:cNvSpPr/>
          <p:nvPr/>
        </p:nvSpPr>
        <p:spPr>
          <a:xfrm>
            <a:off x="7864179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7" name="矩形 996"/>
          <p:cNvSpPr/>
          <p:nvPr/>
        </p:nvSpPr>
        <p:spPr>
          <a:xfrm>
            <a:off x="7989048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8" name="矩形 997"/>
          <p:cNvSpPr/>
          <p:nvPr/>
        </p:nvSpPr>
        <p:spPr>
          <a:xfrm>
            <a:off x="8113917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9" name="矩形 998"/>
          <p:cNvSpPr/>
          <p:nvPr/>
        </p:nvSpPr>
        <p:spPr>
          <a:xfrm>
            <a:off x="8238786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0" name="矩形 999"/>
          <p:cNvSpPr/>
          <p:nvPr/>
        </p:nvSpPr>
        <p:spPr>
          <a:xfrm>
            <a:off x="8363655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1" name="矩形 1000"/>
          <p:cNvSpPr/>
          <p:nvPr/>
        </p:nvSpPr>
        <p:spPr>
          <a:xfrm>
            <a:off x="8488524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2" name="矩形 1001"/>
          <p:cNvSpPr/>
          <p:nvPr/>
        </p:nvSpPr>
        <p:spPr>
          <a:xfrm>
            <a:off x="8766837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" name="矩形 1002"/>
          <p:cNvSpPr/>
          <p:nvPr/>
        </p:nvSpPr>
        <p:spPr>
          <a:xfrm>
            <a:off x="9141444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4" name="矩形 1003"/>
          <p:cNvSpPr/>
          <p:nvPr/>
        </p:nvSpPr>
        <p:spPr>
          <a:xfrm>
            <a:off x="9516051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5" name="矩形 1004"/>
          <p:cNvSpPr/>
          <p:nvPr/>
        </p:nvSpPr>
        <p:spPr>
          <a:xfrm>
            <a:off x="8632443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6" name="矩形 1005"/>
          <p:cNvSpPr/>
          <p:nvPr/>
        </p:nvSpPr>
        <p:spPr>
          <a:xfrm>
            <a:off x="9016575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7" name="矩形 1006"/>
          <p:cNvSpPr/>
          <p:nvPr/>
        </p:nvSpPr>
        <p:spPr>
          <a:xfrm>
            <a:off x="9391182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8" name="矩形 1007"/>
          <p:cNvSpPr/>
          <p:nvPr/>
        </p:nvSpPr>
        <p:spPr>
          <a:xfrm>
            <a:off x="9765789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9" name="矩形 1008"/>
          <p:cNvSpPr/>
          <p:nvPr/>
        </p:nvSpPr>
        <p:spPr>
          <a:xfrm>
            <a:off x="8891706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0" name="矩形 1009"/>
          <p:cNvSpPr/>
          <p:nvPr/>
        </p:nvSpPr>
        <p:spPr>
          <a:xfrm>
            <a:off x="9266313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1" name="矩形 1010"/>
          <p:cNvSpPr/>
          <p:nvPr/>
        </p:nvSpPr>
        <p:spPr>
          <a:xfrm>
            <a:off x="9640920" y="42741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2" name="矩形 1011"/>
          <p:cNvSpPr/>
          <p:nvPr/>
        </p:nvSpPr>
        <p:spPr>
          <a:xfrm>
            <a:off x="9908664" y="3904746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" name="矩形 1012"/>
          <p:cNvSpPr/>
          <p:nvPr/>
        </p:nvSpPr>
        <p:spPr>
          <a:xfrm>
            <a:off x="9908664" y="4094090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" name="矩形 1013"/>
          <p:cNvSpPr/>
          <p:nvPr/>
        </p:nvSpPr>
        <p:spPr>
          <a:xfrm>
            <a:off x="9908664" y="4274198"/>
            <a:ext cx="84170" cy="1059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1" name="组合 1070"/>
          <p:cNvGrpSpPr/>
          <p:nvPr/>
        </p:nvGrpSpPr>
        <p:grpSpPr>
          <a:xfrm>
            <a:off x="5355931" y="5638236"/>
            <a:ext cx="4024130" cy="105937"/>
            <a:chOff x="6320672" y="4474223"/>
            <a:chExt cx="4024130" cy="105937"/>
          </a:xfrm>
          <a:solidFill>
            <a:schemeClr val="bg2">
              <a:lumMod val="75000"/>
            </a:schemeClr>
          </a:solidFill>
        </p:grpSpPr>
        <p:sp>
          <p:nvSpPr>
            <p:cNvPr id="1039" name="矩形 1038"/>
            <p:cNvSpPr/>
            <p:nvPr/>
          </p:nvSpPr>
          <p:spPr>
            <a:xfrm>
              <a:off x="632067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6445541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1" name="矩形 1040"/>
            <p:cNvSpPr/>
            <p:nvPr/>
          </p:nvSpPr>
          <p:spPr>
            <a:xfrm>
              <a:off x="657041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2" name="矩形 1041"/>
            <p:cNvSpPr/>
            <p:nvPr/>
          </p:nvSpPr>
          <p:spPr>
            <a:xfrm>
              <a:off x="669527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3" name="矩形 1042"/>
            <p:cNvSpPr/>
            <p:nvPr/>
          </p:nvSpPr>
          <p:spPr>
            <a:xfrm>
              <a:off x="682014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4" name="矩形 1043"/>
            <p:cNvSpPr/>
            <p:nvPr/>
          </p:nvSpPr>
          <p:spPr>
            <a:xfrm>
              <a:off x="694501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5" name="矩形 1044"/>
            <p:cNvSpPr/>
            <p:nvPr/>
          </p:nvSpPr>
          <p:spPr>
            <a:xfrm>
              <a:off x="722333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6" name="矩形 1045"/>
            <p:cNvSpPr/>
            <p:nvPr/>
          </p:nvSpPr>
          <p:spPr>
            <a:xfrm>
              <a:off x="759793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7" name="矩形 1046"/>
            <p:cNvSpPr/>
            <p:nvPr/>
          </p:nvSpPr>
          <p:spPr>
            <a:xfrm>
              <a:off x="7972544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" name="矩形 1047"/>
            <p:cNvSpPr/>
            <p:nvPr/>
          </p:nvSpPr>
          <p:spPr>
            <a:xfrm>
              <a:off x="708893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" name="矩形 1048"/>
            <p:cNvSpPr/>
            <p:nvPr/>
          </p:nvSpPr>
          <p:spPr>
            <a:xfrm>
              <a:off x="747306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0" name="矩形 1049"/>
            <p:cNvSpPr/>
            <p:nvPr/>
          </p:nvSpPr>
          <p:spPr>
            <a:xfrm>
              <a:off x="7847675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1" name="矩形 1050"/>
            <p:cNvSpPr/>
            <p:nvPr/>
          </p:nvSpPr>
          <p:spPr>
            <a:xfrm>
              <a:off x="822228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2" name="矩形 1051"/>
            <p:cNvSpPr/>
            <p:nvPr/>
          </p:nvSpPr>
          <p:spPr>
            <a:xfrm>
              <a:off x="734819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3" name="矩形 1052"/>
            <p:cNvSpPr/>
            <p:nvPr/>
          </p:nvSpPr>
          <p:spPr>
            <a:xfrm>
              <a:off x="772280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4" name="矩形 1053"/>
            <p:cNvSpPr/>
            <p:nvPr/>
          </p:nvSpPr>
          <p:spPr>
            <a:xfrm>
              <a:off x="8097413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5" name="矩形 1054"/>
            <p:cNvSpPr/>
            <p:nvPr/>
          </p:nvSpPr>
          <p:spPr>
            <a:xfrm>
              <a:off x="835902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6" name="矩形 1055"/>
            <p:cNvSpPr/>
            <p:nvPr/>
          </p:nvSpPr>
          <p:spPr>
            <a:xfrm>
              <a:off x="8483891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7" name="矩形 1056"/>
            <p:cNvSpPr/>
            <p:nvPr/>
          </p:nvSpPr>
          <p:spPr>
            <a:xfrm>
              <a:off x="860876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8" name="矩形 1057"/>
            <p:cNvSpPr/>
            <p:nvPr/>
          </p:nvSpPr>
          <p:spPr>
            <a:xfrm>
              <a:off x="873362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9" name="矩形 1058"/>
            <p:cNvSpPr/>
            <p:nvPr/>
          </p:nvSpPr>
          <p:spPr>
            <a:xfrm>
              <a:off x="885849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0" name="矩形 1059"/>
            <p:cNvSpPr/>
            <p:nvPr/>
          </p:nvSpPr>
          <p:spPr>
            <a:xfrm>
              <a:off x="898336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1" name="矩形 1060"/>
            <p:cNvSpPr/>
            <p:nvPr/>
          </p:nvSpPr>
          <p:spPr>
            <a:xfrm>
              <a:off x="926168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2" name="矩形 1061"/>
            <p:cNvSpPr/>
            <p:nvPr/>
          </p:nvSpPr>
          <p:spPr>
            <a:xfrm>
              <a:off x="963628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3" name="矩形 1062"/>
            <p:cNvSpPr/>
            <p:nvPr/>
          </p:nvSpPr>
          <p:spPr>
            <a:xfrm>
              <a:off x="10010894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4" name="矩形 1063"/>
            <p:cNvSpPr/>
            <p:nvPr/>
          </p:nvSpPr>
          <p:spPr>
            <a:xfrm>
              <a:off x="912728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5" name="矩形 1064"/>
            <p:cNvSpPr/>
            <p:nvPr/>
          </p:nvSpPr>
          <p:spPr>
            <a:xfrm>
              <a:off x="951141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6" name="矩形 1065"/>
            <p:cNvSpPr/>
            <p:nvPr/>
          </p:nvSpPr>
          <p:spPr>
            <a:xfrm>
              <a:off x="9886025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7" name="矩形 1066"/>
            <p:cNvSpPr/>
            <p:nvPr/>
          </p:nvSpPr>
          <p:spPr>
            <a:xfrm>
              <a:off x="1026063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8" name="矩形 1067"/>
            <p:cNvSpPr/>
            <p:nvPr/>
          </p:nvSpPr>
          <p:spPr>
            <a:xfrm>
              <a:off x="938654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9" name="矩形 1068"/>
            <p:cNvSpPr/>
            <p:nvPr/>
          </p:nvSpPr>
          <p:spPr>
            <a:xfrm>
              <a:off x="976115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0" name="矩形 1069"/>
            <p:cNvSpPr/>
            <p:nvPr/>
          </p:nvSpPr>
          <p:spPr>
            <a:xfrm>
              <a:off x="10135763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2" name="组合 1071"/>
          <p:cNvGrpSpPr/>
          <p:nvPr/>
        </p:nvGrpSpPr>
        <p:grpSpPr>
          <a:xfrm>
            <a:off x="1289917" y="5641264"/>
            <a:ext cx="4024130" cy="105937"/>
            <a:chOff x="6320672" y="4474223"/>
            <a:chExt cx="4024130" cy="105937"/>
          </a:xfrm>
          <a:solidFill>
            <a:srgbClr val="00B0F0"/>
          </a:solidFill>
        </p:grpSpPr>
        <p:sp>
          <p:nvSpPr>
            <p:cNvPr id="1073" name="矩形 1072"/>
            <p:cNvSpPr/>
            <p:nvPr/>
          </p:nvSpPr>
          <p:spPr>
            <a:xfrm>
              <a:off x="632067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4" name="矩形 1073"/>
            <p:cNvSpPr/>
            <p:nvPr/>
          </p:nvSpPr>
          <p:spPr>
            <a:xfrm>
              <a:off x="6445541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5" name="矩形 1074"/>
            <p:cNvSpPr/>
            <p:nvPr/>
          </p:nvSpPr>
          <p:spPr>
            <a:xfrm>
              <a:off x="657041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6" name="矩形 1075"/>
            <p:cNvSpPr/>
            <p:nvPr/>
          </p:nvSpPr>
          <p:spPr>
            <a:xfrm>
              <a:off x="669527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7" name="矩形 1076"/>
            <p:cNvSpPr/>
            <p:nvPr/>
          </p:nvSpPr>
          <p:spPr>
            <a:xfrm>
              <a:off x="682014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8" name="矩形 1077"/>
            <p:cNvSpPr/>
            <p:nvPr/>
          </p:nvSpPr>
          <p:spPr>
            <a:xfrm>
              <a:off x="694501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9" name="矩形 1078"/>
            <p:cNvSpPr/>
            <p:nvPr/>
          </p:nvSpPr>
          <p:spPr>
            <a:xfrm>
              <a:off x="722333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0" name="矩形 1079"/>
            <p:cNvSpPr/>
            <p:nvPr/>
          </p:nvSpPr>
          <p:spPr>
            <a:xfrm>
              <a:off x="759793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1" name="矩形 1080"/>
            <p:cNvSpPr/>
            <p:nvPr/>
          </p:nvSpPr>
          <p:spPr>
            <a:xfrm>
              <a:off x="7972544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2" name="矩形 1081"/>
            <p:cNvSpPr/>
            <p:nvPr/>
          </p:nvSpPr>
          <p:spPr>
            <a:xfrm>
              <a:off x="708893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3" name="矩形 1082"/>
            <p:cNvSpPr/>
            <p:nvPr/>
          </p:nvSpPr>
          <p:spPr>
            <a:xfrm>
              <a:off x="747306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4" name="矩形 1083"/>
            <p:cNvSpPr/>
            <p:nvPr/>
          </p:nvSpPr>
          <p:spPr>
            <a:xfrm>
              <a:off x="7847675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5" name="矩形 1084"/>
            <p:cNvSpPr/>
            <p:nvPr/>
          </p:nvSpPr>
          <p:spPr>
            <a:xfrm>
              <a:off x="822228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6" name="矩形 1085"/>
            <p:cNvSpPr/>
            <p:nvPr/>
          </p:nvSpPr>
          <p:spPr>
            <a:xfrm>
              <a:off x="734819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7" name="矩形 1086"/>
            <p:cNvSpPr/>
            <p:nvPr/>
          </p:nvSpPr>
          <p:spPr>
            <a:xfrm>
              <a:off x="772280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8097413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9" name="矩形 1088"/>
            <p:cNvSpPr/>
            <p:nvPr/>
          </p:nvSpPr>
          <p:spPr>
            <a:xfrm>
              <a:off x="835902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0" name="矩形 1089"/>
            <p:cNvSpPr/>
            <p:nvPr/>
          </p:nvSpPr>
          <p:spPr>
            <a:xfrm>
              <a:off x="8483891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1" name="矩形 1090"/>
            <p:cNvSpPr/>
            <p:nvPr/>
          </p:nvSpPr>
          <p:spPr>
            <a:xfrm>
              <a:off x="860876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2" name="矩形 1091"/>
            <p:cNvSpPr/>
            <p:nvPr/>
          </p:nvSpPr>
          <p:spPr>
            <a:xfrm>
              <a:off x="873362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885849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4" name="矩形 1093"/>
            <p:cNvSpPr/>
            <p:nvPr/>
          </p:nvSpPr>
          <p:spPr>
            <a:xfrm>
              <a:off x="898336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5" name="矩形 1094"/>
            <p:cNvSpPr/>
            <p:nvPr/>
          </p:nvSpPr>
          <p:spPr>
            <a:xfrm>
              <a:off x="9261680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6" name="矩形 1095"/>
            <p:cNvSpPr/>
            <p:nvPr/>
          </p:nvSpPr>
          <p:spPr>
            <a:xfrm>
              <a:off x="9636287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7" name="矩形 1096"/>
            <p:cNvSpPr/>
            <p:nvPr/>
          </p:nvSpPr>
          <p:spPr>
            <a:xfrm>
              <a:off x="10010894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8" name="矩形 1097"/>
            <p:cNvSpPr/>
            <p:nvPr/>
          </p:nvSpPr>
          <p:spPr>
            <a:xfrm>
              <a:off x="912728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9" name="矩形 1098"/>
            <p:cNvSpPr/>
            <p:nvPr/>
          </p:nvSpPr>
          <p:spPr>
            <a:xfrm>
              <a:off x="9511418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0" name="矩形 1099"/>
            <p:cNvSpPr/>
            <p:nvPr/>
          </p:nvSpPr>
          <p:spPr>
            <a:xfrm>
              <a:off x="9886025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1" name="矩形 1100"/>
            <p:cNvSpPr/>
            <p:nvPr/>
          </p:nvSpPr>
          <p:spPr>
            <a:xfrm>
              <a:off x="10260632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2" name="矩形 1101"/>
            <p:cNvSpPr/>
            <p:nvPr/>
          </p:nvSpPr>
          <p:spPr>
            <a:xfrm>
              <a:off x="9386549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3" name="矩形 1102"/>
            <p:cNvSpPr/>
            <p:nvPr/>
          </p:nvSpPr>
          <p:spPr>
            <a:xfrm>
              <a:off x="9761156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4" name="矩形 1103"/>
            <p:cNvSpPr/>
            <p:nvPr/>
          </p:nvSpPr>
          <p:spPr>
            <a:xfrm>
              <a:off x="10135763" y="4474223"/>
              <a:ext cx="84170" cy="10593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05" name="右箭头 1104"/>
          <p:cNvSpPr/>
          <p:nvPr/>
        </p:nvSpPr>
        <p:spPr>
          <a:xfrm rot="5400000">
            <a:off x="6914768" y="4713140"/>
            <a:ext cx="573545" cy="46630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6" name="文本框 1105"/>
          <p:cNvSpPr txBox="1"/>
          <p:nvPr/>
        </p:nvSpPr>
        <p:spPr>
          <a:xfrm>
            <a:off x="7283487" y="463155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Warp Coalesced </a:t>
            </a:r>
            <a:r>
              <a:rPr lang="zh-CN" altLang="en-US" b="1" dirty="0" smtClean="0"/>
              <a:t>存储</a:t>
            </a:r>
            <a:endParaRPr lang="zh-CN" altLang="en-US" b="1" dirty="0"/>
          </a:p>
        </p:txBody>
      </p:sp>
      <p:cxnSp>
        <p:nvCxnSpPr>
          <p:cNvPr id="1108" name="直接连接符 1107"/>
          <p:cNvCxnSpPr/>
          <p:nvPr/>
        </p:nvCxnSpPr>
        <p:spPr>
          <a:xfrm>
            <a:off x="1224797" y="5302379"/>
            <a:ext cx="4291133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1112" name="文本框 1111"/>
          <p:cNvSpPr txBox="1"/>
          <p:nvPr/>
        </p:nvSpPr>
        <p:spPr>
          <a:xfrm>
            <a:off x="2355231" y="61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距离计算</a:t>
            </a:r>
            <a:endParaRPr lang="zh-CN" altLang="en-US" b="1" dirty="0"/>
          </a:p>
        </p:txBody>
      </p:sp>
      <p:sp>
        <p:nvSpPr>
          <p:cNvPr id="1113" name="文本框 1112"/>
          <p:cNvSpPr txBox="1"/>
          <p:nvPr/>
        </p:nvSpPr>
        <p:spPr>
          <a:xfrm>
            <a:off x="4531513" y="5984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最佳分割点计算</a:t>
            </a:r>
            <a:endParaRPr lang="zh-CN" altLang="en-US" b="1" dirty="0"/>
          </a:p>
        </p:txBody>
      </p:sp>
      <p:sp>
        <p:nvSpPr>
          <p:cNvPr id="1114" name="右箭头 1113"/>
          <p:cNvSpPr/>
          <p:nvPr/>
        </p:nvSpPr>
        <p:spPr>
          <a:xfrm rot="5400000">
            <a:off x="4076929" y="5930346"/>
            <a:ext cx="573545" cy="46630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5" name="左大括号 1114"/>
          <p:cNvSpPr/>
          <p:nvPr/>
        </p:nvSpPr>
        <p:spPr>
          <a:xfrm>
            <a:off x="971610" y="2100209"/>
            <a:ext cx="191091" cy="127229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6" name="文本框 1115"/>
          <p:cNvSpPr txBox="1"/>
          <p:nvPr/>
        </p:nvSpPr>
        <p:spPr>
          <a:xfrm>
            <a:off x="19778" y="24365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 rows</a:t>
            </a:r>
            <a:endParaRPr lang="zh-CN" altLang="en-US" dirty="0"/>
          </a:p>
        </p:txBody>
      </p:sp>
      <p:sp>
        <p:nvSpPr>
          <p:cNvPr id="1117" name="矩形 1116"/>
          <p:cNvSpPr/>
          <p:nvPr/>
        </p:nvSpPr>
        <p:spPr>
          <a:xfrm>
            <a:off x="1205747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矩形 1117"/>
          <p:cNvSpPr/>
          <p:nvPr/>
        </p:nvSpPr>
        <p:spPr>
          <a:xfrm>
            <a:off x="1330616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矩形 1118"/>
          <p:cNvSpPr/>
          <p:nvPr/>
        </p:nvSpPr>
        <p:spPr>
          <a:xfrm>
            <a:off x="1455485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0" name="矩形 1119"/>
          <p:cNvSpPr/>
          <p:nvPr/>
        </p:nvSpPr>
        <p:spPr>
          <a:xfrm>
            <a:off x="1580354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矩形 1120"/>
          <p:cNvSpPr/>
          <p:nvPr/>
        </p:nvSpPr>
        <p:spPr>
          <a:xfrm>
            <a:off x="1705223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矩形 1121"/>
          <p:cNvSpPr/>
          <p:nvPr/>
        </p:nvSpPr>
        <p:spPr>
          <a:xfrm>
            <a:off x="1830092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矩形 1122"/>
          <p:cNvSpPr/>
          <p:nvPr/>
        </p:nvSpPr>
        <p:spPr>
          <a:xfrm>
            <a:off x="2108405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矩形 1123"/>
          <p:cNvSpPr/>
          <p:nvPr/>
        </p:nvSpPr>
        <p:spPr>
          <a:xfrm>
            <a:off x="2483012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矩形 1124"/>
          <p:cNvSpPr/>
          <p:nvPr/>
        </p:nvSpPr>
        <p:spPr>
          <a:xfrm>
            <a:off x="2857619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矩形 1125"/>
          <p:cNvSpPr/>
          <p:nvPr/>
        </p:nvSpPr>
        <p:spPr>
          <a:xfrm>
            <a:off x="3287642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矩形 1126"/>
          <p:cNvSpPr/>
          <p:nvPr/>
        </p:nvSpPr>
        <p:spPr>
          <a:xfrm>
            <a:off x="3662249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矩形 1127"/>
          <p:cNvSpPr/>
          <p:nvPr/>
        </p:nvSpPr>
        <p:spPr>
          <a:xfrm>
            <a:off x="4036856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矩形 1128"/>
          <p:cNvSpPr/>
          <p:nvPr/>
        </p:nvSpPr>
        <p:spPr>
          <a:xfrm>
            <a:off x="1974011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矩形 1129"/>
          <p:cNvSpPr/>
          <p:nvPr/>
        </p:nvSpPr>
        <p:spPr>
          <a:xfrm>
            <a:off x="2358143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1" name="矩形 1130"/>
          <p:cNvSpPr/>
          <p:nvPr/>
        </p:nvSpPr>
        <p:spPr>
          <a:xfrm>
            <a:off x="2732750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2" name="矩形 1131"/>
          <p:cNvSpPr/>
          <p:nvPr/>
        </p:nvSpPr>
        <p:spPr>
          <a:xfrm>
            <a:off x="3107357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3" name="矩形 1132"/>
          <p:cNvSpPr/>
          <p:nvPr/>
        </p:nvSpPr>
        <p:spPr>
          <a:xfrm>
            <a:off x="3537380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" name="矩形 1133"/>
          <p:cNvSpPr/>
          <p:nvPr/>
        </p:nvSpPr>
        <p:spPr>
          <a:xfrm>
            <a:off x="3911987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5" name="矩形 1134"/>
          <p:cNvSpPr/>
          <p:nvPr/>
        </p:nvSpPr>
        <p:spPr>
          <a:xfrm>
            <a:off x="2233274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" name="矩形 1135"/>
          <p:cNvSpPr/>
          <p:nvPr/>
        </p:nvSpPr>
        <p:spPr>
          <a:xfrm>
            <a:off x="2607881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2982488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" name="矩形 1137"/>
          <p:cNvSpPr/>
          <p:nvPr/>
        </p:nvSpPr>
        <p:spPr>
          <a:xfrm>
            <a:off x="3412511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" name="矩形 1138"/>
          <p:cNvSpPr/>
          <p:nvPr/>
        </p:nvSpPr>
        <p:spPr>
          <a:xfrm>
            <a:off x="3787118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0" name="矩形 1139"/>
          <p:cNvSpPr/>
          <p:nvPr/>
        </p:nvSpPr>
        <p:spPr>
          <a:xfrm>
            <a:off x="4161725" y="4388498"/>
            <a:ext cx="84170" cy="1059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1" name="文本框 1140"/>
          <p:cNvSpPr txBox="1"/>
          <p:nvPr/>
        </p:nvSpPr>
        <p:spPr>
          <a:xfrm>
            <a:off x="1926622" y="388587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142" name="文本框 1141"/>
          <p:cNvSpPr txBox="1"/>
          <p:nvPr/>
        </p:nvSpPr>
        <p:spPr>
          <a:xfrm>
            <a:off x="3931037" y="38759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1143" name="左大括号 1142"/>
          <p:cNvSpPr/>
          <p:nvPr/>
        </p:nvSpPr>
        <p:spPr>
          <a:xfrm>
            <a:off x="973193" y="3449654"/>
            <a:ext cx="181429" cy="104478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4" name="文本框 1143"/>
          <p:cNvSpPr txBox="1"/>
          <p:nvPr/>
        </p:nvSpPr>
        <p:spPr>
          <a:xfrm>
            <a:off x="76166" y="37519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 rows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24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6176" y="1201827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485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3542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2225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9591" y="1201827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0908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8274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6957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5640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3006" y="1201827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6176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6759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7342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7925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8508" y="1484730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9091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29674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50257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70840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1419" y="1484730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06176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2675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7342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67925" y="1767633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88508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09091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29674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0257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0840" y="1767633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9141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06176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2675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47342" y="2050536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67925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88508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09091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29674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50257" y="2050536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70840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9141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74323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1168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30372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049055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86428" y="1201827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67738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83517" y="148593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04100" y="148593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724683" y="148593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045266" y="148593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365849" y="1485932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86428" y="148593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83517" y="176883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04100" y="176883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24683" y="176883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45266" y="1768835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365849" y="176883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686428" y="176883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83517" y="205173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04100" y="205173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24683" y="2051738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45266" y="205173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365849" y="205173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686428" y="205173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06176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26759" y="2326761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47342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67925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88508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09091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29674" y="2326761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150257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70840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791419" y="23267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83517" y="232796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04100" y="2327963"/>
            <a:ext cx="213064" cy="2186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24683" y="232796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45266" y="232796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365849" y="232796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686428" y="232796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30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573926"/>
              </p:ext>
            </p:extLst>
          </p:nvPr>
        </p:nvGraphicFramePr>
        <p:xfrm>
          <a:off x="1362075" y="561976"/>
          <a:ext cx="764857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48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40096"/>
              </p:ext>
            </p:extLst>
          </p:nvPr>
        </p:nvGraphicFramePr>
        <p:xfrm>
          <a:off x="2571750" y="1038225"/>
          <a:ext cx="72294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71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/>
        </p:nvGraphicFramePr>
        <p:xfrm>
          <a:off x="3348037" y="1857375"/>
          <a:ext cx="54959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936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205484"/>
              </p:ext>
            </p:extLst>
          </p:nvPr>
        </p:nvGraphicFramePr>
        <p:xfrm>
          <a:off x="5934075" y="904875"/>
          <a:ext cx="457200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46260"/>
              </p:ext>
            </p:extLst>
          </p:nvPr>
        </p:nvGraphicFramePr>
        <p:xfrm>
          <a:off x="523875" y="904875"/>
          <a:ext cx="4572000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565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706248"/>
              </p:ext>
            </p:extLst>
          </p:nvPr>
        </p:nvGraphicFramePr>
        <p:xfrm>
          <a:off x="3810000" y="19050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72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32510" y="3556000"/>
            <a:ext cx="1320800" cy="70196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18145" y="2138217"/>
            <a:ext cx="1320800" cy="70196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子序列集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76254" y="3556000"/>
            <a:ext cx="1320800" cy="70196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计算距离</a:t>
            </a:r>
            <a:r>
              <a:rPr lang="en-US" altLang="zh-CN" sz="135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SubDist</a:t>
            </a:r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5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231424" y="4008766"/>
            <a:ext cx="3479585" cy="2022577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8981" y="3186538"/>
            <a:ext cx="1320800" cy="70196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候选序列集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8981" y="3898210"/>
            <a:ext cx="1320800" cy="701964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15058" y="1816023"/>
            <a:ext cx="507999" cy="4158721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全局内存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673099" y="4710731"/>
            <a:ext cx="789347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481472" y="3937479"/>
            <a:ext cx="2946399" cy="2022331"/>
            <a:chOff x="7592297" y="2681335"/>
            <a:chExt cx="2946399" cy="2022331"/>
          </a:xfrm>
        </p:grpSpPr>
        <p:sp>
          <p:nvSpPr>
            <p:cNvPr id="5" name="圆角矩形 4"/>
            <p:cNvSpPr/>
            <p:nvPr/>
          </p:nvSpPr>
          <p:spPr>
            <a:xfrm>
              <a:off x="7592297" y="2690140"/>
              <a:ext cx="2946399" cy="2013526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46204" y="2681335"/>
              <a:ext cx="177805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</a:t>
              </a:r>
              <a:r>
                <a:rPr lang="zh-CN" altLang="en-US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计算最佳分割点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/>
                <p:cNvSpPr/>
                <p:nvPr/>
              </p:nvSpPr>
              <p:spPr>
                <a:xfrm>
                  <a:off x="7755079" y="2990222"/>
                  <a:ext cx="2635834" cy="279451"/>
                </a:xfrm>
                <a:prstGeom prst="round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线程</a:t>
                  </a:r>
                  <a:r>
                    <a:rPr lang="en-US" altLang="zh-CN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𝒈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,(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𝒐𝒔𝒑</m:t>
                          </m:r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a14:m>
                  <a:endParaRPr lang="zh-CN" altLang="en-US" sz="13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圆角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79" y="2990222"/>
                  <a:ext cx="2635834" cy="279451"/>
                </a:xfrm>
                <a:prstGeom prst="roundRect">
                  <a:avLst/>
                </a:prstGeom>
                <a:blipFill>
                  <a:blip r:embed="rId13"/>
                  <a:stretch>
                    <a:fillRect t="-8163" b="-1632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圆角矩形 14"/>
                <p:cNvSpPr/>
                <p:nvPr/>
              </p:nvSpPr>
              <p:spPr>
                <a:xfrm>
                  <a:off x="7742960" y="3373224"/>
                  <a:ext cx="2635834" cy="279451"/>
                </a:xfrm>
                <a:prstGeom prst="round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线程</a:t>
                  </a:r>
                  <a:r>
                    <a:rPr lang="en-US" altLang="zh-CN" sz="135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𝒈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,(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𝒐𝒔𝒑</m:t>
                          </m:r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a14:m>
                  <a:endParaRPr lang="zh-CN" altLang="en-US" sz="13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圆角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60" y="3373224"/>
                  <a:ext cx="2635834" cy="279451"/>
                </a:xfrm>
                <a:prstGeom prst="roundRect">
                  <a:avLst/>
                </a:prstGeom>
                <a:blipFill>
                  <a:blip r:embed="rId7"/>
                  <a:stretch>
                    <a:fillRect t="-6000" b="-1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圆角矩形 15"/>
            <p:cNvSpPr/>
            <p:nvPr/>
          </p:nvSpPr>
          <p:spPr>
            <a:xfrm>
              <a:off x="7747579" y="3792401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圆角矩形 16"/>
                <p:cNvSpPr/>
                <p:nvPr/>
              </p:nvSpPr>
              <p:spPr>
                <a:xfrm>
                  <a:off x="7747579" y="4253141"/>
                  <a:ext cx="2635834" cy="279451"/>
                </a:xfrm>
                <a:prstGeom prst="round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线程</a:t>
                  </a:r>
                  <a:r>
                    <a:rPr lang="en-US" altLang="zh-CN" sz="135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r>
                    <a:rPr lang="zh-CN" altLang="en-US" sz="1350" b="1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𝒈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,(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𝒐𝒔𝒑</m:t>
                          </m:r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𝑴</m:t>
                              </m:r>
                            </m:sub>
                          </m:sSub>
                          <m:r>
                            <a:rPr lang="en-US" altLang="zh-CN" sz="1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</m:sSub>
                      <m:r>
                        <a:rPr lang="en-US" altLang="zh-CN" sz="1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a14:m>
                  <a:endParaRPr lang="zh-CN" altLang="en-US" sz="13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" name="圆角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579" y="4253141"/>
                  <a:ext cx="2635834" cy="279451"/>
                </a:xfrm>
                <a:prstGeom prst="roundRect">
                  <a:avLst/>
                </a:prstGeom>
                <a:blipFill>
                  <a:blip r:embed="rId14"/>
                  <a:stretch>
                    <a:fillRect t="-8000" b="-1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圆角矩形 18"/>
          <p:cNvSpPr/>
          <p:nvPr/>
        </p:nvSpPr>
        <p:spPr>
          <a:xfrm>
            <a:off x="10992099" y="3901266"/>
            <a:ext cx="444576" cy="2064426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候选序列筛选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32919" y="4016199"/>
            <a:ext cx="19320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(w&gt;0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77493" y="1801089"/>
            <a:ext cx="3450948" cy="2022577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37829" y="1785996"/>
            <a:ext cx="1826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距离计算</a:t>
            </a:r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DTW(w=0)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764076" y="2654783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764076" y="4726727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483622" y="4666503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18235229">
            <a:off x="1335268" y="3124657"/>
            <a:ext cx="994288" cy="453684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3355207">
            <a:off x="1342622" y="4200516"/>
            <a:ext cx="999000" cy="453684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461009" y="1780815"/>
            <a:ext cx="3009304" cy="1431922"/>
            <a:chOff x="7542064" y="2676573"/>
            <a:chExt cx="2976343" cy="2013526"/>
          </a:xfrm>
        </p:grpSpPr>
        <p:sp>
          <p:nvSpPr>
            <p:cNvPr id="39" name="圆角矩形 38"/>
            <p:cNvSpPr/>
            <p:nvPr/>
          </p:nvSpPr>
          <p:spPr>
            <a:xfrm>
              <a:off x="7542064" y="2676573"/>
              <a:ext cx="2946399" cy="2013526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77090" y="2676678"/>
              <a:ext cx="2941317" cy="42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计算最佳分割</a:t>
              </a:r>
              <a:r>
                <a:rPr lang="zh-CN" altLang="en-US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点兼候选序列筛选</a:t>
              </a:r>
              <a:endPara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圆角矩形 43"/>
                <p:cNvSpPr/>
                <p:nvPr/>
              </p:nvSpPr>
              <p:spPr>
                <a:xfrm>
                  <a:off x="7747579" y="3255909"/>
                  <a:ext cx="2635834" cy="1115956"/>
                </a:xfrm>
                <a:prstGeom prst="round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350" b="1" dirty="0" smtClean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计算最小</a:t>
                  </a:r>
                  <a14:m>
                    <m:oMath xmlns:m="http://schemas.openxmlformats.org/officeDocument/2006/math"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𝒈</m:t>
                      </m:r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𝑫</m:t>
                      </m:r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,(</m:t>
                      </m:r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i</m:t>
                          </m:r>
                        </m:sub>
                      </m:sSub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𝒐𝒔𝒑</m:t>
                          </m:r>
                          <m: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3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35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35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</m:sSub>
                      <m:r>
                        <a:rPr lang="en-US" altLang="zh-CN" sz="135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a14:m>
                  <a:endParaRPr lang="zh-CN" altLang="en-US" sz="1350" b="1" dirty="0">
                    <a:solidFill>
                      <a:schemeClr val="tx1"/>
                    </a:solidFill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圆角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7579" y="3255909"/>
                  <a:ext cx="2635834" cy="1115956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圆角矩形 44"/>
          <p:cNvSpPr/>
          <p:nvPr/>
        </p:nvSpPr>
        <p:spPr>
          <a:xfrm>
            <a:off x="128981" y="534158"/>
            <a:ext cx="11511752" cy="666465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46" name="右箭头 45"/>
          <p:cNvSpPr/>
          <p:nvPr/>
        </p:nvSpPr>
        <p:spPr>
          <a:xfrm rot="5400000">
            <a:off x="223592" y="1913070"/>
            <a:ext cx="1244355" cy="655337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5433" y="1801089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35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35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135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6673099" y="2682491"/>
            <a:ext cx="743543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28731" y="2794979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N&gt;2000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 flipV="1">
            <a:off x="158101" y="1318766"/>
            <a:ext cx="2746092" cy="169081"/>
            <a:chOff x="158101" y="1487847"/>
            <a:chExt cx="7682058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15810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0" name="直接连接符 59"/>
            <p:cNvCxnSpPr/>
            <p:nvPr/>
          </p:nvCxnSpPr>
          <p:spPr>
            <a:xfrm>
              <a:off x="64623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1" name="直接连接符 60"/>
            <p:cNvCxnSpPr/>
            <p:nvPr/>
          </p:nvCxnSpPr>
          <p:spPr>
            <a:xfrm>
              <a:off x="113437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62251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3" name="直接连接符 62"/>
            <p:cNvCxnSpPr/>
            <p:nvPr/>
          </p:nvCxnSpPr>
          <p:spPr>
            <a:xfrm>
              <a:off x="211064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4" name="直接连接符 63"/>
            <p:cNvCxnSpPr/>
            <p:nvPr/>
          </p:nvCxnSpPr>
          <p:spPr>
            <a:xfrm>
              <a:off x="2598786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5" name="直接连接符 64"/>
            <p:cNvCxnSpPr/>
            <p:nvPr/>
          </p:nvCxnSpPr>
          <p:spPr>
            <a:xfrm>
              <a:off x="3086923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6" name="直接连接符 65"/>
            <p:cNvCxnSpPr/>
            <p:nvPr/>
          </p:nvCxnSpPr>
          <p:spPr>
            <a:xfrm>
              <a:off x="3575060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7" name="直接连接符 66"/>
            <p:cNvCxnSpPr/>
            <p:nvPr/>
          </p:nvCxnSpPr>
          <p:spPr>
            <a:xfrm>
              <a:off x="4063197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8" name="直接连接符 67"/>
            <p:cNvCxnSpPr/>
            <p:nvPr/>
          </p:nvCxnSpPr>
          <p:spPr>
            <a:xfrm>
              <a:off x="503947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69" name="直接连接符 68"/>
            <p:cNvCxnSpPr/>
            <p:nvPr/>
          </p:nvCxnSpPr>
          <p:spPr>
            <a:xfrm>
              <a:off x="552760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70" name="直接连接符 69"/>
            <p:cNvCxnSpPr/>
            <p:nvPr/>
          </p:nvCxnSpPr>
          <p:spPr>
            <a:xfrm>
              <a:off x="4551334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71" name="直接连接符 70"/>
            <p:cNvCxnSpPr/>
            <p:nvPr/>
          </p:nvCxnSpPr>
          <p:spPr>
            <a:xfrm>
              <a:off x="650388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72" name="直接连接符 71"/>
            <p:cNvCxnSpPr/>
            <p:nvPr/>
          </p:nvCxnSpPr>
          <p:spPr>
            <a:xfrm>
              <a:off x="699201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73" name="直接连接符 72"/>
            <p:cNvCxnSpPr/>
            <p:nvPr/>
          </p:nvCxnSpPr>
          <p:spPr>
            <a:xfrm>
              <a:off x="748015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74" name="直接连接符 73"/>
            <p:cNvCxnSpPr/>
            <p:nvPr/>
          </p:nvCxnSpPr>
          <p:spPr>
            <a:xfrm>
              <a:off x="601574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</p:grpSp>
      <p:cxnSp>
        <p:nvCxnSpPr>
          <p:cNvPr id="107" name="直接连接符 106"/>
          <p:cNvCxnSpPr/>
          <p:nvPr/>
        </p:nvCxnSpPr>
        <p:spPr>
          <a:xfrm flipV="1">
            <a:off x="5764076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08" name="直接连接符 107"/>
          <p:cNvCxnSpPr/>
          <p:nvPr/>
        </p:nvCxnSpPr>
        <p:spPr>
          <a:xfrm flipV="1">
            <a:off x="5938569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09" name="直接连接符 108"/>
          <p:cNvCxnSpPr/>
          <p:nvPr/>
        </p:nvCxnSpPr>
        <p:spPr>
          <a:xfrm flipV="1">
            <a:off x="6113063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10" name="直接连接符 109"/>
          <p:cNvCxnSpPr/>
          <p:nvPr/>
        </p:nvCxnSpPr>
        <p:spPr>
          <a:xfrm flipV="1">
            <a:off x="6287556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11" name="直接连接符 110"/>
          <p:cNvCxnSpPr/>
          <p:nvPr/>
        </p:nvCxnSpPr>
        <p:spPr>
          <a:xfrm flipV="1">
            <a:off x="6462050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12" name="直接连接符 111"/>
          <p:cNvCxnSpPr/>
          <p:nvPr/>
        </p:nvCxnSpPr>
        <p:spPr>
          <a:xfrm flipV="1">
            <a:off x="6636543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13" name="直接连接符 112"/>
          <p:cNvCxnSpPr/>
          <p:nvPr/>
        </p:nvCxnSpPr>
        <p:spPr>
          <a:xfrm flipV="1">
            <a:off x="6811037" y="148285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grpSp>
        <p:nvGrpSpPr>
          <p:cNvPr id="123" name="组合 122"/>
          <p:cNvGrpSpPr/>
          <p:nvPr/>
        </p:nvGrpSpPr>
        <p:grpSpPr>
          <a:xfrm flipV="1">
            <a:off x="2964917" y="1318766"/>
            <a:ext cx="2746092" cy="169081"/>
            <a:chOff x="158101" y="1487847"/>
            <a:chExt cx="7682058" cy="0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15810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64623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26" name="直接连接符 125"/>
            <p:cNvCxnSpPr/>
            <p:nvPr/>
          </p:nvCxnSpPr>
          <p:spPr>
            <a:xfrm>
              <a:off x="113437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27" name="直接连接符 126"/>
            <p:cNvCxnSpPr/>
            <p:nvPr/>
          </p:nvCxnSpPr>
          <p:spPr>
            <a:xfrm>
              <a:off x="162251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211064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29" name="直接连接符 128"/>
            <p:cNvCxnSpPr/>
            <p:nvPr/>
          </p:nvCxnSpPr>
          <p:spPr>
            <a:xfrm>
              <a:off x="2598786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0" name="直接连接符 129"/>
            <p:cNvCxnSpPr/>
            <p:nvPr/>
          </p:nvCxnSpPr>
          <p:spPr>
            <a:xfrm>
              <a:off x="3086923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1" name="直接连接符 130"/>
            <p:cNvCxnSpPr/>
            <p:nvPr/>
          </p:nvCxnSpPr>
          <p:spPr>
            <a:xfrm>
              <a:off x="3575060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2" name="直接连接符 131"/>
            <p:cNvCxnSpPr/>
            <p:nvPr/>
          </p:nvCxnSpPr>
          <p:spPr>
            <a:xfrm>
              <a:off x="4063197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3" name="直接连接符 132"/>
            <p:cNvCxnSpPr/>
            <p:nvPr/>
          </p:nvCxnSpPr>
          <p:spPr>
            <a:xfrm>
              <a:off x="503947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4" name="直接连接符 133"/>
            <p:cNvCxnSpPr/>
            <p:nvPr/>
          </p:nvCxnSpPr>
          <p:spPr>
            <a:xfrm>
              <a:off x="552760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5" name="直接连接符 134"/>
            <p:cNvCxnSpPr/>
            <p:nvPr/>
          </p:nvCxnSpPr>
          <p:spPr>
            <a:xfrm>
              <a:off x="4551334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6" name="直接连接符 135"/>
            <p:cNvCxnSpPr/>
            <p:nvPr/>
          </p:nvCxnSpPr>
          <p:spPr>
            <a:xfrm>
              <a:off x="650388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7" name="直接连接符 136"/>
            <p:cNvCxnSpPr/>
            <p:nvPr/>
          </p:nvCxnSpPr>
          <p:spPr>
            <a:xfrm>
              <a:off x="699201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8" name="直接连接符 137"/>
            <p:cNvCxnSpPr/>
            <p:nvPr/>
          </p:nvCxnSpPr>
          <p:spPr>
            <a:xfrm>
              <a:off x="748015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39" name="直接连接符 138"/>
            <p:cNvCxnSpPr/>
            <p:nvPr/>
          </p:nvCxnSpPr>
          <p:spPr>
            <a:xfrm>
              <a:off x="601574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</p:grpSp>
      <p:grpSp>
        <p:nvGrpSpPr>
          <p:cNvPr id="140" name="组合 139"/>
          <p:cNvGrpSpPr/>
          <p:nvPr/>
        </p:nvGrpSpPr>
        <p:grpSpPr>
          <a:xfrm flipV="1">
            <a:off x="6938967" y="3392943"/>
            <a:ext cx="2746092" cy="169081"/>
            <a:chOff x="158101" y="1487847"/>
            <a:chExt cx="7682058" cy="0"/>
          </a:xfrm>
        </p:grpSpPr>
        <p:cxnSp>
          <p:nvCxnSpPr>
            <p:cNvPr id="141" name="直接连接符 140"/>
            <p:cNvCxnSpPr/>
            <p:nvPr/>
          </p:nvCxnSpPr>
          <p:spPr>
            <a:xfrm>
              <a:off x="15810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2" name="直接连接符 141"/>
            <p:cNvCxnSpPr/>
            <p:nvPr/>
          </p:nvCxnSpPr>
          <p:spPr>
            <a:xfrm>
              <a:off x="64623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3" name="直接连接符 142"/>
            <p:cNvCxnSpPr/>
            <p:nvPr/>
          </p:nvCxnSpPr>
          <p:spPr>
            <a:xfrm>
              <a:off x="113437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4" name="直接连接符 143"/>
            <p:cNvCxnSpPr/>
            <p:nvPr/>
          </p:nvCxnSpPr>
          <p:spPr>
            <a:xfrm>
              <a:off x="162251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5" name="直接连接符 144"/>
            <p:cNvCxnSpPr/>
            <p:nvPr/>
          </p:nvCxnSpPr>
          <p:spPr>
            <a:xfrm>
              <a:off x="211064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6" name="直接连接符 145"/>
            <p:cNvCxnSpPr/>
            <p:nvPr/>
          </p:nvCxnSpPr>
          <p:spPr>
            <a:xfrm>
              <a:off x="2598786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7" name="直接连接符 146"/>
            <p:cNvCxnSpPr/>
            <p:nvPr/>
          </p:nvCxnSpPr>
          <p:spPr>
            <a:xfrm>
              <a:off x="3086923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8" name="直接连接符 147"/>
            <p:cNvCxnSpPr/>
            <p:nvPr/>
          </p:nvCxnSpPr>
          <p:spPr>
            <a:xfrm>
              <a:off x="3575060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49" name="直接连接符 148"/>
            <p:cNvCxnSpPr/>
            <p:nvPr/>
          </p:nvCxnSpPr>
          <p:spPr>
            <a:xfrm>
              <a:off x="4063197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0" name="直接连接符 149"/>
            <p:cNvCxnSpPr/>
            <p:nvPr/>
          </p:nvCxnSpPr>
          <p:spPr>
            <a:xfrm>
              <a:off x="5039471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1" name="直接连接符 150"/>
            <p:cNvCxnSpPr/>
            <p:nvPr/>
          </p:nvCxnSpPr>
          <p:spPr>
            <a:xfrm>
              <a:off x="5527608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2" name="直接连接符 151"/>
            <p:cNvCxnSpPr/>
            <p:nvPr/>
          </p:nvCxnSpPr>
          <p:spPr>
            <a:xfrm>
              <a:off x="4551334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3" name="直接连接符 152"/>
            <p:cNvCxnSpPr/>
            <p:nvPr/>
          </p:nvCxnSpPr>
          <p:spPr>
            <a:xfrm>
              <a:off x="6503882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4" name="直接连接符 153"/>
            <p:cNvCxnSpPr/>
            <p:nvPr/>
          </p:nvCxnSpPr>
          <p:spPr>
            <a:xfrm>
              <a:off x="699201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5" name="直接连接符 154"/>
            <p:cNvCxnSpPr/>
            <p:nvPr/>
          </p:nvCxnSpPr>
          <p:spPr>
            <a:xfrm>
              <a:off x="7480159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  <p:cxnSp>
          <p:nvCxnSpPr>
            <p:cNvPr id="156" name="直接连接符 155"/>
            <p:cNvCxnSpPr/>
            <p:nvPr/>
          </p:nvCxnSpPr>
          <p:spPr>
            <a:xfrm>
              <a:off x="6015745" y="1487847"/>
              <a:ext cx="36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</a:ln>
          </p:spPr>
        </p:cxnSp>
      </p:grpSp>
      <p:cxnSp>
        <p:nvCxnSpPr>
          <p:cNvPr id="158" name="直接连接符 157"/>
          <p:cNvCxnSpPr/>
          <p:nvPr/>
        </p:nvCxnSpPr>
        <p:spPr>
          <a:xfrm flipV="1">
            <a:off x="9721304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59" name="直接连接符 158"/>
          <p:cNvCxnSpPr/>
          <p:nvPr/>
        </p:nvCxnSpPr>
        <p:spPr>
          <a:xfrm flipV="1">
            <a:off x="9895797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0" name="直接连接符 159"/>
          <p:cNvCxnSpPr/>
          <p:nvPr/>
        </p:nvCxnSpPr>
        <p:spPr>
          <a:xfrm flipV="1">
            <a:off x="10070291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1" name="直接连接符 160"/>
          <p:cNvCxnSpPr/>
          <p:nvPr/>
        </p:nvCxnSpPr>
        <p:spPr>
          <a:xfrm flipV="1">
            <a:off x="10244784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2" name="直接连接符 161"/>
          <p:cNvCxnSpPr/>
          <p:nvPr/>
        </p:nvCxnSpPr>
        <p:spPr>
          <a:xfrm flipV="1">
            <a:off x="10419278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3" name="直接连接符 162"/>
          <p:cNvCxnSpPr/>
          <p:nvPr/>
        </p:nvCxnSpPr>
        <p:spPr>
          <a:xfrm flipV="1">
            <a:off x="10593771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4" name="直接连接符 163"/>
          <p:cNvCxnSpPr/>
          <p:nvPr/>
        </p:nvCxnSpPr>
        <p:spPr>
          <a:xfrm flipV="1">
            <a:off x="10768265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7" name="直接连接符 166"/>
          <p:cNvCxnSpPr/>
          <p:nvPr/>
        </p:nvCxnSpPr>
        <p:spPr>
          <a:xfrm flipV="1">
            <a:off x="11466239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68" name="直接连接符 167"/>
          <p:cNvCxnSpPr/>
          <p:nvPr/>
        </p:nvCxnSpPr>
        <p:spPr>
          <a:xfrm flipV="1">
            <a:off x="11640732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0" name="直接连接符 169"/>
          <p:cNvCxnSpPr/>
          <p:nvPr/>
        </p:nvCxnSpPr>
        <p:spPr>
          <a:xfrm flipV="1">
            <a:off x="11989719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3" name="直接连接符 172"/>
          <p:cNvCxnSpPr/>
          <p:nvPr/>
        </p:nvCxnSpPr>
        <p:spPr>
          <a:xfrm flipV="1">
            <a:off x="11815226" y="356166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5" name="直接连接符 174"/>
          <p:cNvCxnSpPr/>
          <p:nvPr/>
        </p:nvCxnSpPr>
        <p:spPr>
          <a:xfrm rot="5400000" flipV="1">
            <a:off x="6874709" y="1554214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6" name="直接连接符 175"/>
          <p:cNvCxnSpPr/>
          <p:nvPr/>
        </p:nvCxnSpPr>
        <p:spPr>
          <a:xfrm rot="5400000" flipV="1">
            <a:off x="6874709" y="1728707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7" name="直接连接符 176"/>
          <p:cNvCxnSpPr/>
          <p:nvPr/>
        </p:nvCxnSpPr>
        <p:spPr>
          <a:xfrm rot="5400000" flipV="1">
            <a:off x="6874709" y="190320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8" name="直接连接符 177"/>
          <p:cNvCxnSpPr/>
          <p:nvPr/>
        </p:nvCxnSpPr>
        <p:spPr>
          <a:xfrm rot="5400000" flipV="1">
            <a:off x="6874709" y="2077694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79" name="直接连接符 178"/>
          <p:cNvCxnSpPr/>
          <p:nvPr/>
        </p:nvCxnSpPr>
        <p:spPr>
          <a:xfrm rot="5400000" flipV="1">
            <a:off x="6874709" y="2252188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80" name="直接连接符 179"/>
          <p:cNvCxnSpPr/>
          <p:nvPr/>
        </p:nvCxnSpPr>
        <p:spPr>
          <a:xfrm rot="5400000" flipV="1">
            <a:off x="6874709" y="2426681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81" name="直接连接符 180"/>
          <p:cNvCxnSpPr/>
          <p:nvPr/>
        </p:nvCxnSpPr>
        <p:spPr>
          <a:xfrm rot="5400000" flipV="1">
            <a:off x="6874709" y="2601175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84" name="直接连接符 183"/>
          <p:cNvCxnSpPr/>
          <p:nvPr/>
        </p:nvCxnSpPr>
        <p:spPr>
          <a:xfrm rot="5400000" flipV="1">
            <a:off x="6874709" y="3299149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cxnSp>
        <p:nvCxnSpPr>
          <p:cNvPr id="185" name="直接连接符 184"/>
          <p:cNvCxnSpPr/>
          <p:nvPr/>
        </p:nvCxnSpPr>
        <p:spPr>
          <a:xfrm rot="5400000" flipV="1">
            <a:off x="6874709" y="3473642"/>
            <a:ext cx="128689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</p:cxnSp>
      <p:sp>
        <p:nvSpPr>
          <p:cNvPr id="191" name="文本框 190"/>
          <p:cNvSpPr txBox="1"/>
          <p:nvPr/>
        </p:nvSpPr>
        <p:spPr>
          <a:xfrm>
            <a:off x="1305252" y="57138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CPU</a:t>
            </a:r>
            <a:endParaRPr lang="zh-CN" altLang="en-US" sz="2800" b="1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305252" y="1664623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GPU</a:t>
            </a:r>
            <a:endParaRPr lang="zh-CN" altLang="en-US" sz="2800" b="1" dirty="0"/>
          </a:p>
        </p:txBody>
      </p:sp>
      <p:sp>
        <p:nvSpPr>
          <p:cNvPr id="193" name="文本框 192"/>
          <p:cNvSpPr txBox="1"/>
          <p:nvPr/>
        </p:nvSpPr>
        <p:spPr>
          <a:xfrm>
            <a:off x="6586132" y="4819002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N&lt;=2000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右箭头 193"/>
          <p:cNvSpPr/>
          <p:nvPr/>
        </p:nvSpPr>
        <p:spPr>
          <a:xfrm rot="16200000">
            <a:off x="10344248" y="2245989"/>
            <a:ext cx="1699133" cy="535875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1031432" y="2168939"/>
            <a:ext cx="35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3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13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sz="13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右箭头 197"/>
          <p:cNvSpPr/>
          <p:nvPr/>
        </p:nvSpPr>
        <p:spPr>
          <a:xfrm>
            <a:off x="10549489" y="2491026"/>
            <a:ext cx="350982" cy="48463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0" name="肘形连接符 199"/>
          <p:cNvCxnSpPr/>
          <p:nvPr/>
        </p:nvCxnSpPr>
        <p:spPr>
          <a:xfrm rot="16200000" flipH="1">
            <a:off x="3529757" y="1499773"/>
            <a:ext cx="580190" cy="1191"/>
          </a:xfrm>
          <a:prstGeom prst="bentConnector3">
            <a:avLst/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  <p:cxnSp>
        <p:nvCxnSpPr>
          <p:cNvPr id="202" name="肘形连接符 201"/>
          <p:cNvCxnSpPr/>
          <p:nvPr/>
        </p:nvCxnSpPr>
        <p:spPr>
          <a:xfrm rot="16200000" flipH="1">
            <a:off x="8560029" y="1505239"/>
            <a:ext cx="580190" cy="1191"/>
          </a:xfrm>
          <a:prstGeom prst="bentConnector3">
            <a:avLst/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  <p:cxnSp>
        <p:nvCxnSpPr>
          <p:cNvPr id="209" name="肘形连接符 208"/>
          <p:cNvCxnSpPr/>
          <p:nvPr/>
        </p:nvCxnSpPr>
        <p:spPr>
          <a:xfrm rot="16200000" flipH="1">
            <a:off x="9152328" y="2539218"/>
            <a:ext cx="3111800" cy="427460"/>
          </a:xfrm>
          <a:prstGeom prst="bentConnector3">
            <a:avLst>
              <a:gd name="adj1" fmla="val 100162"/>
            </a:avLst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  <p:cxnSp>
        <p:nvCxnSpPr>
          <p:cNvPr id="206" name="肘形连接符 205"/>
          <p:cNvCxnSpPr/>
          <p:nvPr/>
        </p:nvCxnSpPr>
        <p:spPr>
          <a:xfrm rot="5400000">
            <a:off x="6073459" y="2656389"/>
            <a:ext cx="2895763" cy="3529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  <p:grpSp>
        <p:nvGrpSpPr>
          <p:cNvPr id="7" name="组合 6"/>
          <p:cNvGrpSpPr/>
          <p:nvPr/>
        </p:nvGrpSpPr>
        <p:grpSpPr>
          <a:xfrm>
            <a:off x="2607304" y="2093818"/>
            <a:ext cx="2667180" cy="287323"/>
            <a:chOff x="2607304" y="2093818"/>
            <a:chExt cx="2667180" cy="287323"/>
          </a:xfrm>
        </p:grpSpPr>
        <p:sp>
          <p:nvSpPr>
            <p:cNvPr id="157" name="圆角矩形 156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246154" y="2093818"/>
                  <a:ext cx="1975990" cy="2873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𝑆𝑢𝑏𝐷𝑖𝑠𝑡</m:t>
                        </m:r>
                        <m:d>
                          <m:d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54" y="2093818"/>
                  <a:ext cx="1975990" cy="28732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01797" y="2490465"/>
            <a:ext cx="2667180" cy="287323"/>
            <a:chOff x="2607304" y="2093818"/>
            <a:chExt cx="2667180" cy="287323"/>
          </a:xfrm>
        </p:grpSpPr>
        <p:sp>
          <p:nvSpPr>
            <p:cNvPr id="166" name="圆角矩形 165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/>
                <p:cNvSpPr/>
                <p:nvPr/>
              </p:nvSpPr>
              <p:spPr>
                <a:xfrm>
                  <a:off x="3246154" y="2093818"/>
                  <a:ext cx="2020745" cy="2873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𝑆𝑢𝑏𝐷𝑖𝑠𝑡</m:t>
                        </m:r>
                        <m:d>
                          <m:d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1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69" name="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54" y="2093818"/>
                  <a:ext cx="2020745" cy="2873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" name="圆角矩形 173"/>
          <p:cNvSpPr/>
          <p:nvPr/>
        </p:nvSpPr>
        <p:spPr>
          <a:xfrm>
            <a:off x="2640936" y="2913981"/>
            <a:ext cx="2635834" cy="279451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2606925" y="3329980"/>
            <a:ext cx="2667180" cy="287323"/>
            <a:chOff x="2607304" y="2093818"/>
            <a:chExt cx="2667180" cy="287323"/>
          </a:xfrm>
        </p:grpSpPr>
        <p:sp>
          <p:nvSpPr>
            <p:cNvPr id="187" name="圆角矩形 186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矩形 187"/>
                <p:cNvSpPr/>
                <p:nvPr/>
              </p:nvSpPr>
              <p:spPr>
                <a:xfrm>
                  <a:off x="3246154" y="2093818"/>
                  <a:ext cx="2020745" cy="2873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𝑆𝑢𝑏𝐷𝑖𝑠𝑡</m:t>
                        </m:r>
                        <m:d>
                          <m:d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sz="11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1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1100" b="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88" name="矩形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154" y="2093818"/>
                  <a:ext cx="2020745" cy="287323"/>
                </a:xfrm>
                <a:prstGeom prst="rect">
                  <a:avLst/>
                </a:prstGeom>
                <a:blipFill>
                  <a:blip r:embed="rId1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文本框 188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左右箭头 8"/>
          <p:cNvSpPr/>
          <p:nvPr/>
        </p:nvSpPr>
        <p:spPr>
          <a:xfrm>
            <a:off x="4224629" y="1866659"/>
            <a:ext cx="301890" cy="144652"/>
          </a:xfrm>
          <a:prstGeom prst="left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526519" y="1806109"/>
            <a:ext cx="10166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Euclidean</a:t>
            </a:r>
            <a:endParaRPr lang="zh-CN" altLang="en-US"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060676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197" name="直接箭头连接符 196"/>
          <p:cNvCxnSpPr/>
          <p:nvPr/>
        </p:nvCxnSpPr>
        <p:spPr>
          <a:xfrm>
            <a:off x="3465866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199" name="直接箭头连接符 198"/>
          <p:cNvCxnSpPr/>
          <p:nvPr/>
        </p:nvCxnSpPr>
        <p:spPr>
          <a:xfrm>
            <a:off x="407365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1" name="直接箭头连接符 200"/>
          <p:cNvCxnSpPr/>
          <p:nvPr/>
        </p:nvCxnSpPr>
        <p:spPr>
          <a:xfrm>
            <a:off x="488403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3" name="直接箭头连接符 202"/>
          <p:cNvCxnSpPr/>
          <p:nvPr/>
        </p:nvCxnSpPr>
        <p:spPr>
          <a:xfrm>
            <a:off x="366846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4" name="直接箭头连接符 203"/>
          <p:cNvCxnSpPr/>
          <p:nvPr/>
        </p:nvCxnSpPr>
        <p:spPr>
          <a:xfrm>
            <a:off x="4276246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5" name="直接箭头连接符 204"/>
          <p:cNvCxnSpPr/>
          <p:nvPr/>
        </p:nvCxnSpPr>
        <p:spPr>
          <a:xfrm>
            <a:off x="447884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7" name="直接箭头连接符 206"/>
          <p:cNvCxnSpPr/>
          <p:nvPr/>
        </p:nvCxnSpPr>
        <p:spPr>
          <a:xfrm>
            <a:off x="5086623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08" name="直接箭头连接符 207"/>
          <p:cNvCxnSpPr/>
          <p:nvPr/>
        </p:nvCxnSpPr>
        <p:spPr>
          <a:xfrm>
            <a:off x="285808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0" name="直接箭头连接符 209"/>
          <p:cNvCxnSpPr/>
          <p:nvPr/>
        </p:nvCxnSpPr>
        <p:spPr>
          <a:xfrm>
            <a:off x="3263271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1" name="直接箭头连接符 210"/>
          <p:cNvCxnSpPr/>
          <p:nvPr/>
        </p:nvCxnSpPr>
        <p:spPr>
          <a:xfrm>
            <a:off x="3871056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2" name="直接箭头连接符 211"/>
          <p:cNvCxnSpPr/>
          <p:nvPr/>
        </p:nvCxnSpPr>
        <p:spPr>
          <a:xfrm>
            <a:off x="4681436" y="2383609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3" name="直接箭头连接符 212"/>
          <p:cNvCxnSpPr/>
          <p:nvPr/>
        </p:nvCxnSpPr>
        <p:spPr>
          <a:xfrm>
            <a:off x="3071760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4" name="直接箭头连接符 213"/>
          <p:cNvCxnSpPr/>
          <p:nvPr/>
        </p:nvCxnSpPr>
        <p:spPr>
          <a:xfrm>
            <a:off x="3476950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5" name="直接箭头连接符 214"/>
          <p:cNvCxnSpPr/>
          <p:nvPr/>
        </p:nvCxnSpPr>
        <p:spPr>
          <a:xfrm>
            <a:off x="408473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6" name="直接箭头连接符 215"/>
          <p:cNvCxnSpPr/>
          <p:nvPr/>
        </p:nvCxnSpPr>
        <p:spPr>
          <a:xfrm>
            <a:off x="489511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8" name="直接箭头连接符 217"/>
          <p:cNvCxnSpPr/>
          <p:nvPr/>
        </p:nvCxnSpPr>
        <p:spPr>
          <a:xfrm>
            <a:off x="367954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19" name="直接箭头连接符 218"/>
          <p:cNvCxnSpPr/>
          <p:nvPr/>
        </p:nvCxnSpPr>
        <p:spPr>
          <a:xfrm>
            <a:off x="4287330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0" name="直接箭头连接符 219"/>
          <p:cNvCxnSpPr/>
          <p:nvPr/>
        </p:nvCxnSpPr>
        <p:spPr>
          <a:xfrm>
            <a:off x="448992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2" name="直接箭头连接符 221"/>
          <p:cNvCxnSpPr/>
          <p:nvPr/>
        </p:nvCxnSpPr>
        <p:spPr>
          <a:xfrm>
            <a:off x="5097707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3" name="直接箭头连接符 222"/>
          <p:cNvCxnSpPr/>
          <p:nvPr/>
        </p:nvCxnSpPr>
        <p:spPr>
          <a:xfrm>
            <a:off x="286916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4" name="直接箭头连接符 223"/>
          <p:cNvCxnSpPr/>
          <p:nvPr/>
        </p:nvCxnSpPr>
        <p:spPr>
          <a:xfrm>
            <a:off x="3274355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5" name="直接箭头连接符 224"/>
          <p:cNvCxnSpPr/>
          <p:nvPr/>
        </p:nvCxnSpPr>
        <p:spPr>
          <a:xfrm>
            <a:off x="3882140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6" name="直接箭头连接符 225"/>
          <p:cNvCxnSpPr/>
          <p:nvPr/>
        </p:nvCxnSpPr>
        <p:spPr>
          <a:xfrm>
            <a:off x="4692520" y="278539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7" name="直接箭头连接符 226"/>
          <p:cNvCxnSpPr/>
          <p:nvPr/>
        </p:nvCxnSpPr>
        <p:spPr>
          <a:xfrm>
            <a:off x="3082844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8" name="直接箭头连接符 227"/>
          <p:cNvCxnSpPr/>
          <p:nvPr/>
        </p:nvCxnSpPr>
        <p:spPr>
          <a:xfrm>
            <a:off x="3488034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29" name="直接箭头连接符 228"/>
          <p:cNvCxnSpPr/>
          <p:nvPr/>
        </p:nvCxnSpPr>
        <p:spPr>
          <a:xfrm>
            <a:off x="409581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0" name="直接箭头连接符 229"/>
          <p:cNvCxnSpPr/>
          <p:nvPr/>
        </p:nvCxnSpPr>
        <p:spPr>
          <a:xfrm>
            <a:off x="490619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1" name="直接箭头连接符 230"/>
          <p:cNvCxnSpPr/>
          <p:nvPr/>
        </p:nvCxnSpPr>
        <p:spPr>
          <a:xfrm>
            <a:off x="369062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2" name="直接箭头连接符 231"/>
          <p:cNvCxnSpPr/>
          <p:nvPr/>
        </p:nvCxnSpPr>
        <p:spPr>
          <a:xfrm>
            <a:off x="4298414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3" name="直接箭头连接符 232"/>
          <p:cNvCxnSpPr/>
          <p:nvPr/>
        </p:nvCxnSpPr>
        <p:spPr>
          <a:xfrm>
            <a:off x="450100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4" name="直接箭头连接符 233"/>
          <p:cNvCxnSpPr/>
          <p:nvPr/>
        </p:nvCxnSpPr>
        <p:spPr>
          <a:xfrm>
            <a:off x="5108791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5" name="直接箭头连接符 234"/>
          <p:cNvCxnSpPr/>
          <p:nvPr/>
        </p:nvCxnSpPr>
        <p:spPr>
          <a:xfrm>
            <a:off x="288024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6" name="直接箭头连接符 235"/>
          <p:cNvCxnSpPr/>
          <p:nvPr/>
        </p:nvCxnSpPr>
        <p:spPr>
          <a:xfrm>
            <a:off x="3285439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7" name="直接箭头连接符 236"/>
          <p:cNvCxnSpPr/>
          <p:nvPr/>
        </p:nvCxnSpPr>
        <p:spPr>
          <a:xfrm>
            <a:off x="3893224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38" name="直接箭头连接符 237"/>
          <p:cNvCxnSpPr/>
          <p:nvPr/>
        </p:nvCxnSpPr>
        <p:spPr>
          <a:xfrm>
            <a:off x="4703604" y="3195486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grpSp>
        <p:nvGrpSpPr>
          <p:cNvPr id="239" name="组合 238"/>
          <p:cNvGrpSpPr/>
          <p:nvPr/>
        </p:nvGrpSpPr>
        <p:grpSpPr>
          <a:xfrm>
            <a:off x="2593449" y="4308272"/>
            <a:ext cx="2725564" cy="284372"/>
            <a:chOff x="2607304" y="2094316"/>
            <a:chExt cx="2725564" cy="284372"/>
          </a:xfrm>
        </p:grpSpPr>
        <p:sp>
          <p:nvSpPr>
            <p:cNvPr id="240" name="圆角矩形 239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/>
                <p:cNvSpPr/>
                <p:nvPr/>
              </p:nvSpPr>
              <p:spPr>
                <a:xfrm>
                  <a:off x="3090075" y="2094316"/>
                  <a:ext cx="2242793" cy="270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𝑆𝑢𝑏𝐷𝑖𝑠𝑡</m:t>
                        </m:r>
                        <m:d>
                          <m:d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=1→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bSup>
                            <m:r>
                              <a:rPr lang="en-US" altLang="zh-CN" sz="1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=1,65,⋯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075" y="2094316"/>
                  <a:ext cx="2242793" cy="27039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文本框 241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2587942" y="4704421"/>
            <a:ext cx="2667180" cy="284870"/>
            <a:chOff x="2607304" y="2093818"/>
            <a:chExt cx="2667180" cy="284870"/>
          </a:xfrm>
        </p:grpSpPr>
        <p:sp>
          <p:nvSpPr>
            <p:cNvPr id="244" name="圆角矩形 243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3246154" y="2093818"/>
              <a:ext cx="1847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100" dirty="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7" name="圆角矩形 246"/>
          <p:cNvSpPr/>
          <p:nvPr/>
        </p:nvSpPr>
        <p:spPr>
          <a:xfrm>
            <a:off x="2627081" y="5127937"/>
            <a:ext cx="2635834" cy="279451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8" name="组合 247"/>
          <p:cNvGrpSpPr/>
          <p:nvPr/>
        </p:nvGrpSpPr>
        <p:grpSpPr>
          <a:xfrm>
            <a:off x="2593070" y="5549355"/>
            <a:ext cx="2667180" cy="279451"/>
            <a:chOff x="2607304" y="2099237"/>
            <a:chExt cx="2667180" cy="279451"/>
          </a:xfrm>
        </p:grpSpPr>
        <p:sp>
          <p:nvSpPr>
            <p:cNvPr id="249" name="圆角矩形 248"/>
            <p:cNvSpPr/>
            <p:nvPr/>
          </p:nvSpPr>
          <p:spPr>
            <a:xfrm>
              <a:off x="2638650" y="2099237"/>
              <a:ext cx="2635834" cy="279451"/>
            </a:xfrm>
            <a:prstGeom prst="round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2607304" y="2099237"/>
              <a:ext cx="651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2" name="直接箭头连接符 251"/>
          <p:cNvCxnSpPr/>
          <p:nvPr/>
        </p:nvCxnSpPr>
        <p:spPr>
          <a:xfrm>
            <a:off x="3046821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3" name="直接箭头连接符 252"/>
          <p:cNvCxnSpPr/>
          <p:nvPr/>
        </p:nvCxnSpPr>
        <p:spPr>
          <a:xfrm>
            <a:off x="3452011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4" name="直接箭头连接符 253"/>
          <p:cNvCxnSpPr/>
          <p:nvPr/>
        </p:nvCxnSpPr>
        <p:spPr>
          <a:xfrm>
            <a:off x="405979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5" name="直接箭头连接符 254"/>
          <p:cNvCxnSpPr/>
          <p:nvPr/>
        </p:nvCxnSpPr>
        <p:spPr>
          <a:xfrm>
            <a:off x="487017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6" name="直接箭头连接符 255"/>
          <p:cNvCxnSpPr/>
          <p:nvPr/>
        </p:nvCxnSpPr>
        <p:spPr>
          <a:xfrm>
            <a:off x="365460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7" name="直接箭头连接符 256"/>
          <p:cNvCxnSpPr/>
          <p:nvPr/>
        </p:nvCxnSpPr>
        <p:spPr>
          <a:xfrm>
            <a:off x="4262391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8" name="直接箭头连接符 257"/>
          <p:cNvCxnSpPr/>
          <p:nvPr/>
        </p:nvCxnSpPr>
        <p:spPr>
          <a:xfrm>
            <a:off x="446498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59" name="直接箭头连接符 258"/>
          <p:cNvCxnSpPr/>
          <p:nvPr/>
        </p:nvCxnSpPr>
        <p:spPr>
          <a:xfrm>
            <a:off x="5072768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0" name="直接箭头连接符 259"/>
          <p:cNvCxnSpPr/>
          <p:nvPr/>
        </p:nvCxnSpPr>
        <p:spPr>
          <a:xfrm>
            <a:off x="284422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1" name="直接箭头连接符 260"/>
          <p:cNvCxnSpPr/>
          <p:nvPr/>
        </p:nvCxnSpPr>
        <p:spPr>
          <a:xfrm>
            <a:off x="3249416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2" name="直接箭头连接符 261"/>
          <p:cNvCxnSpPr/>
          <p:nvPr/>
        </p:nvCxnSpPr>
        <p:spPr>
          <a:xfrm>
            <a:off x="3857201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3" name="直接箭头连接符 262"/>
          <p:cNvCxnSpPr/>
          <p:nvPr/>
        </p:nvCxnSpPr>
        <p:spPr>
          <a:xfrm>
            <a:off x="4667581" y="4597565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4" name="直接箭头连接符 263"/>
          <p:cNvCxnSpPr/>
          <p:nvPr/>
        </p:nvCxnSpPr>
        <p:spPr>
          <a:xfrm>
            <a:off x="3057905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5" name="直接箭头连接符 264"/>
          <p:cNvCxnSpPr/>
          <p:nvPr/>
        </p:nvCxnSpPr>
        <p:spPr>
          <a:xfrm>
            <a:off x="3463095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6" name="直接箭头连接符 265"/>
          <p:cNvCxnSpPr/>
          <p:nvPr/>
        </p:nvCxnSpPr>
        <p:spPr>
          <a:xfrm>
            <a:off x="407088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7" name="直接箭头连接符 266"/>
          <p:cNvCxnSpPr/>
          <p:nvPr/>
        </p:nvCxnSpPr>
        <p:spPr>
          <a:xfrm>
            <a:off x="488126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8" name="直接箭头连接符 267"/>
          <p:cNvCxnSpPr/>
          <p:nvPr/>
        </p:nvCxnSpPr>
        <p:spPr>
          <a:xfrm>
            <a:off x="366569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69" name="直接箭头连接符 268"/>
          <p:cNvCxnSpPr/>
          <p:nvPr/>
        </p:nvCxnSpPr>
        <p:spPr>
          <a:xfrm>
            <a:off x="4273475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0" name="直接箭头连接符 269"/>
          <p:cNvCxnSpPr/>
          <p:nvPr/>
        </p:nvCxnSpPr>
        <p:spPr>
          <a:xfrm>
            <a:off x="447607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1" name="直接箭头连接符 270"/>
          <p:cNvCxnSpPr/>
          <p:nvPr/>
        </p:nvCxnSpPr>
        <p:spPr>
          <a:xfrm>
            <a:off x="5083852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2" name="直接箭头连接符 271"/>
          <p:cNvCxnSpPr/>
          <p:nvPr/>
        </p:nvCxnSpPr>
        <p:spPr>
          <a:xfrm>
            <a:off x="285531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3" name="直接箭头连接符 272"/>
          <p:cNvCxnSpPr/>
          <p:nvPr/>
        </p:nvCxnSpPr>
        <p:spPr>
          <a:xfrm>
            <a:off x="3260500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4" name="直接箭头连接符 273"/>
          <p:cNvCxnSpPr/>
          <p:nvPr/>
        </p:nvCxnSpPr>
        <p:spPr>
          <a:xfrm>
            <a:off x="3868285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5" name="直接箭头连接符 274"/>
          <p:cNvCxnSpPr/>
          <p:nvPr/>
        </p:nvCxnSpPr>
        <p:spPr>
          <a:xfrm>
            <a:off x="4678665" y="4999348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6" name="直接箭头连接符 275"/>
          <p:cNvCxnSpPr/>
          <p:nvPr/>
        </p:nvCxnSpPr>
        <p:spPr>
          <a:xfrm>
            <a:off x="3068989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7" name="直接箭头连接符 276"/>
          <p:cNvCxnSpPr/>
          <p:nvPr/>
        </p:nvCxnSpPr>
        <p:spPr>
          <a:xfrm>
            <a:off x="3474179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8" name="直接箭头连接符 277"/>
          <p:cNvCxnSpPr/>
          <p:nvPr/>
        </p:nvCxnSpPr>
        <p:spPr>
          <a:xfrm>
            <a:off x="408196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79" name="直接箭头连接符 278"/>
          <p:cNvCxnSpPr/>
          <p:nvPr/>
        </p:nvCxnSpPr>
        <p:spPr>
          <a:xfrm>
            <a:off x="489234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0" name="直接箭头连接符 279"/>
          <p:cNvCxnSpPr/>
          <p:nvPr/>
        </p:nvCxnSpPr>
        <p:spPr>
          <a:xfrm>
            <a:off x="367677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1" name="直接箭头连接符 280"/>
          <p:cNvCxnSpPr/>
          <p:nvPr/>
        </p:nvCxnSpPr>
        <p:spPr>
          <a:xfrm>
            <a:off x="4284559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2" name="直接箭头连接符 281"/>
          <p:cNvCxnSpPr/>
          <p:nvPr/>
        </p:nvCxnSpPr>
        <p:spPr>
          <a:xfrm>
            <a:off x="448715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3" name="直接箭头连接符 282"/>
          <p:cNvCxnSpPr/>
          <p:nvPr/>
        </p:nvCxnSpPr>
        <p:spPr>
          <a:xfrm>
            <a:off x="5094936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4" name="直接箭头连接符 283"/>
          <p:cNvCxnSpPr/>
          <p:nvPr/>
        </p:nvCxnSpPr>
        <p:spPr>
          <a:xfrm>
            <a:off x="286639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5" name="直接箭头连接符 284"/>
          <p:cNvCxnSpPr/>
          <p:nvPr/>
        </p:nvCxnSpPr>
        <p:spPr>
          <a:xfrm>
            <a:off x="3271584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6" name="直接箭头连接符 285"/>
          <p:cNvCxnSpPr/>
          <p:nvPr/>
        </p:nvCxnSpPr>
        <p:spPr>
          <a:xfrm>
            <a:off x="3879369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cxnSp>
        <p:nvCxnSpPr>
          <p:cNvPr id="287" name="直接箭头连接符 286"/>
          <p:cNvCxnSpPr/>
          <p:nvPr/>
        </p:nvCxnSpPr>
        <p:spPr>
          <a:xfrm>
            <a:off x="4689749" y="5409442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矩形 287"/>
              <p:cNvSpPr/>
              <p:nvPr/>
            </p:nvSpPr>
            <p:spPr>
              <a:xfrm>
                <a:off x="3062362" y="4718368"/>
                <a:ext cx="2242793" cy="270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𝑆𝑢𝑏𝐷𝑖𝑠𝑡</m:t>
                      </m:r>
                      <m:d>
                        <m:d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=1→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bSup>
                          <m:r>
                            <a:rPr lang="en-US" altLang="zh-CN" sz="1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=2,66,⋯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8" name="矩形 2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62" y="4718368"/>
                <a:ext cx="2242793" cy="27039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矩形 288"/>
              <p:cNvSpPr/>
              <p:nvPr/>
            </p:nvSpPr>
            <p:spPr>
              <a:xfrm>
                <a:off x="3095616" y="5557950"/>
                <a:ext cx="2571025" cy="270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𝑆𝑢𝑏𝐷𝑖𝑠𝑡</m:t>
                      </m:r>
                      <m:d>
                        <m:d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=1→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bSup>
                          <m:r>
                            <a:rPr lang="en-US" altLang="zh-CN" sz="1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+64,⋯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9" name="矩形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16" y="5557950"/>
                <a:ext cx="2571025" cy="27039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28981" y="4734234"/>
            <a:ext cx="1672866" cy="12405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0" name="直接箭头连接符 289"/>
          <p:cNvCxnSpPr/>
          <p:nvPr/>
        </p:nvCxnSpPr>
        <p:spPr>
          <a:xfrm>
            <a:off x="283911" y="4896824"/>
            <a:ext cx="0" cy="121029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/>
            <a:tailEnd type="triangle"/>
          </a:ln>
        </p:spPr>
      </p:cxnSp>
      <p:sp>
        <p:nvSpPr>
          <p:cNvPr id="32" name="文本框 31"/>
          <p:cNvSpPr txBox="1"/>
          <p:nvPr/>
        </p:nvSpPr>
        <p:spPr>
          <a:xfrm>
            <a:off x="550416" y="48182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线程</a:t>
            </a:r>
            <a:r>
              <a:rPr lang="zh-CN" altLang="en-US" sz="1200" dirty="0">
                <a:solidFill>
                  <a:srgbClr val="FF0000"/>
                </a:solidFill>
              </a:rPr>
              <a:t>通信</a:t>
            </a:r>
          </a:p>
        </p:txBody>
      </p:sp>
      <p:sp>
        <p:nvSpPr>
          <p:cNvPr id="291" name="右箭头 290"/>
          <p:cNvSpPr/>
          <p:nvPr/>
        </p:nvSpPr>
        <p:spPr>
          <a:xfrm>
            <a:off x="207103" y="5119084"/>
            <a:ext cx="193845" cy="172460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1439" y="50747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数据流方向</a:t>
            </a:r>
            <a:endParaRPr lang="zh-CN" altLang="en-US" sz="1200" dirty="0"/>
          </a:p>
        </p:txBody>
      </p:sp>
      <p:sp>
        <p:nvSpPr>
          <p:cNvPr id="292" name="左右箭头 291"/>
          <p:cNvSpPr/>
          <p:nvPr/>
        </p:nvSpPr>
        <p:spPr>
          <a:xfrm>
            <a:off x="189193" y="5400665"/>
            <a:ext cx="238838" cy="123751"/>
          </a:xfrm>
          <a:prstGeom prst="left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554208" y="5335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等价于</a:t>
            </a:r>
            <a:endParaRPr lang="zh-CN" altLang="en-US" sz="1200" dirty="0"/>
          </a:p>
        </p:txBody>
      </p:sp>
      <p:cxnSp>
        <p:nvCxnSpPr>
          <p:cNvPr id="294" name="肘形连接符 293"/>
          <p:cNvCxnSpPr/>
          <p:nvPr/>
        </p:nvCxnSpPr>
        <p:spPr>
          <a:xfrm rot="16200000" flipH="1">
            <a:off x="209438" y="5747621"/>
            <a:ext cx="201688" cy="3"/>
          </a:xfrm>
          <a:prstGeom prst="bentConnector3">
            <a:avLst/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  <p:sp>
        <p:nvSpPr>
          <p:cNvPr id="35" name="文本框 34"/>
          <p:cNvSpPr txBox="1"/>
          <p:nvPr/>
        </p:nvSpPr>
        <p:spPr>
          <a:xfrm>
            <a:off x="550140" y="559172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调度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7" name="肘形连接符 216"/>
          <p:cNvCxnSpPr/>
          <p:nvPr/>
        </p:nvCxnSpPr>
        <p:spPr>
          <a:xfrm rot="16200000" flipH="1">
            <a:off x="3651738" y="2611105"/>
            <a:ext cx="2805924" cy="4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>
                <a:alpha val="20000"/>
              </a:schemeClr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2505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组合 1454"/>
          <p:cNvGrpSpPr/>
          <p:nvPr/>
        </p:nvGrpSpPr>
        <p:grpSpPr>
          <a:xfrm>
            <a:off x="6062954" y="1143122"/>
            <a:ext cx="3863490" cy="3963212"/>
            <a:chOff x="6062954" y="1143122"/>
            <a:chExt cx="3863490" cy="3963212"/>
          </a:xfrm>
        </p:grpSpPr>
        <p:sp>
          <p:nvSpPr>
            <p:cNvPr id="222" name="矩形 221"/>
            <p:cNvSpPr/>
            <p:nvPr/>
          </p:nvSpPr>
          <p:spPr>
            <a:xfrm>
              <a:off x="606295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625865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645436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665006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684577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723718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762859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802000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80282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938993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147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743288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782429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841141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919423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9585644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9781354" y="114312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821570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60711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8998529" y="114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矩形 444"/>
            <p:cNvSpPr/>
            <p:nvPr/>
          </p:nvSpPr>
          <p:spPr>
            <a:xfrm>
              <a:off x="606295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矩形 445"/>
            <p:cNvSpPr/>
            <p:nvPr/>
          </p:nvSpPr>
          <p:spPr>
            <a:xfrm>
              <a:off x="625865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7" name="矩形 446"/>
            <p:cNvSpPr/>
            <p:nvPr/>
          </p:nvSpPr>
          <p:spPr>
            <a:xfrm>
              <a:off x="645436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8" name="矩形 447"/>
            <p:cNvSpPr/>
            <p:nvPr/>
          </p:nvSpPr>
          <p:spPr>
            <a:xfrm>
              <a:off x="665006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9" name="矩形 448"/>
            <p:cNvSpPr/>
            <p:nvPr/>
          </p:nvSpPr>
          <p:spPr>
            <a:xfrm>
              <a:off x="684577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" name="矩形 449"/>
            <p:cNvSpPr/>
            <p:nvPr/>
          </p:nvSpPr>
          <p:spPr>
            <a:xfrm>
              <a:off x="723718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" name="矩形 450"/>
            <p:cNvSpPr/>
            <p:nvPr/>
          </p:nvSpPr>
          <p:spPr>
            <a:xfrm>
              <a:off x="762859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2" name="矩形 451"/>
            <p:cNvSpPr/>
            <p:nvPr/>
          </p:nvSpPr>
          <p:spPr>
            <a:xfrm>
              <a:off x="802000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3" name="矩形 452"/>
            <p:cNvSpPr/>
            <p:nvPr/>
          </p:nvSpPr>
          <p:spPr>
            <a:xfrm>
              <a:off x="880282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矩形 453"/>
            <p:cNvSpPr/>
            <p:nvPr/>
          </p:nvSpPr>
          <p:spPr>
            <a:xfrm>
              <a:off x="9389939" y="134364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矩形 454"/>
            <p:cNvSpPr/>
            <p:nvPr/>
          </p:nvSpPr>
          <p:spPr>
            <a:xfrm>
              <a:off x="704147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743288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782429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矩形 457"/>
            <p:cNvSpPr/>
            <p:nvPr/>
          </p:nvSpPr>
          <p:spPr>
            <a:xfrm>
              <a:off x="841141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矩形 458"/>
            <p:cNvSpPr/>
            <p:nvPr/>
          </p:nvSpPr>
          <p:spPr>
            <a:xfrm>
              <a:off x="919423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矩形 459"/>
            <p:cNvSpPr/>
            <p:nvPr/>
          </p:nvSpPr>
          <p:spPr>
            <a:xfrm>
              <a:off x="9585644" y="134364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9781354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570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矩形 462"/>
            <p:cNvSpPr/>
            <p:nvPr/>
          </p:nvSpPr>
          <p:spPr>
            <a:xfrm>
              <a:off x="860711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矩形 463"/>
            <p:cNvSpPr/>
            <p:nvPr/>
          </p:nvSpPr>
          <p:spPr>
            <a:xfrm>
              <a:off x="8998529" y="134364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矩形 465"/>
            <p:cNvSpPr/>
            <p:nvPr/>
          </p:nvSpPr>
          <p:spPr>
            <a:xfrm>
              <a:off x="606295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矩形 466"/>
            <p:cNvSpPr/>
            <p:nvPr/>
          </p:nvSpPr>
          <p:spPr>
            <a:xfrm>
              <a:off x="625865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矩形 467"/>
            <p:cNvSpPr/>
            <p:nvPr/>
          </p:nvSpPr>
          <p:spPr>
            <a:xfrm>
              <a:off x="645436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矩形 468"/>
            <p:cNvSpPr/>
            <p:nvPr/>
          </p:nvSpPr>
          <p:spPr>
            <a:xfrm>
              <a:off x="665006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矩形 469"/>
            <p:cNvSpPr/>
            <p:nvPr/>
          </p:nvSpPr>
          <p:spPr>
            <a:xfrm>
              <a:off x="684577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矩形 470"/>
            <p:cNvSpPr/>
            <p:nvPr/>
          </p:nvSpPr>
          <p:spPr>
            <a:xfrm>
              <a:off x="723718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矩形 471"/>
            <p:cNvSpPr/>
            <p:nvPr/>
          </p:nvSpPr>
          <p:spPr>
            <a:xfrm>
              <a:off x="762859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矩形 472"/>
            <p:cNvSpPr/>
            <p:nvPr/>
          </p:nvSpPr>
          <p:spPr>
            <a:xfrm>
              <a:off x="802000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矩形 473"/>
            <p:cNvSpPr/>
            <p:nvPr/>
          </p:nvSpPr>
          <p:spPr>
            <a:xfrm>
              <a:off x="8802824" y="174470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矩形 474"/>
            <p:cNvSpPr/>
            <p:nvPr/>
          </p:nvSpPr>
          <p:spPr>
            <a:xfrm>
              <a:off x="9389939" y="174470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矩形 475"/>
            <p:cNvSpPr/>
            <p:nvPr/>
          </p:nvSpPr>
          <p:spPr>
            <a:xfrm>
              <a:off x="704147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743288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矩形 477"/>
            <p:cNvSpPr/>
            <p:nvPr/>
          </p:nvSpPr>
          <p:spPr>
            <a:xfrm>
              <a:off x="782429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矩形 478"/>
            <p:cNvSpPr/>
            <p:nvPr/>
          </p:nvSpPr>
          <p:spPr>
            <a:xfrm>
              <a:off x="841141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矩形 479"/>
            <p:cNvSpPr/>
            <p:nvPr/>
          </p:nvSpPr>
          <p:spPr>
            <a:xfrm>
              <a:off x="9194234" y="174470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矩形 480"/>
            <p:cNvSpPr/>
            <p:nvPr/>
          </p:nvSpPr>
          <p:spPr>
            <a:xfrm>
              <a:off x="958564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矩形 481"/>
            <p:cNvSpPr/>
            <p:nvPr/>
          </p:nvSpPr>
          <p:spPr>
            <a:xfrm>
              <a:off x="9781354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矩形 482"/>
            <p:cNvSpPr/>
            <p:nvPr/>
          </p:nvSpPr>
          <p:spPr>
            <a:xfrm>
              <a:off x="8215709" y="174470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矩形 483"/>
            <p:cNvSpPr/>
            <p:nvPr/>
          </p:nvSpPr>
          <p:spPr>
            <a:xfrm>
              <a:off x="8607119" y="174470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矩形 484"/>
            <p:cNvSpPr/>
            <p:nvPr/>
          </p:nvSpPr>
          <p:spPr>
            <a:xfrm>
              <a:off x="8998529" y="174470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矩形 486"/>
            <p:cNvSpPr/>
            <p:nvPr/>
          </p:nvSpPr>
          <p:spPr>
            <a:xfrm>
              <a:off x="606295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矩形 487"/>
            <p:cNvSpPr/>
            <p:nvPr/>
          </p:nvSpPr>
          <p:spPr>
            <a:xfrm>
              <a:off x="6258659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645436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矩形 489"/>
            <p:cNvSpPr/>
            <p:nvPr/>
          </p:nvSpPr>
          <p:spPr>
            <a:xfrm>
              <a:off x="6650069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矩形 490"/>
            <p:cNvSpPr/>
            <p:nvPr/>
          </p:nvSpPr>
          <p:spPr>
            <a:xfrm>
              <a:off x="684577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矩形 491"/>
            <p:cNvSpPr/>
            <p:nvPr/>
          </p:nvSpPr>
          <p:spPr>
            <a:xfrm>
              <a:off x="723718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矩形 492"/>
            <p:cNvSpPr/>
            <p:nvPr/>
          </p:nvSpPr>
          <p:spPr>
            <a:xfrm>
              <a:off x="7628594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>
              <a:off x="8020004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矩形 494"/>
            <p:cNvSpPr/>
            <p:nvPr/>
          </p:nvSpPr>
          <p:spPr>
            <a:xfrm>
              <a:off x="8802824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矩形 495"/>
            <p:cNvSpPr/>
            <p:nvPr/>
          </p:nvSpPr>
          <p:spPr>
            <a:xfrm>
              <a:off x="9389939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矩形 496"/>
            <p:cNvSpPr/>
            <p:nvPr/>
          </p:nvSpPr>
          <p:spPr>
            <a:xfrm>
              <a:off x="7041479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矩形 497"/>
            <p:cNvSpPr/>
            <p:nvPr/>
          </p:nvSpPr>
          <p:spPr>
            <a:xfrm>
              <a:off x="7432889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矩形 498"/>
            <p:cNvSpPr/>
            <p:nvPr/>
          </p:nvSpPr>
          <p:spPr>
            <a:xfrm>
              <a:off x="7824299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矩形 499"/>
            <p:cNvSpPr/>
            <p:nvPr/>
          </p:nvSpPr>
          <p:spPr>
            <a:xfrm>
              <a:off x="8411414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9194234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矩形 501"/>
            <p:cNvSpPr/>
            <p:nvPr/>
          </p:nvSpPr>
          <p:spPr>
            <a:xfrm>
              <a:off x="958564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矩形 502"/>
            <p:cNvSpPr/>
            <p:nvPr/>
          </p:nvSpPr>
          <p:spPr>
            <a:xfrm>
              <a:off x="9781354" y="234627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矩形 503"/>
            <p:cNvSpPr/>
            <p:nvPr/>
          </p:nvSpPr>
          <p:spPr>
            <a:xfrm>
              <a:off x="8215709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矩形 504"/>
            <p:cNvSpPr/>
            <p:nvPr/>
          </p:nvSpPr>
          <p:spPr>
            <a:xfrm>
              <a:off x="8607119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矩形 505"/>
            <p:cNvSpPr/>
            <p:nvPr/>
          </p:nvSpPr>
          <p:spPr>
            <a:xfrm>
              <a:off x="8998529" y="234627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矩形 507"/>
            <p:cNvSpPr/>
            <p:nvPr/>
          </p:nvSpPr>
          <p:spPr>
            <a:xfrm>
              <a:off x="606295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矩形 508"/>
            <p:cNvSpPr/>
            <p:nvPr/>
          </p:nvSpPr>
          <p:spPr>
            <a:xfrm>
              <a:off x="6258659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矩形 509"/>
            <p:cNvSpPr/>
            <p:nvPr/>
          </p:nvSpPr>
          <p:spPr>
            <a:xfrm>
              <a:off x="645436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矩形 510"/>
            <p:cNvSpPr/>
            <p:nvPr/>
          </p:nvSpPr>
          <p:spPr>
            <a:xfrm>
              <a:off x="6650069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矩形 511"/>
            <p:cNvSpPr/>
            <p:nvPr/>
          </p:nvSpPr>
          <p:spPr>
            <a:xfrm>
              <a:off x="684577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7237184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7628594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8020004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8802824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9389939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7041479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7432889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矩形 519"/>
            <p:cNvSpPr/>
            <p:nvPr/>
          </p:nvSpPr>
          <p:spPr>
            <a:xfrm>
              <a:off x="7824299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8411414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矩形 521"/>
            <p:cNvSpPr/>
            <p:nvPr/>
          </p:nvSpPr>
          <p:spPr>
            <a:xfrm>
              <a:off x="919423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矩形 522"/>
            <p:cNvSpPr/>
            <p:nvPr/>
          </p:nvSpPr>
          <p:spPr>
            <a:xfrm>
              <a:off x="958564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矩形 523"/>
            <p:cNvSpPr/>
            <p:nvPr/>
          </p:nvSpPr>
          <p:spPr>
            <a:xfrm>
              <a:off x="9781354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8215709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8607119" y="314838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矩形 526"/>
            <p:cNvSpPr/>
            <p:nvPr/>
          </p:nvSpPr>
          <p:spPr>
            <a:xfrm>
              <a:off x="8998529" y="314838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矩形 738"/>
            <p:cNvSpPr/>
            <p:nvPr/>
          </p:nvSpPr>
          <p:spPr>
            <a:xfrm>
              <a:off x="606295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矩形 739"/>
            <p:cNvSpPr/>
            <p:nvPr/>
          </p:nvSpPr>
          <p:spPr>
            <a:xfrm>
              <a:off x="625865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矩形 740"/>
            <p:cNvSpPr/>
            <p:nvPr/>
          </p:nvSpPr>
          <p:spPr>
            <a:xfrm>
              <a:off x="645436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矩形 741"/>
            <p:cNvSpPr/>
            <p:nvPr/>
          </p:nvSpPr>
          <p:spPr>
            <a:xfrm>
              <a:off x="665006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矩形 742"/>
            <p:cNvSpPr/>
            <p:nvPr/>
          </p:nvSpPr>
          <p:spPr>
            <a:xfrm>
              <a:off x="684577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矩形 743"/>
            <p:cNvSpPr/>
            <p:nvPr/>
          </p:nvSpPr>
          <p:spPr>
            <a:xfrm>
              <a:off x="723718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矩形 744"/>
            <p:cNvSpPr/>
            <p:nvPr/>
          </p:nvSpPr>
          <p:spPr>
            <a:xfrm>
              <a:off x="762859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矩形 745"/>
            <p:cNvSpPr/>
            <p:nvPr/>
          </p:nvSpPr>
          <p:spPr>
            <a:xfrm>
              <a:off x="802000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矩形 746"/>
            <p:cNvSpPr/>
            <p:nvPr/>
          </p:nvSpPr>
          <p:spPr>
            <a:xfrm>
              <a:off x="880282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矩形 747"/>
            <p:cNvSpPr/>
            <p:nvPr/>
          </p:nvSpPr>
          <p:spPr>
            <a:xfrm>
              <a:off x="9389939" y="154417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矩形 748"/>
            <p:cNvSpPr/>
            <p:nvPr/>
          </p:nvSpPr>
          <p:spPr>
            <a:xfrm>
              <a:off x="704147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矩形 749"/>
            <p:cNvSpPr/>
            <p:nvPr/>
          </p:nvSpPr>
          <p:spPr>
            <a:xfrm>
              <a:off x="743288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矩形 750"/>
            <p:cNvSpPr/>
            <p:nvPr/>
          </p:nvSpPr>
          <p:spPr>
            <a:xfrm>
              <a:off x="782429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矩形 751"/>
            <p:cNvSpPr/>
            <p:nvPr/>
          </p:nvSpPr>
          <p:spPr>
            <a:xfrm>
              <a:off x="841141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矩形 752"/>
            <p:cNvSpPr/>
            <p:nvPr/>
          </p:nvSpPr>
          <p:spPr>
            <a:xfrm>
              <a:off x="9194234" y="154417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矩形 753"/>
            <p:cNvSpPr/>
            <p:nvPr/>
          </p:nvSpPr>
          <p:spPr>
            <a:xfrm>
              <a:off x="9585644" y="154417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矩形 754"/>
            <p:cNvSpPr/>
            <p:nvPr/>
          </p:nvSpPr>
          <p:spPr>
            <a:xfrm>
              <a:off x="9781354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矩形 755"/>
            <p:cNvSpPr/>
            <p:nvPr/>
          </p:nvSpPr>
          <p:spPr>
            <a:xfrm>
              <a:off x="821570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矩形 756"/>
            <p:cNvSpPr/>
            <p:nvPr/>
          </p:nvSpPr>
          <p:spPr>
            <a:xfrm>
              <a:off x="8607119" y="154417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矩形 757"/>
            <p:cNvSpPr/>
            <p:nvPr/>
          </p:nvSpPr>
          <p:spPr>
            <a:xfrm>
              <a:off x="8998529" y="154417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矩形 759"/>
            <p:cNvSpPr/>
            <p:nvPr/>
          </p:nvSpPr>
          <p:spPr>
            <a:xfrm>
              <a:off x="606295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6258659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矩形 761"/>
            <p:cNvSpPr/>
            <p:nvPr/>
          </p:nvSpPr>
          <p:spPr>
            <a:xfrm>
              <a:off x="645436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矩形 762"/>
            <p:cNvSpPr/>
            <p:nvPr/>
          </p:nvSpPr>
          <p:spPr>
            <a:xfrm>
              <a:off x="6650069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矩形 763"/>
            <p:cNvSpPr/>
            <p:nvPr/>
          </p:nvSpPr>
          <p:spPr>
            <a:xfrm>
              <a:off x="684577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矩形 764"/>
            <p:cNvSpPr/>
            <p:nvPr/>
          </p:nvSpPr>
          <p:spPr>
            <a:xfrm>
              <a:off x="723718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矩形 765"/>
            <p:cNvSpPr/>
            <p:nvPr/>
          </p:nvSpPr>
          <p:spPr>
            <a:xfrm>
              <a:off x="762859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矩形 766"/>
            <p:cNvSpPr/>
            <p:nvPr/>
          </p:nvSpPr>
          <p:spPr>
            <a:xfrm>
              <a:off x="802000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矩形 767"/>
            <p:cNvSpPr/>
            <p:nvPr/>
          </p:nvSpPr>
          <p:spPr>
            <a:xfrm>
              <a:off x="8802824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矩形 768"/>
            <p:cNvSpPr/>
            <p:nvPr/>
          </p:nvSpPr>
          <p:spPr>
            <a:xfrm>
              <a:off x="9389939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矩形 769"/>
            <p:cNvSpPr/>
            <p:nvPr/>
          </p:nvSpPr>
          <p:spPr>
            <a:xfrm>
              <a:off x="7041479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矩形 770"/>
            <p:cNvSpPr/>
            <p:nvPr/>
          </p:nvSpPr>
          <p:spPr>
            <a:xfrm>
              <a:off x="7432889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矩形 771"/>
            <p:cNvSpPr/>
            <p:nvPr/>
          </p:nvSpPr>
          <p:spPr>
            <a:xfrm>
              <a:off x="7824299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矩形 772"/>
            <p:cNvSpPr/>
            <p:nvPr/>
          </p:nvSpPr>
          <p:spPr>
            <a:xfrm>
              <a:off x="8411414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矩形 773"/>
            <p:cNvSpPr/>
            <p:nvPr/>
          </p:nvSpPr>
          <p:spPr>
            <a:xfrm>
              <a:off x="9194234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矩形 774"/>
            <p:cNvSpPr/>
            <p:nvPr/>
          </p:nvSpPr>
          <p:spPr>
            <a:xfrm>
              <a:off x="958564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矩形 775"/>
            <p:cNvSpPr/>
            <p:nvPr/>
          </p:nvSpPr>
          <p:spPr>
            <a:xfrm>
              <a:off x="9781354" y="194522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矩形 776"/>
            <p:cNvSpPr/>
            <p:nvPr/>
          </p:nvSpPr>
          <p:spPr>
            <a:xfrm>
              <a:off x="8215709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矩形 777"/>
            <p:cNvSpPr/>
            <p:nvPr/>
          </p:nvSpPr>
          <p:spPr>
            <a:xfrm>
              <a:off x="8607119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矩形 778"/>
            <p:cNvSpPr/>
            <p:nvPr/>
          </p:nvSpPr>
          <p:spPr>
            <a:xfrm>
              <a:off x="8998529" y="194522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矩形 780"/>
            <p:cNvSpPr/>
            <p:nvPr/>
          </p:nvSpPr>
          <p:spPr>
            <a:xfrm>
              <a:off x="6062954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矩形 781"/>
            <p:cNvSpPr/>
            <p:nvPr/>
          </p:nvSpPr>
          <p:spPr>
            <a:xfrm>
              <a:off x="6258659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矩形 782"/>
            <p:cNvSpPr/>
            <p:nvPr/>
          </p:nvSpPr>
          <p:spPr>
            <a:xfrm>
              <a:off x="6454364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矩形 783"/>
            <p:cNvSpPr/>
            <p:nvPr/>
          </p:nvSpPr>
          <p:spPr>
            <a:xfrm>
              <a:off x="6650069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矩形 784"/>
            <p:cNvSpPr/>
            <p:nvPr/>
          </p:nvSpPr>
          <p:spPr>
            <a:xfrm>
              <a:off x="6845774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矩形 785"/>
            <p:cNvSpPr/>
            <p:nvPr/>
          </p:nvSpPr>
          <p:spPr>
            <a:xfrm>
              <a:off x="7237184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矩形 786"/>
            <p:cNvSpPr/>
            <p:nvPr/>
          </p:nvSpPr>
          <p:spPr>
            <a:xfrm>
              <a:off x="7628594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矩形 787"/>
            <p:cNvSpPr/>
            <p:nvPr/>
          </p:nvSpPr>
          <p:spPr>
            <a:xfrm>
              <a:off x="8020004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矩形 788"/>
            <p:cNvSpPr/>
            <p:nvPr/>
          </p:nvSpPr>
          <p:spPr>
            <a:xfrm>
              <a:off x="8802824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矩形 789"/>
            <p:cNvSpPr/>
            <p:nvPr/>
          </p:nvSpPr>
          <p:spPr>
            <a:xfrm>
              <a:off x="9389939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矩形 790"/>
            <p:cNvSpPr/>
            <p:nvPr/>
          </p:nvSpPr>
          <p:spPr>
            <a:xfrm>
              <a:off x="7041479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矩形 791"/>
            <p:cNvSpPr/>
            <p:nvPr/>
          </p:nvSpPr>
          <p:spPr>
            <a:xfrm>
              <a:off x="7432889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7824299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矩形 793"/>
            <p:cNvSpPr/>
            <p:nvPr/>
          </p:nvSpPr>
          <p:spPr>
            <a:xfrm>
              <a:off x="8411414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矩形 794"/>
            <p:cNvSpPr/>
            <p:nvPr/>
          </p:nvSpPr>
          <p:spPr>
            <a:xfrm>
              <a:off x="9194234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矩形 795"/>
            <p:cNvSpPr/>
            <p:nvPr/>
          </p:nvSpPr>
          <p:spPr>
            <a:xfrm>
              <a:off x="9585644" y="254680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矩形 796"/>
            <p:cNvSpPr/>
            <p:nvPr/>
          </p:nvSpPr>
          <p:spPr>
            <a:xfrm>
              <a:off x="9781354" y="2546804"/>
              <a:ext cx="145090" cy="153212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矩形 797"/>
            <p:cNvSpPr/>
            <p:nvPr/>
          </p:nvSpPr>
          <p:spPr>
            <a:xfrm>
              <a:off x="8215709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矩形 798"/>
            <p:cNvSpPr/>
            <p:nvPr/>
          </p:nvSpPr>
          <p:spPr>
            <a:xfrm>
              <a:off x="8607119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矩形 799"/>
            <p:cNvSpPr/>
            <p:nvPr/>
          </p:nvSpPr>
          <p:spPr>
            <a:xfrm>
              <a:off x="8998529" y="254680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矩形 801"/>
            <p:cNvSpPr/>
            <p:nvPr/>
          </p:nvSpPr>
          <p:spPr>
            <a:xfrm>
              <a:off x="606295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矩形 802"/>
            <p:cNvSpPr/>
            <p:nvPr/>
          </p:nvSpPr>
          <p:spPr>
            <a:xfrm>
              <a:off x="6258659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矩形 803"/>
            <p:cNvSpPr/>
            <p:nvPr/>
          </p:nvSpPr>
          <p:spPr>
            <a:xfrm>
              <a:off x="645436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矩形 804"/>
            <p:cNvSpPr/>
            <p:nvPr/>
          </p:nvSpPr>
          <p:spPr>
            <a:xfrm>
              <a:off x="6650069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矩形 805"/>
            <p:cNvSpPr/>
            <p:nvPr/>
          </p:nvSpPr>
          <p:spPr>
            <a:xfrm>
              <a:off x="6845774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矩形 806"/>
            <p:cNvSpPr/>
            <p:nvPr/>
          </p:nvSpPr>
          <p:spPr>
            <a:xfrm>
              <a:off x="7237184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矩形 807"/>
            <p:cNvSpPr/>
            <p:nvPr/>
          </p:nvSpPr>
          <p:spPr>
            <a:xfrm>
              <a:off x="7628594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矩形 808"/>
            <p:cNvSpPr/>
            <p:nvPr/>
          </p:nvSpPr>
          <p:spPr>
            <a:xfrm>
              <a:off x="8020004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矩形 809"/>
            <p:cNvSpPr/>
            <p:nvPr/>
          </p:nvSpPr>
          <p:spPr>
            <a:xfrm>
              <a:off x="880282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矩形 810"/>
            <p:cNvSpPr/>
            <p:nvPr/>
          </p:nvSpPr>
          <p:spPr>
            <a:xfrm>
              <a:off x="9389939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矩形 811"/>
            <p:cNvSpPr/>
            <p:nvPr/>
          </p:nvSpPr>
          <p:spPr>
            <a:xfrm>
              <a:off x="7041479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矩形 812"/>
            <p:cNvSpPr/>
            <p:nvPr/>
          </p:nvSpPr>
          <p:spPr>
            <a:xfrm>
              <a:off x="7432889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矩形 813"/>
            <p:cNvSpPr/>
            <p:nvPr/>
          </p:nvSpPr>
          <p:spPr>
            <a:xfrm>
              <a:off x="7824299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矩形 814"/>
            <p:cNvSpPr/>
            <p:nvPr/>
          </p:nvSpPr>
          <p:spPr>
            <a:xfrm>
              <a:off x="8411414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矩形 815"/>
            <p:cNvSpPr/>
            <p:nvPr/>
          </p:nvSpPr>
          <p:spPr>
            <a:xfrm>
              <a:off x="919423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矩形 816"/>
            <p:cNvSpPr/>
            <p:nvPr/>
          </p:nvSpPr>
          <p:spPr>
            <a:xfrm>
              <a:off x="958564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矩形 817"/>
            <p:cNvSpPr/>
            <p:nvPr/>
          </p:nvSpPr>
          <p:spPr>
            <a:xfrm>
              <a:off x="9781354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矩形 818"/>
            <p:cNvSpPr/>
            <p:nvPr/>
          </p:nvSpPr>
          <p:spPr>
            <a:xfrm>
              <a:off x="8215709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矩形 819"/>
            <p:cNvSpPr/>
            <p:nvPr/>
          </p:nvSpPr>
          <p:spPr>
            <a:xfrm>
              <a:off x="8607119" y="334890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矩形 820"/>
            <p:cNvSpPr/>
            <p:nvPr/>
          </p:nvSpPr>
          <p:spPr>
            <a:xfrm>
              <a:off x="8998529" y="334890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矩形 822"/>
            <p:cNvSpPr/>
            <p:nvPr/>
          </p:nvSpPr>
          <p:spPr>
            <a:xfrm>
              <a:off x="606295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矩形 823"/>
            <p:cNvSpPr/>
            <p:nvPr/>
          </p:nvSpPr>
          <p:spPr>
            <a:xfrm>
              <a:off x="6258659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矩形 824"/>
            <p:cNvSpPr/>
            <p:nvPr/>
          </p:nvSpPr>
          <p:spPr>
            <a:xfrm>
              <a:off x="645436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矩形 825"/>
            <p:cNvSpPr/>
            <p:nvPr/>
          </p:nvSpPr>
          <p:spPr>
            <a:xfrm>
              <a:off x="6650069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矩形 826"/>
            <p:cNvSpPr/>
            <p:nvPr/>
          </p:nvSpPr>
          <p:spPr>
            <a:xfrm>
              <a:off x="6845774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矩形 827"/>
            <p:cNvSpPr/>
            <p:nvPr/>
          </p:nvSpPr>
          <p:spPr>
            <a:xfrm>
              <a:off x="7237184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矩形 828"/>
            <p:cNvSpPr/>
            <p:nvPr/>
          </p:nvSpPr>
          <p:spPr>
            <a:xfrm>
              <a:off x="7628594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矩形 829"/>
            <p:cNvSpPr/>
            <p:nvPr/>
          </p:nvSpPr>
          <p:spPr>
            <a:xfrm>
              <a:off x="8020004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矩形 830"/>
            <p:cNvSpPr/>
            <p:nvPr/>
          </p:nvSpPr>
          <p:spPr>
            <a:xfrm>
              <a:off x="880282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矩形 831"/>
            <p:cNvSpPr/>
            <p:nvPr/>
          </p:nvSpPr>
          <p:spPr>
            <a:xfrm>
              <a:off x="9389939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矩形 832"/>
            <p:cNvSpPr/>
            <p:nvPr/>
          </p:nvSpPr>
          <p:spPr>
            <a:xfrm>
              <a:off x="7041479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矩形 833"/>
            <p:cNvSpPr/>
            <p:nvPr/>
          </p:nvSpPr>
          <p:spPr>
            <a:xfrm>
              <a:off x="7432889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矩形 834"/>
            <p:cNvSpPr/>
            <p:nvPr/>
          </p:nvSpPr>
          <p:spPr>
            <a:xfrm>
              <a:off x="7824299" y="395048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矩形 835"/>
            <p:cNvSpPr/>
            <p:nvPr/>
          </p:nvSpPr>
          <p:spPr>
            <a:xfrm>
              <a:off x="841141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矩形 836"/>
            <p:cNvSpPr/>
            <p:nvPr/>
          </p:nvSpPr>
          <p:spPr>
            <a:xfrm>
              <a:off x="919423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矩形 837"/>
            <p:cNvSpPr/>
            <p:nvPr/>
          </p:nvSpPr>
          <p:spPr>
            <a:xfrm>
              <a:off x="958564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矩形 838"/>
            <p:cNvSpPr/>
            <p:nvPr/>
          </p:nvSpPr>
          <p:spPr>
            <a:xfrm>
              <a:off x="9781354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矩形 839"/>
            <p:cNvSpPr/>
            <p:nvPr/>
          </p:nvSpPr>
          <p:spPr>
            <a:xfrm>
              <a:off x="8215709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矩形 840"/>
            <p:cNvSpPr/>
            <p:nvPr/>
          </p:nvSpPr>
          <p:spPr>
            <a:xfrm>
              <a:off x="8607119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矩形 841"/>
            <p:cNvSpPr/>
            <p:nvPr/>
          </p:nvSpPr>
          <p:spPr>
            <a:xfrm>
              <a:off x="8998529" y="395048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矩形 843"/>
            <p:cNvSpPr/>
            <p:nvPr/>
          </p:nvSpPr>
          <p:spPr>
            <a:xfrm>
              <a:off x="606295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矩形 844"/>
            <p:cNvSpPr/>
            <p:nvPr/>
          </p:nvSpPr>
          <p:spPr>
            <a:xfrm>
              <a:off x="6258659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矩形 845"/>
            <p:cNvSpPr/>
            <p:nvPr/>
          </p:nvSpPr>
          <p:spPr>
            <a:xfrm>
              <a:off x="645436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矩形 846"/>
            <p:cNvSpPr/>
            <p:nvPr/>
          </p:nvSpPr>
          <p:spPr>
            <a:xfrm>
              <a:off x="6650069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矩形 847"/>
            <p:cNvSpPr/>
            <p:nvPr/>
          </p:nvSpPr>
          <p:spPr>
            <a:xfrm>
              <a:off x="684577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矩形 848"/>
            <p:cNvSpPr/>
            <p:nvPr/>
          </p:nvSpPr>
          <p:spPr>
            <a:xfrm>
              <a:off x="723718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矩形 849"/>
            <p:cNvSpPr/>
            <p:nvPr/>
          </p:nvSpPr>
          <p:spPr>
            <a:xfrm>
              <a:off x="762859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矩形 850"/>
            <p:cNvSpPr/>
            <p:nvPr/>
          </p:nvSpPr>
          <p:spPr>
            <a:xfrm>
              <a:off x="8020004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矩形 851"/>
            <p:cNvSpPr/>
            <p:nvPr/>
          </p:nvSpPr>
          <p:spPr>
            <a:xfrm>
              <a:off x="8802824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矩形 852"/>
            <p:cNvSpPr/>
            <p:nvPr/>
          </p:nvSpPr>
          <p:spPr>
            <a:xfrm>
              <a:off x="9389939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矩形 853"/>
            <p:cNvSpPr/>
            <p:nvPr/>
          </p:nvSpPr>
          <p:spPr>
            <a:xfrm>
              <a:off x="7041479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矩形 854"/>
            <p:cNvSpPr/>
            <p:nvPr/>
          </p:nvSpPr>
          <p:spPr>
            <a:xfrm>
              <a:off x="7432889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矩形 855"/>
            <p:cNvSpPr/>
            <p:nvPr/>
          </p:nvSpPr>
          <p:spPr>
            <a:xfrm>
              <a:off x="7824299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矩形 856"/>
            <p:cNvSpPr/>
            <p:nvPr/>
          </p:nvSpPr>
          <p:spPr>
            <a:xfrm>
              <a:off x="8411414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矩形 857"/>
            <p:cNvSpPr/>
            <p:nvPr/>
          </p:nvSpPr>
          <p:spPr>
            <a:xfrm>
              <a:off x="9194234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矩形 858"/>
            <p:cNvSpPr/>
            <p:nvPr/>
          </p:nvSpPr>
          <p:spPr>
            <a:xfrm>
              <a:off x="958564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矩形 859"/>
            <p:cNvSpPr/>
            <p:nvPr/>
          </p:nvSpPr>
          <p:spPr>
            <a:xfrm>
              <a:off x="9781354" y="214575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矩形 860"/>
            <p:cNvSpPr/>
            <p:nvPr/>
          </p:nvSpPr>
          <p:spPr>
            <a:xfrm>
              <a:off x="8215709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矩形 861"/>
            <p:cNvSpPr/>
            <p:nvPr/>
          </p:nvSpPr>
          <p:spPr>
            <a:xfrm>
              <a:off x="8607119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矩形 862"/>
            <p:cNvSpPr/>
            <p:nvPr/>
          </p:nvSpPr>
          <p:spPr>
            <a:xfrm>
              <a:off x="8998529" y="214575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矩形 864"/>
            <p:cNvSpPr/>
            <p:nvPr/>
          </p:nvSpPr>
          <p:spPr>
            <a:xfrm>
              <a:off x="606295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矩形 865"/>
            <p:cNvSpPr/>
            <p:nvPr/>
          </p:nvSpPr>
          <p:spPr>
            <a:xfrm>
              <a:off x="6258659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矩形 866"/>
            <p:cNvSpPr/>
            <p:nvPr/>
          </p:nvSpPr>
          <p:spPr>
            <a:xfrm>
              <a:off x="645436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矩形 867"/>
            <p:cNvSpPr/>
            <p:nvPr/>
          </p:nvSpPr>
          <p:spPr>
            <a:xfrm>
              <a:off x="6650069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矩形 868"/>
            <p:cNvSpPr/>
            <p:nvPr/>
          </p:nvSpPr>
          <p:spPr>
            <a:xfrm>
              <a:off x="684577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矩形 869"/>
            <p:cNvSpPr/>
            <p:nvPr/>
          </p:nvSpPr>
          <p:spPr>
            <a:xfrm>
              <a:off x="7237184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矩形 870"/>
            <p:cNvSpPr/>
            <p:nvPr/>
          </p:nvSpPr>
          <p:spPr>
            <a:xfrm>
              <a:off x="7628594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矩形 871"/>
            <p:cNvSpPr/>
            <p:nvPr/>
          </p:nvSpPr>
          <p:spPr>
            <a:xfrm>
              <a:off x="8020004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矩形 872"/>
            <p:cNvSpPr/>
            <p:nvPr/>
          </p:nvSpPr>
          <p:spPr>
            <a:xfrm>
              <a:off x="8802824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矩形 873"/>
            <p:cNvSpPr/>
            <p:nvPr/>
          </p:nvSpPr>
          <p:spPr>
            <a:xfrm>
              <a:off x="9389939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矩形 874"/>
            <p:cNvSpPr/>
            <p:nvPr/>
          </p:nvSpPr>
          <p:spPr>
            <a:xfrm>
              <a:off x="7041479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矩形 875"/>
            <p:cNvSpPr/>
            <p:nvPr/>
          </p:nvSpPr>
          <p:spPr>
            <a:xfrm>
              <a:off x="7432889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矩形 876"/>
            <p:cNvSpPr/>
            <p:nvPr/>
          </p:nvSpPr>
          <p:spPr>
            <a:xfrm>
              <a:off x="7824299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矩形 877"/>
            <p:cNvSpPr/>
            <p:nvPr/>
          </p:nvSpPr>
          <p:spPr>
            <a:xfrm>
              <a:off x="8411414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矩形 878"/>
            <p:cNvSpPr/>
            <p:nvPr/>
          </p:nvSpPr>
          <p:spPr>
            <a:xfrm>
              <a:off x="919423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矩形 879"/>
            <p:cNvSpPr/>
            <p:nvPr/>
          </p:nvSpPr>
          <p:spPr>
            <a:xfrm>
              <a:off x="958564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矩形 880"/>
            <p:cNvSpPr/>
            <p:nvPr/>
          </p:nvSpPr>
          <p:spPr>
            <a:xfrm>
              <a:off x="9781354" y="274733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矩形 881"/>
            <p:cNvSpPr/>
            <p:nvPr/>
          </p:nvSpPr>
          <p:spPr>
            <a:xfrm>
              <a:off x="8215709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矩形 882"/>
            <p:cNvSpPr/>
            <p:nvPr/>
          </p:nvSpPr>
          <p:spPr>
            <a:xfrm>
              <a:off x="8607119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矩形 883"/>
            <p:cNvSpPr/>
            <p:nvPr/>
          </p:nvSpPr>
          <p:spPr>
            <a:xfrm>
              <a:off x="8998529" y="274733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矩形 885"/>
            <p:cNvSpPr/>
            <p:nvPr/>
          </p:nvSpPr>
          <p:spPr>
            <a:xfrm>
              <a:off x="606295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矩形 886"/>
            <p:cNvSpPr/>
            <p:nvPr/>
          </p:nvSpPr>
          <p:spPr>
            <a:xfrm>
              <a:off x="6258659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矩形 887"/>
            <p:cNvSpPr/>
            <p:nvPr/>
          </p:nvSpPr>
          <p:spPr>
            <a:xfrm>
              <a:off x="645436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矩形 888"/>
            <p:cNvSpPr/>
            <p:nvPr/>
          </p:nvSpPr>
          <p:spPr>
            <a:xfrm>
              <a:off x="6650069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矩形 889"/>
            <p:cNvSpPr/>
            <p:nvPr/>
          </p:nvSpPr>
          <p:spPr>
            <a:xfrm>
              <a:off x="6845774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矩形 890"/>
            <p:cNvSpPr/>
            <p:nvPr/>
          </p:nvSpPr>
          <p:spPr>
            <a:xfrm>
              <a:off x="7237184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矩形 891"/>
            <p:cNvSpPr/>
            <p:nvPr/>
          </p:nvSpPr>
          <p:spPr>
            <a:xfrm>
              <a:off x="7628594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矩形 892"/>
            <p:cNvSpPr/>
            <p:nvPr/>
          </p:nvSpPr>
          <p:spPr>
            <a:xfrm>
              <a:off x="8020004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矩形 893"/>
            <p:cNvSpPr/>
            <p:nvPr/>
          </p:nvSpPr>
          <p:spPr>
            <a:xfrm>
              <a:off x="880282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矩形 894"/>
            <p:cNvSpPr/>
            <p:nvPr/>
          </p:nvSpPr>
          <p:spPr>
            <a:xfrm>
              <a:off x="9389939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矩形 895"/>
            <p:cNvSpPr/>
            <p:nvPr/>
          </p:nvSpPr>
          <p:spPr>
            <a:xfrm>
              <a:off x="7041479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7" name="矩形 896"/>
            <p:cNvSpPr/>
            <p:nvPr/>
          </p:nvSpPr>
          <p:spPr>
            <a:xfrm>
              <a:off x="7432889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8" name="矩形 897"/>
            <p:cNvSpPr/>
            <p:nvPr/>
          </p:nvSpPr>
          <p:spPr>
            <a:xfrm>
              <a:off x="7824299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9" name="矩形 898"/>
            <p:cNvSpPr/>
            <p:nvPr/>
          </p:nvSpPr>
          <p:spPr>
            <a:xfrm>
              <a:off x="8411414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0" name="矩形 899"/>
            <p:cNvSpPr/>
            <p:nvPr/>
          </p:nvSpPr>
          <p:spPr>
            <a:xfrm>
              <a:off x="919423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1" name="矩形 900"/>
            <p:cNvSpPr/>
            <p:nvPr/>
          </p:nvSpPr>
          <p:spPr>
            <a:xfrm>
              <a:off x="958564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2" name="矩形 901"/>
            <p:cNvSpPr/>
            <p:nvPr/>
          </p:nvSpPr>
          <p:spPr>
            <a:xfrm>
              <a:off x="9781354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3" name="矩形 902"/>
            <p:cNvSpPr/>
            <p:nvPr/>
          </p:nvSpPr>
          <p:spPr>
            <a:xfrm>
              <a:off x="8215709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4" name="矩形 903"/>
            <p:cNvSpPr/>
            <p:nvPr/>
          </p:nvSpPr>
          <p:spPr>
            <a:xfrm>
              <a:off x="8607119" y="354943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5" name="矩形 904"/>
            <p:cNvSpPr/>
            <p:nvPr/>
          </p:nvSpPr>
          <p:spPr>
            <a:xfrm>
              <a:off x="8998529" y="354943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7" name="矩形 906"/>
            <p:cNvSpPr/>
            <p:nvPr/>
          </p:nvSpPr>
          <p:spPr>
            <a:xfrm>
              <a:off x="606295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8" name="矩形 907"/>
            <p:cNvSpPr/>
            <p:nvPr/>
          </p:nvSpPr>
          <p:spPr>
            <a:xfrm>
              <a:off x="625865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9" name="矩形 908"/>
            <p:cNvSpPr/>
            <p:nvPr/>
          </p:nvSpPr>
          <p:spPr>
            <a:xfrm>
              <a:off x="6454364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0" name="矩形 909"/>
            <p:cNvSpPr/>
            <p:nvPr/>
          </p:nvSpPr>
          <p:spPr>
            <a:xfrm>
              <a:off x="6650069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1" name="矩形 910"/>
            <p:cNvSpPr/>
            <p:nvPr/>
          </p:nvSpPr>
          <p:spPr>
            <a:xfrm>
              <a:off x="6845774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2" name="矩形 911"/>
            <p:cNvSpPr/>
            <p:nvPr/>
          </p:nvSpPr>
          <p:spPr>
            <a:xfrm>
              <a:off x="7237184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3" name="矩形 912"/>
            <p:cNvSpPr/>
            <p:nvPr/>
          </p:nvSpPr>
          <p:spPr>
            <a:xfrm>
              <a:off x="7628594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4" name="矩形 913"/>
            <p:cNvSpPr/>
            <p:nvPr/>
          </p:nvSpPr>
          <p:spPr>
            <a:xfrm>
              <a:off x="802000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5" name="矩形 914"/>
            <p:cNvSpPr/>
            <p:nvPr/>
          </p:nvSpPr>
          <p:spPr>
            <a:xfrm>
              <a:off x="880282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6" name="矩形 915"/>
            <p:cNvSpPr/>
            <p:nvPr/>
          </p:nvSpPr>
          <p:spPr>
            <a:xfrm>
              <a:off x="938993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7" name="矩形 916"/>
            <p:cNvSpPr/>
            <p:nvPr/>
          </p:nvSpPr>
          <p:spPr>
            <a:xfrm>
              <a:off x="7041479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8" name="矩形 917"/>
            <p:cNvSpPr/>
            <p:nvPr/>
          </p:nvSpPr>
          <p:spPr>
            <a:xfrm>
              <a:off x="7432889" y="415101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9" name="矩形 918"/>
            <p:cNvSpPr/>
            <p:nvPr/>
          </p:nvSpPr>
          <p:spPr>
            <a:xfrm>
              <a:off x="782429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841141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1" name="矩形 920"/>
            <p:cNvSpPr/>
            <p:nvPr/>
          </p:nvSpPr>
          <p:spPr>
            <a:xfrm>
              <a:off x="919423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" name="矩形 921"/>
            <p:cNvSpPr/>
            <p:nvPr/>
          </p:nvSpPr>
          <p:spPr>
            <a:xfrm>
              <a:off x="958564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" name="矩形 922"/>
            <p:cNvSpPr/>
            <p:nvPr/>
          </p:nvSpPr>
          <p:spPr>
            <a:xfrm>
              <a:off x="9781354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" name="矩形 923"/>
            <p:cNvSpPr/>
            <p:nvPr/>
          </p:nvSpPr>
          <p:spPr>
            <a:xfrm>
              <a:off x="821570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" name="矩形 924"/>
            <p:cNvSpPr/>
            <p:nvPr/>
          </p:nvSpPr>
          <p:spPr>
            <a:xfrm>
              <a:off x="860711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" name="矩形 925"/>
            <p:cNvSpPr/>
            <p:nvPr/>
          </p:nvSpPr>
          <p:spPr>
            <a:xfrm>
              <a:off x="8998529" y="415101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" name="矩形 927"/>
            <p:cNvSpPr/>
            <p:nvPr/>
          </p:nvSpPr>
          <p:spPr>
            <a:xfrm>
              <a:off x="606295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" name="矩形 928"/>
            <p:cNvSpPr/>
            <p:nvPr/>
          </p:nvSpPr>
          <p:spPr>
            <a:xfrm>
              <a:off x="6258659" y="455206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0" name="矩形 929"/>
            <p:cNvSpPr/>
            <p:nvPr/>
          </p:nvSpPr>
          <p:spPr>
            <a:xfrm>
              <a:off x="6454364" y="455206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" name="矩形 930"/>
            <p:cNvSpPr/>
            <p:nvPr/>
          </p:nvSpPr>
          <p:spPr>
            <a:xfrm>
              <a:off x="6650069" y="455206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2" name="矩形 931"/>
            <p:cNvSpPr/>
            <p:nvPr/>
          </p:nvSpPr>
          <p:spPr>
            <a:xfrm>
              <a:off x="6845774" y="4552064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3" name="矩形 932"/>
            <p:cNvSpPr/>
            <p:nvPr/>
          </p:nvSpPr>
          <p:spPr>
            <a:xfrm>
              <a:off x="723718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4" name="矩形 933"/>
            <p:cNvSpPr/>
            <p:nvPr/>
          </p:nvSpPr>
          <p:spPr>
            <a:xfrm>
              <a:off x="762859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5" name="矩形 934"/>
            <p:cNvSpPr/>
            <p:nvPr/>
          </p:nvSpPr>
          <p:spPr>
            <a:xfrm>
              <a:off x="802000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6" name="矩形 935"/>
            <p:cNvSpPr/>
            <p:nvPr/>
          </p:nvSpPr>
          <p:spPr>
            <a:xfrm>
              <a:off x="880282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7" name="矩形 936"/>
            <p:cNvSpPr/>
            <p:nvPr/>
          </p:nvSpPr>
          <p:spPr>
            <a:xfrm>
              <a:off x="938993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8" name="矩形 937"/>
            <p:cNvSpPr/>
            <p:nvPr/>
          </p:nvSpPr>
          <p:spPr>
            <a:xfrm>
              <a:off x="704147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9" name="矩形 938"/>
            <p:cNvSpPr/>
            <p:nvPr/>
          </p:nvSpPr>
          <p:spPr>
            <a:xfrm>
              <a:off x="743288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0" name="矩形 939"/>
            <p:cNvSpPr/>
            <p:nvPr/>
          </p:nvSpPr>
          <p:spPr>
            <a:xfrm>
              <a:off x="782429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1" name="矩形 940"/>
            <p:cNvSpPr/>
            <p:nvPr/>
          </p:nvSpPr>
          <p:spPr>
            <a:xfrm>
              <a:off x="841141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2" name="矩形 941"/>
            <p:cNvSpPr/>
            <p:nvPr/>
          </p:nvSpPr>
          <p:spPr>
            <a:xfrm>
              <a:off x="919423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3" name="矩形 942"/>
            <p:cNvSpPr/>
            <p:nvPr/>
          </p:nvSpPr>
          <p:spPr>
            <a:xfrm>
              <a:off x="958564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4" name="矩形 943"/>
            <p:cNvSpPr/>
            <p:nvPr/>
          </p:nvSpPr>
          <p:spPr>
            <a:xfrm>
              <a:off x="9781354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5" name="矩形 944"/>
            <p:cNvSpPr/>
            <p:nvPr/>
          </p:nvSpPr>
          <p:spPr>
            <a:xfrm>
              <a:off x="821570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6" name="矩形 945"/>
            <p:cNvSpPr/>
            <p:nvPr/>
          </p:nvSpPr>
          <p:spPr>
            <a:xfrm>
              <a:off x="860711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7" name="矩形 946"/>
            <p:cNvSpPr/>
            <p:nvPr/>
          </p:nvSpPr>
          <p:spPr>
            <a:xfrm>
              <a:off x="8998529" y="4552064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9" name="矩形 948"/>
            <p:cNvSpPr/>
            <p:nvPr/>
          </p:nvSpPr>
          <p:spPr>
            <a:xfrm>
              <a:off x="606295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0" name="矩形 949"/>
            <p:cNvSpPr/>
            <p:nvPr/>
          </p:nvSpPr>
          <p:spPr>
            <a:xfrm>
              <a:off x="6258659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1" name="矩形 950"/>
            <p:cNvSpPr/>
            <p:nvPr/>
          </p:nvSpPr>
          <p:spPr>
            <a:xfrm>
              <a:off x="645436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2" name="矩形 951"/>
            <p:cNvSpPr/>
            <p:nvPr/>
          </p:nvSpPr>
          <p:spPr>
            <a:xfrm>
              <a:off x="6650069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3" name="矩形 952"/>
            <p:cNvSpPr/>
            <p:nvPr/>
          </p:nvSpPr>
          <p:spPr>
            <a:xfrm>
              <a:off x="684577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4" name="矩形 953"/>
            <p:cNvSpPr/>
            <p:nvPr/>
          </p:nvSpPr>
          <p:spPr>
            <a:xfrm>
              <a:off x="7237184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5" name="矩形 954"/>
            <p:cNvSpPr/>
            <p:nvPr/>
          </p:nvSpPr>
          <p:spPr>
            <a:xfrm>
              <a:off x="7628594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6" name="矩形 955"/>
            <p:cNvSpPr/>
            <p:nvPr/>
          </p:nvSpPr>
          <p:spPr>
            <a:xfrm>
              <a:off x="8020004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7" name="矩形 956"/>
            <p:cNvSpPr/>
            <p:nvPr/>
          </p:nvSpPr>
          <p:spPr>
            <a:xfrm>
              <a:off x="8802824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8" name="矩形 957"/>
            <p:cNvSpPr/>
            <p:nvPr/>
          </p:nvSpPr>
          <p:spPr>
            <a:xfrm>
              <a:off x="9389939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9" name="矩形 958"/>
            <p:cNvSpPr/>
            <p:nvPr/>
          </p:nvSpPr>
          <p:spPr>
            <a:xfrm>
              <a:off x="7041479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0" name="矩形 959"/>
            <p:cNvSpPr/>
            <p:nvPr/>
          </p:nvSpPr>
          <p:spPr>
            <a:xfrm>
              <a:off x="7432889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1" name="矩形 960"/>
            <p:cNvSpPr/>
            <p:nvPr/>
          </p:nvSpPr>
          <p:spPr>
            <a:xfrm>
              <a:off x="7824299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2" name="矩形 961"/>
            <p:cNvSpPr/>
            <p:nvPr/>
          </p:nvSpPr>
          <p:spPr>
            <a:xfrm>
              <a:off x="8411414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3" name="矩形 962"/>
            <p:cNvSpPr/>
            <p:nvPr/>
          </p:nvSpPr>
          <p:spPr>
            <a:xfrm>
              <a:off x="919423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4" name="矩形 963"/>
            <p:cNvSpPr/>
            <p:nvPr/>
          </p:nvSpPr>
          <p:spPr>
            <a:xfrm>
              <a:off x="958564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5" name="矩形 964"/>
            <p:cNvSpPr/>
            <p:nvPr/>
          </p:nvSpPr>
          <p:spPr>
            <a:xfrm>
              <a:off x="9781354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6" name="矩形 965"/>
            <p:cNvSpPr/>
            <p:nvPr/>
          </p:nvSpPr>
          <p:spPr>
            <a:xfrm>
              <a:off x="8215709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7" name="矩形 966"/>
            <p:cNvSpPr/>
            <p:nvPr/>
          </p:nvSpPr>
          <p:spPr>
            <a:xfrm>
              <a:off x="8607119" y="2947856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8" name="矩形 967"/>
            <p:cNvSpPr/>
            <p:nvPr/>
          </p:nvSpPr>
          <p:spPr>
            <a:xfrm>
              <a:off x="8998529" y="2947856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0" name="矩形 969"/>
            <p:cNvSpPr/>
            <p:nvPr/>
          </p:nvSpPr>
          <p:spPr>
            <a:xfrm>
              <a:off x="606295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1" name="矩形 970"/>
            <p:cNvSpPr/>
            <p:nvPr/>
          </p:nvSpPr>
          <p:spPr>
            <a:xfrm>
              <a:off x="6258659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2" name="矩形 971"/>
            <p:cNvSpPr/>
            <p:nvPr/>
          </p:nvSpPr>
          <p:spPr>
            <a:xfrm>
              <a:off x="645436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3" name="矩形 972"/>
            <p:cNvSpPr/>
            <p:nvPr/>
          </p:nvSpPr>
          <p:spPr>
            <a:xfrm>
              <a:off x="6650069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4" name="矩形 973"/>
            <p:cNvSpPr/>
            <p:nvPr/>
          </p:nvSpPr>
          <p:spPr>
            <a:xfrm>
              <a:off x="6845774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5" name="矩形 974"/>
            <p:cNvSpPr/>
            <p:nvPr/>
          </p:nvSpPr>
          <p:spPr>
            <a:xfrm>
              <a:off x="7237184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6" name="矩形 975"/>
            <p:cNvSpPr/>
            <p:nvPr/>
          </p:nvSpPr>
          <p:spPr>
            <a:xfrm>
              <a:off x="7628594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7" name="矩形 976"/>
            <p:cNvSpPr/>
            <p:nvPr/>
          </p:nvSpPr>
          <p:spPr>
            <a:xfrm>
              <a:off x="8020004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8" name="矩形 977"/>
            <p:cNvSpPr/>
            <p:nvPr/>
          </p:nvSpPr>
          <p:spPr>
            <a:xfrm>
              <a:off x="880282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9" name="矩形 978"/>
            <p:cNvSpPr/>
            <p:nvPr/>
          </p:nvSpPr>
          <p:spPr>
            <a:xfrm>
              <a:off x="9389939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0" name="矩形 979"/>
            <p:cNvSpPr/>
            <p:nvPr/>
          </p:nvSpPr>
          <p:spPr>
            <a:xfrm>
              <a:off x="7041479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1" name="矩形 980"/>
            <p:cNvSpPr/>
            <p:nvPr/>
          </p:nvSpPr>
          <p:spPr>
            <a:xfrm>
              <a:off x="7432889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2" name="矩形 981"/>
            <p:cNvSpPr/>
            <p:nvPr/>
          </p:nvSpPr>
          <p:spPr>
            <a:xfrm>
              <a:off x="7824299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3" name="矩形 982"/>
            <p:cNvSpPr/>
            <p:nvPr/>
          </p:nvSpPr>
          <p:spPr>
            <a:xfrm>
              <a:off x="8411414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4" name="矩形 983"/>
            <p:cNvSpPr/>
            <p:nvPr/>
          </p:nvSpPr>
          <p:spPr>
            <a:xfrm>
              <a:off x="919423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958564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6" name="矩形 985"/>
            <p:cNvSpPr/>
            <p:nvPr/>
          </p:nvSpPr>
          <p:spPr>
            <a:xfrm>
              <a:off x="9781354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7" name="矩形 986"/>
            <p:cNvSpPr/>
            <p:nvPr/>
          </p:nvSpPr>
          <p:spPr>
            <a:xfrm>
              <a:off x="8215709" y="374996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8" name="矩形 987"/>
            <p:cNvSpPr/>
            <p:nvPr/>
          </p:nvSpPr>
          <p:spPr>
            <a:xfrm>
              <a:off x="8607119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9" name="矩形 988"/>
            <p:cNvSpPr/>
            <p:nvPr/>
          </p:nvSpPr>
          <p:spPr>
            <a:xfrm>
              <a:off x="8998529" y="374996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1" name="矩形 990"/>
            <p:cNvSpPr/>
            <p:nvPr/>
          </p:nvSpPr>
          <p:spPr>
            <a:xfrm>
              <a:off x="606295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2" name="矩形 991"/>
            <p:cNvSpPr/>
            <p:nvPr/>
          </p:nvSpPr>
          <p:spPr>
            <a:xfrm>
              <a:off x="625865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3" name="矩形 992"/>
            <p:cNvSpPr/>
            <p:nvPr/>
          </p:nvSpPr>
          <p:spPr>
            <a:xfrm>
              <a:off x="6454364" y="435153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4" name="矩形 993"/>
            <p:cNvSpPr/>
            <p:nvPr/>
          </p:nvSpPr>
          <p:spPr>
            <a:xfrm>
              <a:off x="6650069" y="435153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5" name="矩形 994"/>
            <p:cNvSpPr/>
            <p:nvPr/>
          </p:nvSpPr>
          <p:spPr>
            <a:xfrm>
              <a:off x="6845774" y="435153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6" name="矩形 995"/>
            <p:cNvSpPr/>
            <p:nvPr/>
          </p:nvSpPr>
          <p:spPr>
            <a:xfrm>
              <a:off x="7237184" y="435153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7" name="矩形 996"/>
            <p:cNvSpPr/>
            <p:nvPr/>
          </p:nvSpPr>
          <p:spPr>
            <a:xfrm>
              <a:off x="762859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8" name="矩形 997"/>
            <p:cNvSpPr/>
            <p:nvPr/>
          </p:nvSpPr>
          <p:spPr>
            <a:xfrm>
              <a:off x="802000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9" name="矩形 998"/>
            <p:cNvSpPr/>
            <p:nvPr/>
          </p:nvSpPr>
          <p:spPr>
            <a:xfrm>
              <a:off x="880282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0" name="矩形 999"/>
            <p:cNvSpPr/>
            <p:nvPr/>
          </p:nvSpPr>
          <p:spPr>
            <a:xfrm>
              <a:off x="938993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7041479" y="4351538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743288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782429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4" name="矩形 1003"/>
            <p:cNvSpPr/>
            <p:nvPr/>
          </p:nvSpPr>
          <p:spPr>
            <a:xfrm>
              <a:off x="841141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5" name="矩形 1004"/>
            <p:cNvSpPr/>
            <p:nvPr/>
          </p:nvSpPr>
          <p:spPr>
            <a:xfrm>
              <a:off x="919423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6" name="矩形 1005"/>
            <p:cNvSpPr/>
            <p:nvPr/>
          </p:nvSpPr>
          <p:spPr>
            <a:xfrm>
              <a:off x="958564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7" name="矩形 1006"/>
            <p:cNvSpPr/>
            <p:nvPr/>
          </p:nvSpPr>
          <p:spPr>
            <a:xfrm>
              <a:off x="9781354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8" name="矩形 1007"/>
            <p:cNvSpPr/>
            <p:nvPr/>
          </p:nvSpPr>
          <p:spPr>
            <a:xfrm>
              <a:off x="821570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9" name="矩形 1008"/>
            <p:cNvSpPr/>
            <p:nvPr/>
          </p:nvSpPr>
          <p:spPr>
            <a:xfrm>
              <a:off x="860711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0" name="矩形 1009"/>
            <p:cNvSpPr/>
            <p:nvPr/>
          </p:nvSpPr>
          <p:spPr>
            <a:xfrm>
              <a:off x="8998529" y="435153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2" name="矩形 1011"/>
            <p:cNvSpPr/>
            <p:nvPr/>
          </p:nvSpPr>
          <p:spPr>
            <a:xfrm>
              <a:off x="606295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3" name="矩形 1012"/>
            <p:cNvSpPr/>
            <p:nvPr/>
          </p:nvSpPr>
          <p:spPr>
            <a:xfrm>
              <a:off x="6258659" y="475259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4" name="矩形 1013"/>
            <p:cNvSpPr/>
            <p:nvPr/>
          </p:nvSpPr>
          <p:spPr>
            <a:xfrm>
              <a:off x="6454364" y="4752590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5" name="矩形 1014"/>
            <p:cNvSpPr/>
            <p:nvPr/>
          </p:nvSpPr>
          <p:spPr>
            <a:xfrm>
              <a:off x="665006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6" name="矩形 1015"/>
            <p:cNvSpPr/>
            <p:nvPr/>
          </p:nvSpPr>
          <p:spPr>
            <a:xfrm>
              <a:off x="684577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7" name="矩形 1016"/>
            <p:cNvSpPr/>
            <p:nvPr/>
          </p:nvSpPr>
          <p:spPr>
            <a:xfrm>
              <a:off x="723718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762859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802000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880282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938993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2" name="矩形 1021"/>
            <p:cNvSpPr/>
            <p:nvPr/>
          </p:nvSpPr>
          <p:spPr>
            <a:xfrm>
              <a:off x="704147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3" name="矩形 1022"/>
            <p:cNvSpPr/>
            <p:nvPr/>
          </p:nvSpPr>
          <p:spPr>
            <a:xfrm>
              <a:off x="743288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" name="矩形 1023"/>
            <p:cNvSpPr/>
            <p:nvPr/>
          </p:nvSpPr>
          <p:spPr>
            <a:xfrm>
              <a:off x="782429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841141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" name="矩形 1025"/>
            <p:cNvSpPr/>
            <p:nvPr/>
          </p:nvSpPr>
          <p:spPr>
            <a:xfrm>
              <a:off x="919423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7" name="矩形 1026"/>
            <p:cNvSpPr/>
            <p:nvPr/>
          </p:nvSpPr>
          <p:spPr>
            <a:xfrm>
              <a:off x="958564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" name="矩形 1027"/>
            <p:cNvSpPr/>
            <p:nvPr/>
          </p:nvSpPr>
          <p:spPr>
            <a:xfrm>
              <a:off x="9781354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9" name="矩形 1028"/>
            <p:cNvSpPr/>
            <p:nvPr/>
          </p:nvSpPr>
          <p:spPr>
            <a:xfrm>
              <a:off x="821570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" name="矩形 1029"/>
            <p:cNvSpPr/>
            <p:nvPr/>
          </p:nvSpPr>
          <p:spPr>
            <a:xfrm>
              <a:off x="860711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8998529" y="4752590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6062954" y="4953122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625865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645436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665006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684577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723718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762859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802000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1" name="矩形 1040"/>
            <p:cNvSpPr/>
            <p:nvPr/>
          </p:nvSpPr>
          <p:spPr>
            <a:xfrm>
              <a:off x="880282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2" name="矩形 1041"/>
            <p:cNvSpPr/>
            <p:nvPr/>
          </p:nvSpPr>
          <p:spPr>
            <a:xfrm>
              <a:off x="938993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3" name="矩形 1042"/>
            <p:cNvSpPr/>
            <p:nvPr/>
          </p:nvSpPr>
          <p:spPr>
            <a:xfrm>
              <a:off x="704147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4" name="矩形 1043"/>
            <p:cNvSpPr/>
            <p:nvPr/>
          </p:nvSpPr>
          <p:spPr>
            <a:xfrm>
              <a:off x="743288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5" name="矩形 1044"/>
            <p:cNvSpPr/>
            <p:nvPr/>
          </p:nvSpPr>
          <p:spPr>
            <a:xfrm>
              <a:off x="782429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6" name="矩形 1045"/>
            <p:cNvSpPr/>
            <p:nvPr/>
          </p:nvSpPr>
          <p:spPr>
            <a:xfrm>
              <a:off x="841141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7" name="矩形 1046"/>
            <p:cNvSpPr/>
            <p:nvPr/>
          </p:nvSpPr>
          <p:spPr>
            <a:xfrm>
              <a:off x="919423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" name="矩形 1047"/>
            <p:cNvSpPr/>
            <p:nvPr/>
          </p:nvSpPr>
          <p:spPr>
            <a:xfrm>
              <a:off x="958564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9" name="矩形 1048"/>
            <p:cNvSpPr/>
            <p:nvPr/>
          </p:nvSpPr>
          <p:spPr>
            <a:xfrm>
              <a:off x="9781354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0" name="矩形 1049"/>
            <p:cNvSpPr/>
            <p:nvPr/>
          </p:nvSpPr>
          <p:spPr>
            <a:xfrm>
              <a:off x="821570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1" name="矩形 1050"/>
            <p:cNvSpPr/>
            <p:nvPr/>
          </p:nvSpPr>
          <p:spPr>
            <a:xfrm>
              <a:off x="860711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2" name="矩形 1051"/>
            <p:cNvSpPr/>
            <p:nvPr/>
          </p:nvSpPr>
          <p:spPr>
            <a:xfrm>
              <a:off x="8998529" y="4953122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4" name="组合 1053"/>
          <p:cNvGrpSpPr/>
          <p:nvPr/>
        </p:nvGrpSpPr>
        <p:grpSpPr>
          <a:xfrm>
            <a:off x="858263" y="1141791"/>
            <a:ext cx="3863490" cy="3963212"/>
            <a:chOff x="3836990" y="1201827"/>
            <a:chExt cx="3863490" cy="3963212"/>
          </a:xfrm>
        </p:grpSpPr>
        <p:sp>
          <p:nvSpPr>
            <p:cNvPr id="1055" name="矩形 1054"/>
            <p:cNvSpPr/>
            <p:nvPr/>
          </p:nvSpPr>
          <p:spPr>
            <a:xfrm>
              <a:off x="383699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6" name="矩形 1055"/>
            <p:cNvSpPr/>
            <p:nvPr/>
          </p:nvSpPr>
          <p:spPr>
            <a:xfrm>
              <a:off x="403269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7" name="矩形 1056"/>
            <p:cNvSpPr/>
            <p:nvPr/>
          </p:nvSpPr>
          <p:spPr>
            <a:xfrm>
              <a:off x="422840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8" name="矩形 1057"/>
            <p:cNvSpPr/>
            <p:nvPr/>
          </p:nvSpPr>
          <p:spPr>
            <a:xfrm>
              <a:off x="442410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9" name="矩形 1058"/>
            <p:cNvSpPr/>
            <p:nvPr/>
          </p:nvSpPr>
          <p:spPr>
            <a:xfrm>
              <a:off x="461981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0" name="矩形 1059"/>
            <p:cNvSpPr/>
            <p:nvPr/>
          </p:nvSpPr>
          <p:spPr>
            <a:xfrm>
              <a:off x="501122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1" name="矩形 1060"/>
            <p:cNvSpPr/>
            <p:nvPr/>
          </p:nvSpPr>
          <p:spPr>
            <a:xfrm>
              <a:off x="540263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2" name="矩形 1061"/>
            <p:cNvSpPr/>
            <p:nvPr/>
          </p:nvSpPr>
          <p:spPr>
            <a:xfrm>
              <a:off x="579404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3" name="矩形 1062"/>
            <p:cNvSpPr/>
            <p:nvPr/>
          </p:nvSpPr>
          <p:spPr>
            <a:xfrm>
              <a:off x="657686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4" name="矩形 1063"/>
            <p:cNvSpPr/>
            <p:nvPr/>
          </p:nvSpPr>
          <p:spPr>
            <a:xfrm>
              <a:off x="7163975" y="120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5" name="矩形 1064"/>
            <p:cNvSpPr/>
            <p:nvPr/>
          </p:nvSpPr>
          <p:spPr>
            <a:xfrm>
              <a:off x="481551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6" name="矩形 1065"/>
            <p:cNvSpPr/>
            <p:nvPr/>
          </p:nvSpPr>
          <p:spPr>
            <a:xfrm>
              <a:off x="520692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7" name="矩形 1066"/>
            <p:cNvSpPr/>
            <p:nvPr/>
          </p:nvSpPr>
          <p:spPr>
            <a:xfrm>
              <a:off x="559833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8" name="矩形 1067"/>
            <p:cNvSpPr/>
            <p:nvPr/>
          </p:nvSpPr>
          <p:spPr>
            <a:xfrm>
              <a:off x="6185450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9" name="矩形 1068"/>
            <p:cNvSpPr/>
            <p:nvPr/>
          </p:nvSpPr>
          <p:spPr>
            <a:xfrm>
              <a:off x="6968270" y="120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0" name="矩形 1069"/>
            <p:cNvSpPr/>
            <p:nvPr/>
          </p:nvSpPr>
          <p:spPr>
            <a:xfrm>
              <a:off x="7359680" y="120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1" name="矩形 1070"/>
            <p:cNvSpPr/>
            <p:nvPr/>
          </p:nvSpPr>
          <p:spPr>
            <a:xfrm>
              <a:off x="7555390" y="120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2" name="矩形 1071"/>
            <p:cNvSpPr/>
            <p:nvPr/>
          </p:nvSpPr>
          <p:spPr>
            <a:xfrm>
              <a:off x="598974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3" name="矩形 1072"/>
            <p:cNvSpPr/>
            <p:nvPr/>
          </p:nvSpPr>
          <p:spPr>
            <a:xfrm>
              <a:off x="6381155" y="120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4" name="矩形 1073"/>
            <p:cNvSpPr/>
            <p:nvPr/>
          </p:nvSpPr>
          <p:spPr>
            <a:xfrm>
              <a:off x="6772565" y="120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5" name="矩形 1074"/>
            <p:cNvSpPr/>
            <p:nvPr/>
          </p:nvSpPr>
          <p:spPr>
            <a:xfrm>
              <a:off x="383699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6" name="矩形 1075"/>
            <p:cNvSpPr/>
            <p:nvPr/>
          </p:nvSpPr>
          <p:spPr>
            <a:xfrm>
              <a:off x="403269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7" name="矩形 1076"/>
            <p:cNvSpPr/>
            <p:nvPr/>
          </p:nvSpPr>
          <p:spPr>
            <a:xfrm>
              <a:off x="422840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8" name="矩形 1077"/>
            <p:cNvSpPr/>
            <p:nvPr/>
          </p:nvSpPr>
          <p:spPr>
            <a:xfrm>
              <a:off x="442410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9" name="矩形 1078"/>
            <p:cNvSpPr/>
            <p:nvPr/>
          </p:nvSpPr>
          <p:spPr>
            <a:xfrm>
              <a:off x="461981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0" name="矩形 1079"/>
            <p:cNvSpPr/>
            <p:nvPr/>
          </p:nvSpPr>
          <p:spPr>
            <a:xfrm>
              <a:off x="501122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1" name="矩形 1080"/>
            <p:cNvSpPr/>
            <p:nvPr/>
          </p:nvSpPr>
          <p:spPr>
            <a:xfrm>
              <a:off x="540263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2" name="矩形 1081"/>
            <p:cNvSpPr/>
            <p:nvPr/>
          </p:nvSpPr>
          <p:spPr>
            <a:xfrm>
              <a:off x="579404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3" name="矩形 1082"/>
            <p:cNvSpPr/>
            <p:nvPr/>
          </p:nvSpPr>
          <p:spPr>
            <a:xfrm>
              <a:off x="6576860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4" name="矩形 1083"/>
            <p:cNvSpPr/>
            <p:nvPr/>
          </p:nvSpPr>
          <p:spPr>
            <a:xfrm>
              <a:off x="7163975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5" name="矩形 1084"/>
            <p:cNvSpPr/>
            <p:nvPr/>
          </p:nvSpPr>
          <p:spPr>
            <a:xfrm>
              <a:off x="481551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6" name="矩形 1085"/>
            <p:cNvSpPr/>
            <p:nvPr/>
          </p:nvSpPr>
          <p:spPr>
            <a:xfrm>
              <a:off x="520692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7" name="矩形 1086"/>
            <p:cNvSpPr/>
            <p:nvPr/>
          </p:nvSpPr>
          <p:spPr>
            <a:xfrm>
              <a:off x="559833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6185450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9" name="矩形 1088"/>
            <p:cNvSpPr/>
            <p:nvPr/>
          </p:nvSpPr>
          <p:spPr>
            <a:xfrm>
              <a:off x="6968270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0" name="矩形 1089"/>
            <p:cNvSpPr/>
            <p:nvPr/>
          </p:nvSpPr>
          <p:spPr>
            <a:xfrm>
              <a:off x="7359680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1" name="矩形 1090"/>
            <p:cNvSpPr/>
            <p:nvPr/>
          </p:nvSpPr>
          <p:spPr>
            <a:xfrm>
              <a:off x="7555390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2" name="矩形 1091"/>
            <p:cNvSpPr/>
            <p:nvPr/>
          </p:nvSpPr>
          <p:spPr>
            <a:xfrm>
              <a:off x="598974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6381155" y="140235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4" name="矩形 1093"/>
            <p:cNvSpPr/>
            <p:nvPr/>
          </p:nvSpPr>
          <p:spPr>
            <a:xfrm>
              <a:off x="6772565" y="140235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5" name="矩形 1094"/>
            <p:cNvSpPr/>
            <p:nvPr/>
          </p:nvSpPr>
          <p:spPr>
            <a:xfrm>
              <a:off x="383699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6" name="矩形 1095"/>
            <p:cNvSpPr/>
            <p:nvPr/>
          </p:nvSpPr>
          <p:spPr>
            <a:xfrm>
              <a:off x="403269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7" name="矩形 1096"/>
            <p:cNvSpPr/>
            <p:nvPr/>
          </p:nvSpPr>
          <p:spPr>
            <a:xfrm>
              <a:off x="422840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8" name="矩形 1097"/>
            <p:cNvSpPr/>
            <p:nvPr/>
          </p:nvSpPr>
          <p:spPr>
            <a:xfrm>
              <a:off x="442410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9" name="矩形 1098"/>
            <p:cNvSpPr/>
            <p:nvPr/>
          </p:nvSpPr>
          <p:spPr>
            <a:xfrm>
              <a:off x="461981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0" name="矩形 1099"/>
            <p:cNvSpPr/>
            <p:nvPr/>
          </p:nvSpPr>
          <p:spPr>
            <a:xfrm>
              <a:off x="501122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1" name="矩形 1100"/>
            <p:cNvSpPr/>
            <p:nvPr/>
          </p:nvSpPr>
          <p:spPr>
            <a:xfrm>
              <a:off x="540263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2" name="矩形 1101"/>
            <p:cNvSpPr/>
            <p:nvPr/>
          </p:nvSpPr>
          <p:spPr>
            <a:xfrm>
              <a:off x="5794040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3" name="矩形 1102"/>
            <p:cNvSpPr/>
            <p:nvPr/>
          </p:nvSpPr>
          <p:spPr>
            <a:xfrm>
              <a:off x="6576860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4" name="矩形 1103"/>
            <p:cNvSpPr/>
            <p:nvPr/>
          </p:nvSpPr>
          <p:spPr>
            <a:xfrm>
              <a:off x="7163975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5" name="矩形 1104"/>
            <p:cNvSpPr/>
            <p:nvPr/>
          </p:nvSpPr>
          <p:spPr>
            <a:xfrm>
              <a:off x="481551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6" name="矩形 1105"/>
            <p:cNvSpPr/>
            <p:nvPr/>
          </p:nvSpPr>
          <p:spPr>
            <a:xfrm>
              <a:off x="520692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7" name="矩形 1106"/>
            <p:cNvSpPr/>
            <p:nvPr/>
          </p:nvSpPr>
          <p:spPr>
            <a:xfrm>
              <a:off x="559833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8" name="矩形 1107"/>
            <p:cNvSpPr/>
            <p:nvPr/>
          </p:nvSpPr>
          <p:spPr>
            <a:xfrm>
              <a:off x="6185450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9" name="矩形 1108"/>
            <p:cNvSpPr/>
            <p:nvPr/>
          </p:nvSpPr>
          <p:spPr>
            <a:xfrm>
              <a:off x="6968270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0" name="矩形 1109"/>
            <p:cNvSpPr/>
            <p:nvPr/>
          </p:nvSpPr>
          <p:spPr>
            <a:xfrm>
              <a:off x="7359680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1" name="矩形 1110"/>
            <p:cNvSpPr/>
            <p:nvPr/>
          </p:nvSpPr>
          <p:spPr>
            <a:xfrm>
              <a:off x="7555390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2" name="矩形 1111"/>
            <p:cNvSpPr/>
            <p:nvPr/>
          </p:nvSpPr>
          <p:spPr>
            <a:xfrm>
              <a:off x="5989745" y="180340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3" name="矩形 1112"/>
            <p:cNvSpPr/>
            <p:nvPr/>
          </p:nvSpPr>
          <p:spPr>
            <a:xfrm>
              <a:off x="6381155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4" name="矩形 1113"/>
            <p:cNvSpPr/>
            <p:nvPr/>
          </p:nvSpPr>
          <p:spPr>
            <a:xfrm>
              <a:off x="6772565" y="180340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5" name="矩形 1114"/>
            <p:cNvSpPr/>
            <p:nvPr/>
          </p:nvSpPr>
          <p:spPr>
            <a:xfrm>
              <a:off x="383699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6" name="矩形 1115"/>
            <p:cNvSpPr/>
            <p:nvPr/>
          </p:nvSpPr>
          <p:spPr>
            <a:xfrm>
              <a:off x="4032695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7" name="矩形 1116"/>
            <p:cNvSpPr/>
            <p:nvPr/>
          </p:nvSpPr>
          <p:spPr>
            <a:xfrm>
              <a:off x="422840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8" name="矩形 1117"/>
            <p:cNvSpPr/>
            <p:nvPr/>
          </p:nvSpPr>
          <p:spPr>
            <a:xfrm>
              <a:off x="4424105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9" name="矩形 1118"/>
            <p:cNvSpPr/>
            <p:nvPr/>
          </p:nvSpPr>
          <p:spPr>
            <a:xfrm>
              <a:off x="461981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0" name="矩形 1119"/>
            <p:cNvSpPr/>
            <p:nvPr/>
          </p:nvSpPr>
          <p:spPr>
            <a:xfrm>
              <a:off x="501122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1" name="矩形 1120"/>
            <p:cNvSpPr/>
            <p:nvPr/>
          </p:nvSpPr>
          <p:spPr>
            <a:xfrm>
              <a:off x="540263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2" name="矩形 1121"/>
            <p:cNvSpPr/>
            <p:nvPr/>
          </p:nvSpPr>
          <p:spPr>
            <a:xfrm>
              <a:off x="5794040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3" name="矩形 1122"/>
            <p:cNvSpPr/>
            <p:nvPr/>
          </p:nvSpPr>
          <p:spPr>
            <a:xfrm>
              <a:off x="6576860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4" name="矩形 1123"/>
            <p:cNvSpPr/>
            <p:nvPr/>
          </p:nvSpPr>
          <p:spPr>
            <a:xfrm>
              <a:off x="7163975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5" name="矩形 1124"/>
            <p:cNvSpPr/>
            <p:nvPr/>
          </p:nvSpPr>
          <p:spPr>
            <a:xfrm>
              <a:off x="4815515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" name="矩形 1125"/>
            <p:cNvSpPr/>
            <p:nvPr/>
          </p:nvSpPr>
          <p:spPr>
            <a:xfrm>
              <a:off x="5206925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" name="矩形 1126"/>
            <p:cNvSpPr/>
            <p:nvPr/>
          </p:nvSpPr>
          <p:spPr>
            <a:xfrm>
              <a:off x="5598335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" name="矩形 1127"/>
            <p:cNvSpPr/>
            <p:nvPr/>
          </p:nvSpPr>
          <p:spPr>
            <a:xfrm>
              <a:off x="6185450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" name="矩形 1128"/>
            <p:cNvSpPr/>
            <p:nvPr/>
          </p:nvSpPr>
          <p:spPr>
            <a:xfrm>
              <a:off x="6968270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0" name="矩形 1129"/>
            <p:cNvSpPr/>
            <p:nvPr/>
          </p:nvSpPr>
          <p:spPr>
            <a:xfrm>
              <a:off x="735968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" name="矩形 1130"/>
            <p:cNvSpPr/>
            <p:nvPr/>
          </p:nvSpPr>
          <p:spPr>
            <a:xfrm>
              <a:off x="7555390" y="240498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" name="矩形 1131"/>
            <p:cNvSpPr/>
            <p:nvPr/>
          </p:nvSpPr>
          <p:spPr>
            <a:xfrm>
              <a:off x="5989745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" name="矩形 1132"/>
            <p:cNvSpPr/>
            <p:nvPr/>
          </p:nvSpPr>
          <p:spPr>
            <a:xfrm>
              <a:off x="6381155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4" name="矩形 1133"/>
            <p:cNvSpPr/>
            <p:nvPr/>
          </p:nvSpPr>
          <p:spPr>
            <a:xfrm>
              <a:off x="6772565" y="240498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5" name="矩形 1134"/>
            <p:cNvSpPr/>
            <p:nvPr/>
          </p:nvSpPr>
          <p:spPr>
            <a:xfrm>
              <a:off x="383699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6" name="矩形 1135"/>
            <p:cNvSpPr/>
            <p:nvPr/>
          </p:nvSpPr>
          <p:spPr>
            <a:xfrm>
              <a:off x="4032695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7" name="矩形 1136"/>
            <p:cNvSpPr/>
            <p:nvPr/>
          </p:nvSpPr>
          <p:spPr>
            <a:xfrm>
              <a:off x="422840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8" name="矩形 1137"/>
            <p:cNvSpPr/>
            <p:nvPr/>
          </p:nvSpPr>
          <p:spPr>
            <a:xfrm>
              <a:off x="4424105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9" name="矩形 1138"/>
            <p:cNvSpPr/>
            <p:nvPr/>
          </p:nvSpPr>
          <p:spPr>
            <a:xfrm>
              <a:off x="461981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0" name="矩形 1139"/>
            <p:cNvSpPr/>
            <p:nvPr/>
          </p:nvSpPr>
          <p:spPr>
            <a:xfrm>
              <a:off x="5011220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1" name="矩形 1140"/>
            <p:cNvSpPr/>
            <p:nvPr/>
          </p:nvSpPr>
          <p:spPr>
            <a:xfrm>
              <a:off x="5402630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2" name="矩形 1141"/>
            <p:cNvSpPr/>
            <p:nvPr/>
          </p:nvSpPr>
          <p:spPr>
            <a:xfrm>
              <a:off x="5794040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3" name="矩形 1142"/>
            <p:cNvSpPr/>
            <p:nvPr/>
          </p:nvSpPr>
          <p:spPr>
            <a:xfrm>
              <a:off x="657686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4" name="矩形 1143"/>
            <p:cNvSpPr/>
            <p:nvPr/>
          </p:nvSpPr>
          <p:spPr>
            <a:xfrm>
              <a:off x="7163975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5" name="矩形 1144"/>
            <p:cNvSpPr/>
            <p:nvPr/>
          </p:nvSpPr>
          <p:spPr>
            <a:xfrm>
              <a:off x="4815515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6" name="矩形 1145"/>
            <p:cNvSpPr/>
            <p:nvPr/>
          </p:nvSpPr>
          <p:spPr>
            <a:xfrm>
              <a:off x="5206925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7" name="矩形 1146"/>
            <p:cNvSpPr/>
            <p:nvPr/>
          </p:nvSpPr>
          <p:spPr>
            <a:xfrm>
              <a:off x="5598335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8" name="矩形 1147"/>
            <p:cNvSpPr/>
            <p:nvPr/>
          </p:nvSpPr>
          <p:spPr>
            <a:xfrm>
              <a:off x="6185450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9" name="矩形 1148"/>
            <p:cNvSpPr/>
            <p:nvPr/>
          </p:nvSpPr>
          <p:spPr>
            <a:xfrm>
              <a:off x="696827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0" name="矩形 1149"/>
            <p:cNvSpPr/>
            <p:nvPr/>
          </p:nvSpPr>
          <p:spPr>
            <a:xfrm>
              <a:off x="735968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1" name="矩形 1150"/>
            <p:cNvSpPr/>
            <p:nvPr/>
          </p:nvSpPr>
          <p:spPr>
            <a:xfrm>
              <a:off x="7555390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2" name="矩形 1151"/>
            <p:cNvSpPr/>
            <p:nvPr/>
          </p:nvSpPr>
          <p:spPr>
            <a:xfrm>
              <a:off x="5989745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3" name="矩形 1152"/>
            <p:cNvSpPr/>
            <p:nvPr/>
          </p:nvSpPr>
          <p:spPr>
            <a:xfrm>
              <a:off x="6381155" y="320708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4" name="矩形 1153"/>
            <p:cNvSpPr/>
            <p:nvPr/>
          </p:nvSpPr>
          <p:spPr>
            <a:xfrm>
              <a:off x="6772565" y="320708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5" name="矩形 1154"/>
            <p:cNvSpPr/>
            <p:nvPr/>
          </p:nvSpPr>
          <p:spPr>
            <a:xfrm>
              <a:off x="383699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6" name="矩形 1155"/>
            <p:cNvSpPr/>
            <p:nvPr/>
          </p:nvSpPr>
          <p:spPr>
            <a:xfrm>
              <a:off x="403269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7" name="矩形 1156"/>
            <p:cNvSpPr/>
            <p:nvPr/>
          </p:nvSpPr>
          <p:spPr>
            <a:xfrm>
              <a:off x="422840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8" name="矩形 1157"/>
            <p:cNvSpPr/>
            <p:nvPr/>
          </p:nvSpPr>
          <p:spPr>
            <a:xfrm>
              <a:off x="442410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9" name="矩形 1158"/>
            <p:cNvSpPr/>
            <p:nvPr/>
          </p:nvSpPr>
          <p:spPr>
            <a:xfrm>
              <a:off x="461981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0" name="矩形 1159"/>
            <p:cNvSpPr/>
            <p:nvPr/>
          </p:nvSpPr>
          <p:spPr>
            <a:xfrm>
              <a:off x="501122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1" name="矩形 1160"/>
            <p:cNvSpPr/>
            <p:nvPr/>
          </p:nvSpPr>
          <p:spPr>
            <a:xfrm>
              <a:off x="540263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2" name="矩形 1161"/>
            <p:cNvSpPr/>
            <p:nvPr/>
          </p:nvSpPr>
          <p:spPr>
            <a:xfrm>
              <a:off x="579404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3" name="矩形 1162"/>
            <p:cNvSpPr/>
            <p:nvPr/>
          </p:nvSpPr>
          <p:spPr>
            <a:xfrm>
              <a:off x="6576860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4" name="矩形 1163"/>
            <p:cNvSpPr/>
            <p:nvPr/>
          </p:nvSpPr>
          <p:spPr>
            <a:xfrm>
              <a:off x="7163975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5" name="矩形 1164"/>
            <p:cNvSpPr/>
            <p:nvPr/>
          </p:nvSpPr>
          <p:spPr>
            <a:xfrm>
              <a:off x="481551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6" name="矩形 1165"/>
            <p:cNvSpPr/>
            <p:nvPr/>
          </p:nvSpPr>
          <p:spPr>
            <a:xfrm>
              <a:off x="520692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7" name="矩形 1166"/>
            <p:cNvSpPr/>
            <p:nvPr/>
          </p:nvSpPr>
          <p:spPr>
            <a:xfrm>
              <a:off x="559833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8" name="矩形 1167"/>
            <p:cNvSpPr/>
            <p:nvPr/>
          </p:nvSpPr>
          <p:spPr>
            <a:xfrm>
              <a:off x="6185450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9" name="矩形 1168"/>
            <p:cNvSpPr/>
            <p:nvPr/>
          </p:nvSpPr>
          <p:spPr>
            <a:xfrm>
              <a:off x="6968270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0" name="矩形 1169"/>
            <p:cNvSpPr/>
            <p:nvPr/>
          </p:nvSpPr>
          <p:spPr>
            <a:xfrm>
              <a:off x="7359680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1" name="矩形 1170"/>
            <p:cNvSpPr/>
            <p:nvPr/>
          </p:nvSpPr>
          <p:spPr>
            <a:xfrm>
              <a:off x="7555390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2" name="矩形 1171"/>
            <p:cNvSpPr/>
            <p:nvPr/>
          </p:nvSpPr>
          <p:spPr>
            <a:xfrm>
              <a:off x="5989745" y="160287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3" name="矩形 1172"/>
            <p:cNvSpPr/>
            <p:nvPr/>
          </p:nvSpPr>
          <p:spPr>
            <a:xfrm>
              <a:off x="6381155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4" name="矩形 1173"/>
            <p:cNvSpPr/>
            <p:nvPr/>
          </p:nvSpPr>
          <p:spPr>
            <a:xfrm>
              <a:off x="6772565" y="160287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5" name="矩形 1174"/>
            <p:cNvSpPr/>
            <p:nvPr/>
          </p:nvSpPr>
          <p:spPr>
            <a:xfrm>
              <a:off x="383699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6" name="矩形 1175"/>
            <p:cNvSpPr/>
            <p:nvPr/>
          </p:nvSpPr>
          <p:spPr>
            <a:xfrm>
              <a:off x="4032695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7" name="矩形 1176"/>
            <p:cNvSpPr/>
            <p:nvPr/>
          </p:nvSpPr>
          <p:spPr>
            <a:xfrm>
              <a:off x="422840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8" name="矩形 1177"/>
            <p:cNvSpPr/>
            <p:nvPr/>
          </p:nvSpPr>
          <p:spPr>
            <a:xfrm>
              <a:off x="4424105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9" name="矩形 1178"/>
            <p:cNvSpPr/>
            <p:nvPr/>
          </p:nvSpPr>
          <p:spPr>
            <a:xfrm>
              <a:off x="461981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0" name="矩形 1179"/>
            <p:cNvSpPr/>
            <p:nvPr/>
          </p:nvSpPr>
          <p:spPr>
            <a:xfrm>
              <a:off x="501122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1" name="矩形 1180"/>
            <p:cNvSpPr/>
            <p:nvPr/>
          </p:nvSpPr>
          <p:spPr>
            <a:xfrm>
              <a:off x="540263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2" name="矩形 1181"/>
            <p:cNvSpPr/>
            <p:nvPr/>
          </p:nvSpPr>
          <p:spPr>
            <a:xfrm>
              <a:off x="5794040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3" name="矩形 1182"/>
            <p:cNvSpPr/>
            <p:nvPr/>
          </p:nvSpPr>
          <p:spPr>
            <a:xfrm>
              <a:off x="6576860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4" name="矩形 1183"/>
            <p:cNvSpPr/>
            <p:nvPr/>
          </p:nvSpPr>
          <p:spPr>
            <a:xfrm>
              <a:off x="7163975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5" name="矩形 1184"/>
            <p:cNvSpPr/>
            <p:nvPr/>
          </p:nvSpPr>
          <p:spPr>
            <a:xfrm>
              <a:off x="4815515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6" name="矩形 1185"/>
            <p:cNvSpPr/>
            <p:nvPr/>
          </p:nvSpPr>
          <p:spPr>
            <a:xfrm>
              <a:off x="5206925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7" name="矩形 1186"/>
            <p:cNvSpPr/>
            <p:nvPr/>
          </p:nvSpPr>
          <p:spPr>
            <a:xfrm>
              <a:off x="5598335" y="200393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8" name="矩形 1187"/>
            <p:cNvSpPr/>
            <p:nvPr/>
          </p:nvSpPr>
          <p:spPr>
            <a:xfrm>
              <a:off x="6185450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9" name="矩形 1188"/>
            <p:cNvSpPr/>
            <p:nvPr/>
          </p:nvSpPr>
          <p:spPr>
            <a:xfrm>
              <a:off x="6968270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0" name="矩形 1189"/>
            <p:cNvSpPr/>
            <p:nvPr/>
          </p:nvSpPr>
          <p:spPr>
            <a:xfrm>
              <a:off x="7359680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1" name="矩形 1190"/>
            <p:cNvSpPr/>
            <p:nvPr/>
          </p:nvSpPr>
          <p:spPr>
            <a:xfrm>
              <a:off x="7555390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2" name="矩形 1191"/>
            <p:cNvSpPr/>
            <p:nvPr/>
          </p:nvSpPr>
          <p:spPr>
            <a:xfrm>
              <a:off x="5989745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3" name="矩形 1192"/>
            <p:cNvSpPr/>
            <p:nvPr/>
          </p:nvSpPr>
          <p:spPr>
            <a:xfrm>
              <a:off x="6381155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4" name="矩形 1193"/>
            <p:cNvSpPr/>
            <p:nvPr/>
          </p:nvSpPr>
          <p:spPr>
            <a:xfrm>
              <a:off x="6772565" y="200393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5" name="矩形 1194"/>
            <p:cNvSpPr/>
            <p:nvPr/>
          </p:nvSpPr>
          <p:spPr>
            <a:xfrm>
              <a:off x="383699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6" name="矩形 1195"/>
            <p:cNvSpPr/>
            <p:nvPr/>
          </p:nvSpPr>
          <p:spPr>
            <a:xfrm>
              <a:off x="4032695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7" name="矩形 1196"/>
            <p:cNvSpPr/>
            <p:nvPr/>
          </p:nvSpPr>
          <p:spPr>
            <a:xfrm>
              <a:off x="422840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8" name="矩形 1197"/>
            <p:cNvSpPr/>
            <p:nvPr/>
          </p:nvSpPr>
          <p:spPr>
            <a:xfrm>
              <a:off x="4424105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9" name="矩形 1198"/>
            <p:cNvSpPr/>
            <p:nvPr/>
          </p:nvSpPr>
          <p:spPr>
            <a:xfrm>
              <a:off x="461981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0" name="矩形 1199"/>
            <p:cNvSpPr/>
            <p:nvPr/>
          </p:nvSpPr>
          <p:spPr>
            <a:xfrm>
              <a:off x="501122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1" name="矩形 1200"/>
            <p:cNvSpPr/>
            <p:nvPr/>
          </p:nvSpPr>
          <p:spPr>
            <a:xfrm>
              <a:off x="5402630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2" name="矩形 1201"/>
            <p:cNvSpPr/>
            <p:nvPr/>
          </p:nvSpPr>
          <p:spPr>
            <a:xfrm>
              <a:off x="5794040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3" name="矩形 1202"/>
            <p:cNvSpPr/>
            <p:nvPr/>
          </p:nvSpPr>
          <p:spPr>
            <a:xfrm>
              <a:off x="6576860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4" name="矩形 1203"/>
            <p:cNvSpPr/>
            <p:nvPr/>
          </p:nvSpPr>
          <p:spPr>
            <a:xfrm>
              <a:off x="7163975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5" name="矩形 1204"/>
            <p:cNvSpPr/>
            <p:nvPr/>
          </p:nvSpPr>
          <p:spPr>
            <a:xfrm>
              <a:off x="4815515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6" name="矩形 1205"/>
            <p:cNvSpPr/>
            <p:nvPr/>
          </p:nvSpPr>
          <p:spPr>
            <a:xfrm>
              <a:off x="5206925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7" name="矩形 1206"/>
            <p:cNvSpPr/>
            <p:nvPr/>
          </p:nvSpPr>
          <p:spPr>
            <a:xfrm>
              <a:off x="5598335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8" name="矩形 1207"/>
            <p:cNvSpPr/>
            <p:nvPr/>
          </p:nvSpPr>
          <p:spPr>
            <a:xfrm>
              <a:off x="6185450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9" name="矩形 1208"/>
            <p:cNvSpPr/>
            <p:nvPr/>
          </p:nvSpPr>
          <p:spPr>
            <a:xfrm>
              <a:off x="6968270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0" name="矩形 1209"/>
            <p:cNvSpPr/>
            <p:nvPr/>
          </p:nvSpPr>
          <p:spPr>
            <a:xfrm>
              <a:off x="735968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1" name="矩形 1210"/>
            <p:cNvSpPr/>
            <p:nvPr/>
          </p:nvSpPr>
          <p:spPr>
            <a:xfrm>
              <a:off x="7555390" y="260550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2" name="矩形 1211"/>
            <p:cNvSpPr/>
            <p:nvPr/>
          </p:nvSpPr>
          <p:spPr>
            <a:xfrm>
              <a:off x="5989745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3" name="矩形 1212"/>
            <p:cNvSpPr/>
            <p:nvPr/>
          </p:nvSpPr>
          <p:spPr>
            <a:xfrm>
              <a:off x="6381155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4" name="矩形 1213"/>
            <p:cNvSpPr/>
            <p:nvPr/>
          </p:nvSpPr>
          <p:spPr>
            <a:xfrm>
              <a:off x="6772565" y="260550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5" name="矩形 1214"/>
            <p:cNvSpPr/>
            <p:nvPr/>
          </p:nvSpPr>
          <p:spPr>
            <a:xfrm>
              <a:off x="383699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6" name="矩形 1215"/>
            <p:cNvSpPr/>
            <p:nvPr/>
          </p:nvSpPr>
          <p:spPr>
            <a:xfrm>
              <a:off x="4032695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7" name="矩形 1216"/>
            <p:cNvSpPr/>
            <p:nvPr/>
          </p:nvSpPr>
          <p:spPr>
            <a:xfrm>
              <a:off x="422840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8" name="矩形 1217"/>
            <p:cNvSpPr/>
            <p:nvPr/>
          </p:nvSpPr>
          <p:spPr>
            <a:xfrm>
              <a:off x="4424105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9" name="矩形 1218"/>
            <p:cNvSpPr/>
            <p:nvPr/>
          </p:nvSpPr>
          <p:spPr>
            <a:xfrm>
              <a:off x="4619810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0" name="矩形 1219"/>
            <p:cNvSpPr/>
            <p:nvPr/>
          </p:nvSpPr>
          <p:spPr>
            <a:xfrm>
              <a:off x="5011220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1" name="矩形 1220"/>
            <p:cNvSpPr/>
            <p:nvPr/>
          </p:nvSpPr>
          <p:spPr>
            <a:xfrm>
              <a:off x="5402630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2" name="矩形 1221"/>
            <p:cNvSpPr/>
            <p:nvPr/>
          </p:nvSpPr>
          <p:spPr>
            <a:xfrm>
              <a:off x="5794040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3" name="矩形 1222"/>
            <p:cNvSpPr/>
            <p:nvPr/>
          </p:nvSpPr>
          <p:spPr>
            <a:xfrm>
              <a:off x="657686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4" name="矩形 1223"/>
            <p:cNvSpPr/>
            <p:nvPr/>
          </p:nvSpPr>
          <p:spPr>
            <a:xfrm>
              <a:off x="7163975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5" name="矩形 1224"/>
            <p:cNvSpPr/>
            <p:nvPr/>
          </p:nvSpPr>
          <p:spPr>
            <a:xfrm>
              <a:off x="4815515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6" name="矩形 1225"/>
            <p:cNvSpPr/>
            <p:nvPr/>
          </p:nvSpPr>
          <p:spPr>
            <a:xfrm>
              <a:off x="5206925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7" name="矩形 1226"/>
            <p:cNvSpPr/>
            <p:nvPr/>
          </p:nvSpPr>
          <p:spPr>
            <a:xfrm>
              <a:off x="5598335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8" name="矩形 1227"/>
            <p:cNvSpPr/>
            <p:nvPr/>
          </p:nvSpPr>
          <p:spPr>
            <a:xfrm>
              <a:off x="6185450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" name="矩形 1228"/>
            <p:cNvSpPr/>
            <p:nvPr/>
          </p:nvSpPr>
          <p:spPr>
            <a:xfrm>
              <a:off x="696827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" name="矩形 1229"/>
            <p:cNvSpPr/>
            <p:nvPr/>
          </p:nvSpPr>
          <p:spPr>
            <a:xfrm>
              <a:off x="735968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" name="矩形 1230"/>
            <p:cNvSpPr/>
            <p:nvPr/>
          </p:nvSpPr>
          <p:spPr>
            <a:xfrm>
              <a:off x="7555390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" name="矩形 1231"/>
            <p:cNvSpPr/>
            <p:nvPr/>
          </p:nvSpPr>
          <p:spPr>
            <a:xfrm>
              <a:off x="5989745" y="340761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" name="矩形 1232"/>
            <p:cNvSpPr/>
            <p:nvPr/>
          </p:nvSpPr>
          <p:spPr>
            <a:xfrm>
              <a:off x="6381155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4" name="矩形 1233"/>
            <p:cNvSpPr/>
            <p:nvPr/>
          </p:nvSpPr>
          <p:spPr>
            <a:xfrm>
              <a:off x="6772565" y="340761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" name="矩形 1234"/>
            <p:cNvSpPr/>
            <p:nvPr/>
          </p:nvSpPr>
          <p:spPr>
            <a:xfrm>
              <a:off x="383699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6" name="矩形 1235"/>
            <p:cNvSpPr/>
            <p:nvPr/>
          </p:nvSpPr>
          <p:spPr>
            <a:xfrm>
              <a:off x="4032695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7" name="矩形 1236"/>
            <p:cNvSpPr/>
            <p:nvPr/>
          </p:nvSpPr>
          <p:spPr>
            <a:xfrm>
              <a:off x="4228400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8" name="矩形 1237"/>
            <p:cNvSpPr/>
            <p:nvPr/>
          </p:nvSpPr>
          <p:spPr>
            <a:xfrm>
              <a:off x="4424105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9" name="矩形 1238"/>
            <p:cNvSpPr/>
            <p:nvPr/>
          </p:nvSpPr>
          <p:spPr>
            <a:xfrm>
              <a:off x="4619810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0" name="矩形 1239"/>
            <p:cNvSpPr/>
            <p:nvPr/>
          </p:nvSpPr>
          <p:spPr>
            <a:xfrm>
              <a:off x="5011220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1" name="矩形 1240"/>
            <p:cNvSpPr/>
            <p:nvPr/>
          </p:nvSpPr>
          <p:spPr>
            <a:xfrm>
              <a:off x="5402630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2" name="矩形 1241"/>
            <p:cNvSpPr/>
            <p:nvPr/>
          </p:nvSpPr>
          <p:spPr>
            <a:xfrm>
              <a:off x="579404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3" name="矩形 1242"/>
            <p:cNvSpPr/>
            <p:nvPr/>
          </p:nvSpPr>
          <p:spPr>
            <a:xfrm>
              <a:off x="657686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4" name="矩形 1243"/>
            <p:cNvSpPr/>
            <p:nvPr/>
          </p:nvSpPr>
          <p:spPr>
            <a:xfrm>
              <a:off x="7163975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5" name="矩形 1244"/>
            <p:cNvSpPr/>
            <p:nvPr/>
          </p:nvSpPr>
          <p:spPr>
            <a:xfrm>
              <a:off x="4815515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6" name="矩形 1245"/>
            <p:cNvSpPr/>
            <p:nvPr/>
          </p:nvSpPr>
          <p:spPr>
            <a:xfrm>
              <a:off x="5206925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7" name="矩形 1246"/>
            <p:cNvSpPr/>
            <p:nvPr/>
          </p:nvSpPr>
          <p:spPr>
            <a:xfrm>
              <a:off x="5598335" y="400919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8" name="矩形 1247"/>
            <p:cNvSpPr/>
            <p:nvPr/>
          </p:nvSpPr>
          <p:spPr>
            <a:xfrm>
              <a:off x="618545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9" name="矩形 1248"/>
            <p:cNvSpPr/>
            <p:nvPr/>
          </p:nvSpPr>
          <p:spPr>
            <a:xfrm>
              <a:off x="696827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0" name="矩形 1249"/>
            <p:cNvSpPr/>
            <p:nvPr/>
          </p:nvSpPr>
          <p:spPr>
            <a:xfrm>
              <a:off x="735968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1" name="矩形 1250"/>
            <p:cNvSpPr/>
            <p:nvPr/>
          </p:nvSpPr>
          <p:spPr>
            <a:xfrm>
              <a:off x="7555390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2" name="矩形 1251"/>
            <p:cNvSpPr/>
            <p:nvPr/>
          </p:nvSpPr>
          <p:spPr>
            <a:xfrm>
              <a:off x="5989745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3" name="矩形 1252"/>
            <p:cNvSpPr/>
            <p:nvPr/>
          </p:nvSpPr>
          <p:spPr>
            <a:xfrm>
              <a:off x="6381155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4" name="矩形 1253"/>
            <p:cNvSpPr/>
            <p:nvPr/>
          </p:nvSpPr>
          <p:spPr>
            <a:xfrm>
              <a:off x="6772565" y="400919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5" name="矩形 1254"/>
            <p:cNvSpPr/>
            <p:nvPr/>
          </p:nvSpPr>
          <p:spPr>
            <a:xfrm>
              <a:off x="383699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6" name="矩形 1255"/>
            <p:cNvSpPr/>
            <p:nvPr/>
          </p:nvSpPr>
          <p:spPr>
            <a:xfrm>
              <a:off x="4032695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7" name="矩形 1256"/>
            <p:cNvSpPr/>
            <p:nvPr/>
          </p:nvSpPr>
          <p:spPr>
            <a:xfrm>
              <a:off x="422840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8" name="矩形 1257"/>
            <p:cNvSpPr/>
            <p:nvPr/>
          </p:nvSpPr>
          <p:spPr>
            <a:xfrm>
              <a:off x="4424105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9" name="矩形 1258"/>
            <p:cNvSpPr/>
            <p:nvPr/>
          </p:nvSpPr>
          <p:spPr>
            <a:xfrm>
              <a:off x="461981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0" name="矩形 1259"/>
            <p:cNvSpPr/>
            <p:nvPr/>
          </p:nvSpPr>
          <p:spPr>
            <a:xfrm>
              <a:off x="501122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1" name="矩形 1260"/>
            <p:cNvSpPr/>
            <p:nvPr/>
          </p:nvSpPr>
          <p:spPr>
            <a:xfrm>
              <a:off x="540263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2" name="矩形 1261"/>
            <p:cNvSpPr/>
            <p:nvPr/>
          </p:nvSpPr>
          <p:spPr>
            <a:xfrm>
              <a:off x="5794040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3" name="矩形 1262"/>
            <p:cNvSpPr/>
            <p:nvPr/>
          </p:nvSpPr>
          <p:spPr>
            <a:xfrm>
              <a:off x="6576860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4" name="矩形 1263"/>
            <p:cNvSpPr/>
            <p:nvPr/>
          </p:nvSpPr>
          <p:spPr>
            <a:xfrm>
              <a:off x="7163975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5" name="矩形 1264"/>
            <p:cNvSpPr/>
            <p:nvPr/>
          </p:nvSpPr>
          <p:spPr>
            <a:xfrm>
              <a:off x="4815515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6" name="矩形 1265"/>
            <p:cNvSpPr/>
            <p:nvPr/>
          </p:nvSpPr>
          <p:spPr>
            <a:xfrm>
              <a:off x="5206925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7" name="矩形 1266"/>
            <p:cNvSpPr/>
            <p:nvPr/>
          </p:nvSpPr>
          <p:spPr>
            <a:xfrm>
              <a:off x="5598335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8" name="矩形 1267"/>
            <p:cNvSpPr/>
            <p:nvPr/>
          </p:nvSpPr>
          <p:spPr>
            <a:xfrm>
              <a:off x="6185450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9" name="矩形 1268"/>
            <p:cNvSpPr/>
            <p:nvPr/>
          </p:nvSpPr>
          <p:spPr>
            <a:xfrm>
              <a:off x="6968270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0" name="矩形 1269"/>
            <p:cNvSpPr/>
            <p:nvPr/>
          </p:nvSpPr>
          <p:spPr>
            <a:xfrm>
              <a:off x="7359680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1" name="矩形 1270"/>
            <p:cNvSpPr/>
            <p:nvPr/>
          </p:nvSpPr>
          <p:spPr>
            <a:xfrm>
              <a:off x="7555390" y="220445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2" name="矩形 1271"/>
            <p:cNvSpPr/>
            <p:nvPr/>
          </p:nvSpPr>
          <p:spPr>
            <a:xfrm>
              <a:off x="5989745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3" name="矩形 1272"/>
            <p:cNvSpPr/>
            <p:nvPr/>
          </p:nvSpPr>
          <p:spPr>
            <a:xfrm>
              <a:off x="6381155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4" name="矩形 1273"/>
            <p:cNvSpPr/>
            <p:nvPr/>
          </p:nvSpPr>
          <p:spPr>
            <a:xfrm>
              <a:off x="6772565" y="220445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5" name="矩形 1274"/>
            <p:cNvSpPr/>
            <p:nvPr/>
          </p:nvSpPr>
          <p:spPr>
            <a:xfrm>
              <a:off x="383699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6" name="矩形 1275"/>
            <p:cNvSpPr/>
            <p:nvPr/>
          </p:nvSpPr>
          <p:spPr>
            <a:xfrm>
              <a:off x="4032695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7" name="矩形 1276"/>
            <p:cNvSpPr/>
            <p:nvPr/>
          </p:nvSpPr>
          <p:spPr>
            <a:xfrm>
              <a:off x="422840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8" name="矩形 1277"/>
            <p:cNvSpPr/>
            <p:nvPr/>
          </p:nvSpPr>
          <p:spPr>
            <a:xfrm>
              <a:off x="4424105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9" name="矩形 1278"/>
            <p:cNvSpPr/>
            <p:nvPr/>
          </p:nvSpPr>
          <p:spPr>
            <a:xfrm>
              <a:off x="461981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0" name="矩形 1279"/>
            <p:cNvSpPr/>
            <p:nvPr/>
          </p:nvSpPr>
          <p:spPr>
            <a:xfrm>
              <a:off x="501122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1" name="矩形 1280"/>
            <p:cNvSpPr/>
            <p:nvPr/>
          </p:nvSpPr>
          <p:spPr>
            <a:xfrm>
              <a:off x="5402630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2" name="矩形 1281"/>
            <p:cNvSpPr/>
            <p:nvPr/>
          </p:nvSpPr>
          <p:spPr>
            <a:xfrm>
              <a:off x="5794040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3" name="矩形 1282"/>
            <p:cNvSpPr/>
            <p:nvPr/>
          </p:nvSpPr>
          <p:spPr>
            <a:xfrm>
              <a:off x="6576860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4" name="矩形 1283"/>
            <p:cNvSpPr/>
            <p:nvPr/>
          </p:nvSpPr>
          <p:spPr>
            <a:xfrm>
              <a:off x="7163975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5" name="矩形 1284"/>
            <p:cNvSpPr/>
            <p:nvPr/>
          </p:nvSpPr>
          <p:spPr>
            <a:xfrm>
              <a:off x="4815515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6" name="矩形 1285"/>
            <p:cNvSpPr/>
            <p:nvPr/>
          </p:nvSpPr>
          <p:spPr>
            <a:xfrm>
              <a:off x="5206925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7" name="矩形 1286"/>
            <p:cNvSpPr/>
            <p:nvPr/>
          </p:nvSpPr>
          <p:spPr>
            <a:xfrm>
              <a:off x="5598335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8" name="矩形 1287"/>
            <p:cNvSpPr/>
            <p:nvPr/>
          </p:nvSpPr>
          <p:spPr>
            <a:xfrm>
              <a:off x="6185450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9" name="矩形 1288"/>
            <p:cNvSpPr/>
            <p:nvPr/>
          </p:nvSpPr>
          <p:spPr>
            <a:xfrm>
              <a:off x="696827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0" name="矩形 1289"/>
            <p:cNvSpPr/>
            <p:nvPr/>
          </p:nvSpPr>
          <p:spPr>
            <a:xfrm>
              <a:off x="735968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1" name="矩形 1290"/>
            <p:cNvSpPr/>
            <p:nvPr/>
          </p:nvSpPr>
          <p:spPr>
            <a:xfrm>
              <a:off x="7555390" y="280603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2" name="矩形 1291"/>
            <p:cNvSpPr/>
            <p:nvPr/>
          </p:nvSpPr>
          <p:spPr>
            <a:xfrm>
              <a:off x="5989745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3" name="矩形 1292"/>
            <p:cNvSpPr/>
            <p:nvPr/>
          </p:nvSpPr>
          <p:spPr>
            <a:xfrm>
              <a:off x="6381155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4" name="矩形 1293"/>
            <p:cNvSpPr/>
            <p:nvPr/>
          </p:nvSpPr>
          <p:spPr>
            <a:xfrm>
              <a:off x="6772565" y="280603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5" name="矩形 1294"/>
            <p:cNvSpPr/>
            <p:nvPr/>
          </p:nvSpPr>
          <p:spPr>
            <a:xfrm>
              <a:off x="383699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6" name="矩形 1295"/>
            <p:cNvSpPr/>
            <p:nvPr/>
          </p:nvSpPr>
          <p:spPr>
            <a:xfrm>
              <a:off x="4032695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7" name="矩形 1296"/>
            <p:cNvSpPr/>
            <p:nvPr/>
          </p:nvSpPr>
          <p:spPr>
            <a:xfrm>
              <a:off x="422840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8" name="矩形 1297"/>
            <p:cNvSpPr/>
            <p:nvPr/>
          </p:nvSpPr>
          <p:spPr>
            <a:xfrm>
              <a:off x="4424105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9" name="矩形 1298"/>
            <p:cNvSpPr/>
            <p:nvPr/>
          </p:nvSpPr>
          <p:spPr>
            <a:xfrm>
              <a:off x="4619810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0" name="矩形 1299"/>
            <p:cNvSpPr/>
            <p:nvPr/>
          </p:nvSpPr>
          <p:spPr>
            <a:xfrm>
              <a:off x="5011220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1" name="矩形 1300"/>
            <p:cNvSpPr/>
            <p:nvPr/>
          </p:nvSpPr>
          <p:spPr>
            <a:xfrm>
              <a:off x="5402630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2" name="矩形 1301"/>
            <p:cNvSpPr/>
            <p:nvPr/>
          </p:nvSpPr>
          <p:spPr>
            <a:xfrm>
              <a:off x="5794040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3" name="矩形 1302"/>
            <p:cNvSpPr/>
            <p:nvPr/>
          </p:nvSpPr>
          <p:spPr>
            <a:xfrm>
              <a:off x="657686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4" name="矩形 1303"/>
            <p:cNvSpPr/>
            <p:nvPr/>
          </p:nvSpPr>
          <p:spPr>
            <a:xfrm>
              <a:off x="7163975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5" name="矩形 1304"/>
            <p:cNvSpPr/>
            <p:nvPr/>
          </p:nvSpPr>
          <p:spPr>
            <a:xfrm>
              <a:off x="4815515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6" name="矩形 1305"/>
            <p:cNvSpPr/>
            <p:nvPr/>
          </p:nvSpPr>
          <p:spPr>
            <a:xfrm>
              <a:off x="5206925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7" name="矩形 1306"/>
            <p:cNvSpPr/>
            <p:nvPr/>
          </p:nvSpPr>
          <p:spPr>
            <a:xfrm>
              <a:off x="5598335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8" name="矩形 1307"/>
            <p:cNvSpPr/>
            <p:nvPr/>
          </p:nvSpPr>
          <p:spPr>
            <a:xfrm>
              <a:off x="618545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9" name="矩形 1308"/>
            <p:cNvSpPr/>
            <p:nvPr/>
          </p:nvSpPr>
          <p:spPr>
            <a:xfrm>
              <a:off x="696827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0" name="矩形 1309"/>
            <p:cNvSpPr/>
            <p:nvPr/>
          </p:nvSpPr>
          <p:spPr>
            <a:xfrm>
              <a:off x="735968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1" name="矩形 1310"/>
            <p:cNvSpPr/>
            <p:nvPr/>
          </p:nvSpPr>
          <p:spPr>
            <a:xfrm>
              <a:off x="7555390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2" name="矩形 1311"/>
            <p:cNvSpPr/>
            <p:nvPr/>
          </p:nvSpPr>
          <p:spPr>
            <a:xfrm>
              <a:off x="5989745" y="360813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3" name="矩形 1312"/>
            <p:cNvSpPr/>
            <p:nvPr/>
          </p:nvSpPr>
          <p:spPr>
            <a:xfrm>
              <a:off x="6381155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4" name="矩形 1313"/>
            <p:cNvSpPr/>
            <p:nvPr/>
          </p:nvSpPr>
          <p:spPr>
            <a:xfrm>
              <a:off x="6772565" y="360813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5" name="矩形 1314"/>
            <p:cNvSpPr/>
            <p:nvPr/>
          </p:nvSpPr>
          <p:spPr>
            <a:xfrm>
              <a:off x="3836990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6" name="矩形 1315"/>
            <p:cNvSpPr/>
            <p:nvPr/>
          </p:nvSpPr>
          <p:spPr>
            <a:xfrm>
              <a:off x="4032695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7" name="矩形 1316"/>
            <p:cNvSpPr/>
            <p:nvPr/>
          </p:nvSpPr>
          <p:spPr>
            <a:xfrm>
              <a:off x="4228400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8" name="矩形 1317"/>
            <p:cNvSpPr/>
            <p:nvPr/>
          </p:nvSpPr>
          <p:spPr>
            <a:xfrm>
              <a:off x="4424105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9" name="矩形 1318"/>
            <p:cNvSpPr/>
            <p:nvPr/>
          </p:nvSpPr>
          <p:spPr>
            <a:xfrm>
              <a:off x="4619810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0" name="矩形 1319"/>
            <p:cNvSpPr/>
            <p:nvPr/>
          </p:nvSpPr>
          <p:spPr>
            <a:xfrm>
              <a:off x="5011220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1" name="矩形 1320"/>
            <p:cNvSpPr/>
            <p:nvPr/>
          </p:nvSpPr>
          <p:spPr>
            <a:xfrm>
              <a:off x="5402630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2" name="矩形 1321"/>
            <p:cNvSpPr/>
            <p:nvPr/>
          </p:nvSpPr>
          <p:spPr>
            <a:xfrm>
              <a:off x="579404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3" name="矩形 1322"/>
            <p:cNvSpPr/>
            <p:nvPr/>
          </p:nvSpPr>
          <p:spPr>
            <a:xfrm>
              <a:off x="657686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4" name="矩形 1323"/>
            <p:cNvSpPr/>
            <p:nvPr/>
          </p:nvSpPr>
          <p:spPr>
            <a:xfrm>
              <a:off x="7163975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5" name="矩形 1324"/>
            <p:cNvSpPr/>
            <p:nvPr/>
          </p:nvSpPr>
          <p:spPr>
            <a:xfrm>
              <a:off x="4815515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6" name="矩形 1325"/>
            <p:cNvSpPr/>
            <p:nvPr/>
          </p:nvSpPr>
          <p:spPr>
            <a:xfrm>
              <a:off x="5206925" y="420971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7" name="矩形 1326"/>
            <p:cNvSpPr/>
            <p:nvPr/>
          </p:nvSpPr>
          <p:spPr>
            <a:xfrm>
              <a:off x="5598335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8" name="矩形 1327"/>
            <p:cNvSpPr/>
            <p:nvPr/>
          </p:nvSpPr>
          <p:spPr>
            <a:xfrm>
              <a:off x="618545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9" name="矩形 1328"/>
            <p:cNvSpPr/>
            <p:nvPr/>
          </p:nvSpPr>
          <p:spPr>
            <a:xfrm>
              <a:off x="696827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0" name="矩形 1329"/>
            <p:cNvSpPr/>
            <p:nvPr/>
          </p:nvSpPr>
          <p:spPr>
            <a:xfrm>
              <a:off x="735968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" name="矩形 1330"/>
            <p:cNvSpPr/>
            <p:nvPr/>
          </p:nvSpPr>
          <p:spPr>
            <a:xfrm>
              <a:off x="7555390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" name="矩形 1331"/>
            <p:cNvSpPr/>
            <p:nvPr/>
          </p:nvSpPr>
          <p:spPr>
            <a:xfrm>
              <a:off x="5989745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" name="矩形 1332"/>
            <p:cNvSpPr/>
            <p:nvPr/>
          </p:nvSpPr>
          <p:spPr>
            <a:xfrm>
              <a:off x="6381155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" name="矩形 1333"/>
            <p:cNvSpPr/>
            <p:nvPr/>
          </p:nvSpPr>
          <p:spPr>
            <a:xfrm>
              <a:off x="6772565" y="420971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" name="矩形 1334"/>
            <p:cNvSpPr/>
            <p:nvPr/>
          </p:nvSpPr>
          <p:spPr>
            <a:xfrm>
              <a:off x="3836990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" name="矩形 1335"/>
            <p:cNvSpPr/>
            <p:nvPr/>
          </p:nvSpPr>
          <p:spPr>
            <a:xfrm>
              <a:off x="4032695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" name="矩形 1336"/>
            <p:cNvSpPr/>
            <p:nvPr/>
          </p:nvSpPr>
          <p:spPr>
            <a:xfrm>
              <a:off x="4228400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" name="矩形 1337"/>
            <p:cNvSpPr/>
            <p:nvPr/>
          </p:nvSpPr>
          <p:spPr>
            <a:xfrm>
              <a:off x="4424105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9" name="矩形 1338"/>
            <p:cNvSpPr/>
            <p:nvPr/>
          </p:nvSpPr>
          <p:spPr>
            <a:xfrm>
              <a:off x="4619810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0" name="矩形 1339"/>
            <p:cNvSpPr/>
            <p:nvPr/>
          </p:nvSpPr>
          <p:spPr>
            <a:xfrm>
              <a:off x="5011220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" name="矩形 1340"/>
            <p:cNvSpPr/>
            <p:nvPr/>
          </p:nvSpPr>
          <p:spPr>
            <a:xfrm>
              <a:off x="540263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2" name="矩形 1341"/>
            <p:cNvSpPr/>
            <p:nvPr/>
          </p:nvSpPr>
          <p:spPr>
            <a:xfrm>
              <a:off x="579404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" name="矩形 1342"/>
            <p:cNvSpPr/>
            <p:nvPr/>
          </p:nvSpPr>
          <p:spPr>
            <a:xfrm>
              <a:off x="657686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" name="矩形 1343"/>
            <p:cNvSpPr/>
            <p:nvPr/>
          </p:nvSpPr>
          <p:spPr>
            <a:xfrm>
              <a:off x="716397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5" name="矩形 1344"/>
            <p:cNvSpPr/>
            <p:nvPr/>
          </p:nvSpPr>
          <p:spPr>
            <a:xfrm>
              <a:off x="4815515" y="4610769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6" name="矩形 1345"/>
            <p:cNvSpPr/>
            <p:nvPr/>
          </p:nvSpPr>
          <p:spPr>
            <a:xfrm>
              <a:off x="520692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7" name="矩形 1346"/>
            <p:cNvSpPr/>
            <p:nvPr/>
          </p:nvSpPr>
          <p:spPr>
            <a:xfrm>
              <a:off x="559833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8" name="矩形 1347"/>
            <p:cNvSpPr/>
            <p:nvPr/>
          </p:nvSpPr>
          <p:spPr>
            <a:xfrm>
              <a:off x="618545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9" name="矩形 1348"/>
            <p:cNvSpPr/>
            <p:nvPr/>
          </p:nvSpPr>
          <p:spPr>
            <a:xfrm>
              <a:off x="696827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0" name="矩形 1349"/>
            <p:cNvSpPr/>
            <p:nvPr/>
          </p:nvSpPr>
          <p:spPr>
            <a:xfrm>
              <a:off x="735968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1" name="矩形 1350"/>
            <p:cNvSpPr/>
            <p:nvPr/>
          </p:nvSpPr>
          <p:spPr>
            <a:xfrm>
              <a:off x="7555390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2" name="矩形 1351"/>
            <p:cNvSpPr/>
            <p:nvPr/>
          </p:nvSpPr>
          <p:spPr>
            <a:xfrm>
              <a:off x="598974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3" name="矩形 1352"/>
            <p:cNvSpPr/>
            <p:nvPr/>
          </p:nvSpPr>
          <p:spPr>
            <a:xfrm>
              <a:off x="638115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4" name="矩形 1353"/>
            <p:cNvSpPr/>
            <p:nvPr/>
          </p:nvSpPr>
          <p:spPr>
            <a:xfrm>
              <a:off x="6772565" y="4610769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5" name="矩形 1354"/>
            <p:cNvSpPr/>
            <p:nvPr/>
          </p:nvSpPr>
          <p:spPr>
            <a:xfrm>
              <a:off x="383699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6" name="矩形 1355"/>
            <p:cNvSpPr/>
            <p:nvPr/>
          </p:nvSpPr>
          <p:spPr>
            <a:xfrm>
              <a:off x="4032695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7" name="矩形 1356"/>
            <p:cNvSpPr/>
            <p:nvPr/>
          </p:nvSpPr>
          <p:spPr>
            <a:xfrm>
              <a:off x="422840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8" name="矩形 1357"/>
            <p:cNvSpPr/>
            <p:nvPr/>
          </p:nvSpPr>
          <p:spPr>
            <a:xfrm>
              <a:off x="4424105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9" name="矩形 1358"/>
            <p:cNvSpPr/>
            <p:nvPr/>
          </p:nvSpPr>
          <p:spPr>
            <a:xfrm>
              <a:off x="461981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0" name="矩形 1359"/>
            <p:cNvSpPr/>
            <p:nvPr/>
          </p:nvSpPr>
          <p:spPr>
            <a:xfrm>
              <a:off x="5011220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1" name="矩形 1360"/>
            <p:cNvSpPr/>
            <p:nvPr/>
          </p:nvSpPr>
          <p:spPr>
            <a:xfrm>
              <a:off x="5402630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2" name="矩形 1361"/>
            <p:cNvSpPr/>
            <p:nvPr/>
          </p:nvSpPr>
          <p:spPr>
            <a:xfrm>
              <a:off x="5794040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3" name="矩形 1362"/>
            <p:cNvSpPr/>
            <p:nvPr/>
          </p:nvSpPr>
          <p:spPr>
            <a:xfrm>
              <a:off x="6576860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4" name="矩形 1363"/>
            <p:cNvSpPr/>
            <p:nvPr/>
          </p:nvSpPr>
          <p:spPr>
            <a:xfrm>
              <a:off x="7163975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5" name="矩形 1364"/>
            <p:cNvSpPr/>
            <p:nvPr/>
          </p:nvSpPr>
          <p:spPr>
            <a:xfrm>
              <a:off x="4815515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6" name="矩形 1365"/>
            <p:cNvSpPr/>
            <p:nvPr/>
          </p:nvSpPr>
          <p:spPr>
            <a:xfrm>
              <a:off x="5206925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7" name="矩形 1366"/>
            <p:cNvSpPr/>
            <p:nvPr/>
          </p:nvSpPr>
          <p:spPr>
            <a:xfrm>
              <a:off x="5598335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8" name="矩形 1367"/>
            <p:cNvSpPr/>
            <p:nvPr/>
          </p:nvSpPr>
          <p:spPr>
            <a:xfrm>
              <a:off x="6185450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9" name="矩形 1368"/>
            <p:cNvSpPr/>
            <p:nvPr/>
          </p:nvSpPr>
          <p:spPr>
            <a:xfrm>
              <a:off x="696827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0" name="矩形 1369"/>
            <p:cNvSpPr/>
            <p:nvPr/>
          </p:nvSpPr>
          <p:spPr>
            <a:xfrm>
              <a:off x="735968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1" name="矩形 1370"/>
            <p:cNvSpPr/>
            <p:nvPr/>
          </p:nvSpPr>
          <p:spPr>
            <a:xfrm>
              <a:off x="7555390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2" name="矩形 1371"/>
            <p:cNvSpPr/>
            <p:nvPr/>
          </p:nvSpPr>
          <p:spPr>
            <a:xfrm>
              <a:off x="5989745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3" name="矩形 1372"/>
            <p:cNvSpPr/>
            <p:nvPr/>
          </p:nvSpPr>
          <p:spPr>
            <a:xfrm>
              <a:off x="6381155" y="3006561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4" name="矩形 1373"/>
            <p:cNvSpPr/>
            <p:nvPr/>
          </p:nvSpPr>
          <p:spPr>
            <a:xfrm>
              <a:off x="6772565" y="3006561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5" name="矩形 1374"/>
            <p:cNvSpPr/>
            <p:nvPr/>
          </p:nvSpPr>
          <p:spPr>
            <a:xfrm>
              <a:off x="383699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6" name="矩形 1375"/>
            <p:cNvSpPr/>
            <p:nvPr/>
          </p:nvSpPr>
          <p:spPr>
            <a:xfrm>
              <a:off x="4032695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7" name="矩形 1376"/>
            <p:cNvSpPr/>
            <p:nvPr/>
          </p:nvSpPr>
          <p:spPr>
            <a:xfrm>
              <a:off x="4228400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8" name="矩形 1377"/>
            <p:cNvSpPr/>
            <p:nvPr/>
          </p:nvSpPr>
          <p:spPr>
            <a:xfrm>
              <a:off x="4424105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9" name="矩形 1378"/>
            <p:cNvSpPr/>
            <p:nvPr/>
          </p:nvSpPr>
          <p:spPr>
            <a:xfrm>
              <a:off x="4619810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0" name="矩形 1379"/>
            <p:cNvSpPr/>
            <p:nvPr/>
          </p:nvSpPr>
          <p:spPr>
            <a:xfrm>
              <a:off x="5011220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1" name="矩形 1380"/>
            <p:cNvSpPr/>
            <p:nvPr/>
          </p:nvSpPr>
          <p:spPr>
            <a:xfrm>
              <a:off x="5402630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2" name="矩形 1381"/>
            <p:cNvSpPr/>
            <p:nvPr/>
          </p:nvSpPr>
          <p:spPr>
            <a:xfrm>
              <a:off x="5794040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3" name="矩形 1382"/>
            <p:cNvSpPr/>
            <p:nvPr/>
          </p:nvSpPr>
          <p:spPr>
            <a:xfrm>
              <a:off x="657686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4" name="矩形 1383"/>
            <p:cNvSpPr/>
            <p:nvPr/>
          </p:nvSpPr>
          <p:spPr>
            <a:xfrm>
              <a:off x="7163975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5" name="矩形 1384"/>
            <p:cNvSpPr/>
            <p:nvPr/>
          </p:nvSpPr>
          <p:spPr>
            <a:xfrm>
              <a:off x="4815515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6" name="矩形 1385"/>
            <p:cNvSpPr/>
            <p:nvPr/>
          </p:nvSpPr>
          <p:spPr>
            <a:xfrm>
              <a:off x="5206925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7" name="矩形 1386"/>
            <p:cNvSpPr/>
            <p:nvPr/>
          </p:nvSpPr>
          <p:spPr>
            <a:xfrm>
              <a:off x="5598335" y="380866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8" name="矩形 1387"/>
            <p:cNvSpPr/>
            <p:nvPr/>
          </p:nvSpPr>
          <p:spPr>
            <a:xfrm>
              <a:off x="618545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9" name="矩形 1388"/>
            <p:cNvSpPr/>
            <p:nvPr/>
          </p:nvSpPr>
          <p:spPr>
            <a:xfrm>
              <a:off x="696827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0" name="矩形 1389"/>
            <p:cNvSpPr/>
            <p:nvPr/>
          </p:nvSpPr>
          <p:spPr>
            <a:xfrm>
              <a:off x="735968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1" name="矩形 1390"/>
            <p:cNvSpPr/>
            <p:nvPr/>
          </p:nvSpPr>
          <p:spPr>
            <a:xfrm>
              <a:off x="7555390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2" name="矩形 1391"/>
            <p:cNvSpPr/>
            <p:nvPr/>
          </p:nvSpPr>
          <p:spPr>
            <a:xfrm>
              <a:off x="5989745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3" name="矩形 1392"/>
            <p:cNvSpPr/>
            <p:nvPr/>
          </p:nvSpPr>
          <p:spPr>
            <a:xfrm>
              <a:off x="6381155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4" name="矩形 1393"/>
            <p:cNvSpPr/>
            <p:nvPr/>
          </p:nvSpPr>
          <p:spPr>
            <a:xfrm>
              <a:off x="6772565" y="380866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5" name="矩形 1394"/>
            <p:cNvSpPr/>
            <p:nvPr/>
          </p:nvSpPr>
          <p:spPr>
            <a:xfrm>
              <a:off x="3836990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6" name="矩形 1395"/>
            <p:cNvSpPr/>
            <p:nvPr/>
          </p:nvSpPr>
          <p:spPr>
            <a:xfrm>
              <a:off x="4032695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7" name="矩形 1396"/>
            <p:cNvSpPr/>
            <p:nvPr/>
          </p:nvSpPr>
          <p:spPr>
            <a:xfrm>
              <a:off x="4228400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8" name="矩形 1397"/>
            <p:cNvSpPr/>
            <p:nvPr/>
          </p:nvSpPr>
          <p:spPr>
            <a:xfrm>
              <a:off x="4424105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9" name="矩形 1398"/>
            <p:cNvSpPr/>
            <p:nvPr/>
          </p:nvSpPr>
          <p:spPr>
            <a:xfrm>
              <a:off x="4619810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0" name="矩形 1399"/>
            <p:cNvSpPr/>
            <p:nvPr/>
          </p:nvSpPr>
          <p:spPr>
            <a:xfrm>
              <a:off x="5011220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1" name="矩形 1400"/>
            <p:cNvSpPr/>
            <p:nvPr/>
          </p:nvSpPr>
          <p:spPr>
            <a:xfrm>
              <a:off x="540263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2" name="矩形 1401"/>
            <p:cNvSpPr/>
            <p:nvPr/>
          </p:nvSpPr>
          <p:spPr>
            <a:xfrm>
              <a:off x="579404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3" name="矩形 1402"/>
            <p:cNvSpPr/>
            <p:nvPr/>
          </p:nvSpPr>
          <p:spPr>
            <a:xfrm>
              <a:off x="657686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4" name="矩形 1403"/>
            <p:cNvSpPr/>
            <p:nvPr/>
          </p:nvSpPr>
          <p:spPr>
            <a:xfrm>
              <a:off x="7163975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5" name="矩形 1404"/>
            <p:cNvSpPr/>
            <p:nvPr/>
          </p:nvSpPr>
          <p:spPr>
            <a:xfrm>
              <a:off x="4815515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6" name="矩形 1405"/>
            <p:cNvSpPr/>
            <p:nvPr/>
          </p:nvSpPr>
          <p:spPr>
            <a:xfrm>
              <a:off x="5206925" y="4410243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7" name="矩形 1406"/>
            <p:cNvSpPr/>
            <p:nvPr/>
          </p:nvSpPr>
          <p:spPr>
            <a:xfrm>
              <a:off x="5598335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8" name="矩形 1407"/>
            <p:cNvSpPr/>
            <p:nvPr/>
          </p:nvSpPr>
          <p:spPr>
            <a:xfrm>
              <a:off x="618545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9" name="矩形 1408"/>
            <p:cNvSpPr/>
            <p:nvPr/>
          </p:nvSpPr>
          <p:spPr>
            <a:xfrm>
              <a:off x="696827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0" name="矩形 1409"/>
            <p:cNvSpPr/>
            <p:nvPr/>
          </p:nvSpPr>
          <p:spPr>
            <a:xfrm>
              <a:off x="735968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1" name="矩形 1410"/>
            <p:cNvSpPr/>
            <p:nvPr/>
          </p:nvSpPr>
          <p:spPr>
            <a:xfrm>
              <a:off x="7555390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2" name="矩形 1411"/>
            <p:cNvSpPr/>
            <p:nvPr/>
          </p:nvSpPr>
          <p:spPr>
            <a:xfrm>
              <a:off x="5989745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3" name="矩形 1412"/>
            <p:cNvSpPr/>
            <p:nvPr/>
          </p:nvSpPr>
          <p:spPr>
            <a:xfrm>
              <a:off x="6381155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4" name="矩形 1413"/>
            <p:cNvSpPr/>
            <p:nvPr/>
          </p:nvSpPr>
          <p:spPr>
            <a:xfrm>
              <a:off x="6772565" y="4410243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5" name="矩形 1414"/>
            <p:cNvSpPr/>
            <p:nvPr/>
          </p:nvSpPr>
          <p:spPr>
            <a:xfrm>
              <a:off x="3836990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6" name="矩形 1415"/>
            <p:cNvSpPr/>
            <p:nvPr/>
          </p:nvSpPr>
          <p:spPr>
            <a:xfrm>
              <a:off x="4032695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7" name="矩形 1416"/>
            <p:cNvSpPr/>
            <p:nvPr/>
          </p:nvSpPr>
          <p:spPr>
            <a:xfrm>
              <a:off x="4228400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8" name="矩形 1417"/>
            <p:cNvSpPr/>
            <p:nvPr/>
          </p:nvSpPr>
          <p:spPr>
            <a:xfrm>
              <a:off x="4424105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9" name="矩形 1418"/>
            <p:cNvSpPr/>
            <p:nvPr/>
          </p:nvSpPr>
          <p:spPr>
            <a:xfrm>
              <a:off x="4619810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0" name="矩形 1419"/>
            <p:cNvSpPr/>
            <p:nvPr/>
          </p:nvSpPr>
          <p:spPr>
            <a:xfrm>
              <a:off x="501122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1" name="矩形 1420"/>
            <p:cNvSpPr/>
            <p:nvPr/>
          </p:nvSpPr>
          <p:spPr>
            <a:xfrm>
              <a:off x="540263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2" name="矩形 1421"/>
            <p:cNvSpPr/>
            <p:nvPr/>
          </p:nvSpPr>
          <p:spPr>
            <a:xfrm>
              <a:off x="579404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3" name="矩形 1422"/>
            <p:cNvSpPr/>
            <p:nvPr/>
          </p:nvSpPr>
          <p:spPr>
            <a:xfrm>
              <a:off x="657686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4" name="矩形 1423"/>
            <p:cNvSpPr/>
            <p:nvPr/>
          </p:nvSpPr>
          <p:spPr>
            <a:xfrm>
              <a:off x="716397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5" name="矩形 1424"/>
            <p:cNvSpPr/>
            <p:nvPr/>
          </p:nvSpPr>
          <p:spPr>
            <a:xfrm>
              <a:off x="4815515" y="4811295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6" name="矩形 1425"/>
            <p:cNvSpPr/>
            <p:nvPr/>
          </p:nvSpPr>
          <p:spPr>
            <a:xfrm>
              <a:off x="520692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7" name="矩形 1426"/>
            <p:cNvSpPr/>
            <p:nvPr/>
          </p:nvSpPr>
          <p:spPr>
            <a:xfrm>
              <a:off x="559833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8" name="矩形 1427"/>
            <p:cNvSpPr/>
            <p:nvPr/>
          </p:nvSpPr>
          <p:spPr>
            <a:xfrm>
              <a:off x="618545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9" name="矩形 1428"/>
            <p:cNvSpPr/>
            <p:nvPr/>
          </p:nvSpPr>
          <p:spPr>
            <a:xfrm>
              <a:off x="696827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0" name="矩形 1429"/>
            <p:cNvSpPr/>
            <p:nvPr/>
          </p:nvSpPr>
          <p:spPr>
            <a:xfrm>
              <a:off x="735968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1" name="矩形 1430"/>
            <p:cNvSpPr/>
            <p:nvPr/>
          </p:nvSpPr>
          <p:spPr>
            <a:xfrm>
              <a:off x="7555390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2" name="矩形 1431"/>
            <p:cNvSpPr/>
            <p:nvPr/>
          </p:nvSpPr>
          <p:spPr>
            <a:xfrm>
              <a:off x="598974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" name="矩形 1432"/>
            <p:cNvSpPr/>
            <p:nvPr/>
          </p:nvSpPr>
          <p:spPr>
            <a:xfrm>
              <a:off x="638115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" name="矩形 1433"/>
            <p:cNvSpPr/>
            <p:nvPr/>
          </p:nvSpPr>
          <p:spPr>
            <a:xfrm>
              <a:off x="6772565" y="4811295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" name="矩形 1434"/>
            <p:cNvSpPr/>
            <p:nvPr/>
          </p:nvSpPr>
          <p:spPr>
            <a:xfrm>
              <a:off x="3836990" y="501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" name="矩形 1435"/>
            <p:cNvSpPr/>
            <p:nvPr/>
          </p:nvSpPr>
          <p:spPr>
            <a:xfrm>
              <a:off x="4032695" y="501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" name="矩形 1436"/>
            <p:cNvSpPr/>
            <p:nvPr/>
          </p:nvSpPr>
          <p:spPr>
            <a:xfrm>
              <a:off x="4228400" y="501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" name="矩形 1437"/>
            <p:cNvSpPr/>
            <p:nvPr/>
          </p:nvSpPr>
          <p:spPr>
            <a:xfrm>
              <a:off x="4424105" y="501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9" name="矩形 1438"/>
            <p:cNvSpPr/>
            <p:nvPr/>
          </p:nvSpPr>
          <p:spPr>
            <a:xfrm>
              <a:off x="4619810" y="5011827"/>
              <a:ext cx="145090" cy="15321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0" name="矩形 1439"/>
            <p:cNvSpPr/>
            <p:nvPr/>
          </p:nvSpPr>
          <p:spPr>
            <a:xfrm>
              <a:off x="501122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1" name="矩形 1440"/>
            <p:cNvSpPr/>
            <p:nvPr/>
          </p:nvSpPr>
          <p:spPr>
            <a:xfrm>
              <a:off x="540263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2" name="矩形 1441"/>
            <p:cNvSpPr/>
            <p:nvPr/>
          </p:nvSpPr>
          <p:spPr>
            <a:xfrm>
              <a:off x="579404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3" name="矩形 1442"/>
            <p:cNvSpPr/>
            <p:nvPr/>
          </p:nvSpPr>
          <p:spPr>
            <a:xfrm>
              <a:off x="657686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4" name="矩形 1443"/>
            <p:cNvSpPr/>
            <p:nvPr/>
          </p:nvSpPr>
          <p:spPr>
            <a:xfrm>
              <a:off x="716397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5" name="矩形 1444"/>
            <p:cNvSpPr/>
            <p:nvPr/>
          </p:nvSpPr>
          <p:spPr>
            <a:xfrm>
              <a:off x="481551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6" name="矩形 1445"/>
            <p:cNvSpPr/>
            <p:nvPr/>
          </p:nvSpPr>
          <p:spPr>
            <a:xfrm>
              <a:off x="520692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7" name="矩形 1446"/>
            <p:cNvSpPr/>
            <p:nvPr/>
          </p:nvSpPr>
          <p:spPr>
            <a:xfrm>
              <a:off x="559833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8" name="矩形 1447"/>
            <p:cNvSpPr/>
            <p:nvPr/>
          </p:nvSpPr>
          <p:spPr>
            <a:xfrm>
              <a:off x="618545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9" name="矩形 1448"/>
            <p:cNvSpPr/>
            <p:nvPr/>
          </p:nvSpPr>
          <p:spPr>
            <a:xfrm>
              <a:off x="696827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0" name="矩形 1449"/>
            <p:cNvSpPr/>
            <p:nvPr/>
          </p:nvSpPr>
          <p:spPr>
            <a:xfrm>
              <a:off x="735968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1" name="矩形 1450"/>
            <p:cNvSpPr/>
            <p:nvPr/>
          </p:nvSpPr>
          <p:spPr>
            <a:xfrm>
              <a:off x="7555390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2" name="矩形 1451"/>
            <p:cNvSpPr/>
            <p:nvPr/>
          </p:nvSpPr>
          <p:spPr>
            <a:xfrm>
              <a:off x="598974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3" name="矩形 1452"/>
            <p:cNvSpPr/>
            <p:nvPr/>
          </p:nvSpPr>
          <p:spPr>
            <a:xfrm>
              <a:off x="638115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4" name="矩形 1453"/>
            <p:cNvSpPr/>
            <p:nvPr/>
          </p:nvSpPr>
          <p:spPr>
            <a:xfrm>
              <a:off x="6772565" y="5011827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/>
          <p:cNvSpPr/>
          <p:nvPr/>
        </p:nvSpPr>
        <p:spPr>
          <a:xfrm>
            <a:off x="606295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25865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5436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65006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84577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723718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62859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802000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880282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938993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04147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743288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82429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841141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919423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9585644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9781354" y="1041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821570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60711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8998529" y="104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606295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625865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645436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665006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684577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723718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762859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802000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880282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9389939" y="1242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704147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743288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782429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841141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矩形 458"/>
          <p:cNvSpPr/>
          <p:nvPr/>
        </p:nvSpPr>
        <p:spPr>
          <a:xfrm>
            <a:off x="919423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9585644" y="1242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" name="矩形 460"/>
          <p:cNvSpPr/>
          <p:nvPr/>
        </p:nvSpPr>
        <p:spPr>
          <a:xfrm>
            <a:off x="9781354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821570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860711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4" name="矩形 463"/>
          <p:cNvSpPr/>
          <p:nvPr/>
        </p:nvSpPr>
        <p:spPr>
          <a:xfrm>
            <a:off x="8998529" y="1242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606295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625865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645436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665006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684577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723718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762859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802000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8802824" y="1643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9389939" y="1643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704147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743288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782429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矩形 478"/>
          <p:cNvSpPr/>
          <p:nvPr/>
        </p:nvSpPr>
        <p:spPr>
          <a:xfrm>
            <a:off x="841141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9194234" y="1643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矩形 480"/>
          <p:cNvSpPr/>
          <p:nvPr/>
        </p:nvSpPr>
        <p:spPr>
          <a:xfrm>
            <a:off x="958564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9781354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矩形 482"/>
          <p:cNvSpPr/>
          <p:nvPr/>
        </p:nvSpPr>
        <p:spPr>
          <a:xfrm>
            <a:off x="8215709" y="1643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8607119" y="1643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矩形 484"/>
          <p:cNvSpPr/>
          <p:nvPr/>
        </p:nvSpPr>
        <p:spPr>
          <a:xfrm>
            <a:off x="8998529" y="1643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606295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6258659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645436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6650069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684577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723718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7628594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8020004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8802824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9389939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7041479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7432889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7824299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" name="矩形 499"/>
          <p:cNvSpPr/>
          <p:nvPr/>
        </p:nvSpPr>
        <p:spPr>
          <a:xfrm>
            <a:off x="8411414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9194234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958564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" name="矩形 502"/>
          <p:cNvSpPr/>
          <p:nvPr/>
        </p:nvSpPr>
        <p:spPr>
          <a:xfrm>
            <a:off x="9781354" y="2244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4" name="矩形 503"/>
          <p:cNvSpPr/>
          <p:nvPr/>
        </p:nvSpPr>
        <p:spPr>
          <a:xfrm>
            <a:off x="8215709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8607119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8998529" y="2244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矩形 507"/>
          <p:cNvSpPr/>
          <p:nvPr/>
        </p:nvSpPr>
        <p:spPr>
          <a:xfrm>
            <a:off x="606295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6258659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645436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6650069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684577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7237184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7628594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" name="矩形 514"/>
          <p:cNvSpPr/>
          <p:nvPr/>
        </p:nvSpPr>
        <p:spPr>
          <a:xfrm>
            <a:off x="8020004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" name="矩形 515"/>
          <p:cNvSpPr/>
          <p:nvPr/>
        </p:nvSpPr>
        <p:spPr>
          <a:xfrm>
            <a:off x="8802824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9389939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7041479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7432889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7824299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8411414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919423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矩形 522"/>
          <p:cNvSpPr/>
          <p:nvPr/>
        </p:nvSpPr>
        <p:spPr>
          <a:xfrm>
            <a:off x="958564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9781354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8215709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8607119" y="304678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8998529" y="304678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" name="矩形 738"/>
          <p:cNvSpPr/>
          <p:nvPr/>
        </p:nvSpPr>
        <p:spPr>
          <a:xfrm>
            <a:off x="606295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625865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1" name="矩形 740"/>
          <p:cNvSpPr/>
          <p:nvPr/>
        </p:nvSpPr>
        <p:spPr>
          <a:xfrm>
            <a:off x="645436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2" name="矩形 741"/>
          <p:cNvSpPr/>
          <p:nvPr/>
        </p:nvSpPr>
        <p:spPr>
          <a:xfrm>
            <a:off x="665006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3" name="矩形 742"/>
          <p:cNvSpPr/>
          <p:nvPr/>
        </p:nvSpPr>
        <p:spPr>
          <a:xfrm>
            <a:off x="684577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4" name="矩形 743"/>
          <p:cNvSpPr/>
          <p:nvPr/>
        </p:nvSpPr>
        <p:spPr>
          <a:xfrm>
            <a:off x="723718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5" name="矩形 744"/>
          <p:cNvSpPr/>
          <p:nvPr/>
        </p:nvSpPr>
        <p:spPr>
          <a:xfrm>
            <a:off x="762859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6" name="矩形 745"/>
          <p:cNvSpPr/>
          <p:nvPr/>
        </p:nvSpPr>
        <p:spPr>
          <a:xfrm>
            <a:off x="802000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" name="矩形 746"/>
          <p:cNvSpPr/>
          <p:nvPr/>
        </p:nvSpPr>
        <p:spPr>
          <a:xfrm>
            <a:off x="880282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8" name="矩形 747"/>
          <p:cNvSpPr/>
          <p:nvPr/>
        </p:nvSpPr>
        <p:spPr>
          <a:xfrm>
            <a:off x="9389939" y="1442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9" name="矩形 748"/>
          <p:cNvSpPr/>
          <p:nvPr/>
        </p:nvSpPr>
        <p:spPr>
          <a:xfrm>
            <a:off x="704147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0" name="矩形 749"/>
          <p:cNvSpPr/>
          <p:nvPr/>
        </p:nvSpPr>
        <p:spPr>
          <a:xfrm>
            <a:off x="743288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1" name="矩形 750"/>
          <p:cNvSpPr/>
          <p:nvPr/>
        </p:nvSpPr>
        <p:spPr>
          <a:xfrm>
            <a:off x="782429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2" name="矩形 751"/>
          <p:cNvSpPr/>
          <p:nvPr/>
        </p:nvSpPr>
        <p:spPr>
          <a:xfrm>
            <a:off x="841141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3" name="矩形 752"/>
          <p:cNvSpPr/>
          <p:nvPr/>
        </p:nvSpPr>
        <p:spPr>
          <a:xfrm>
            <a:off x="9194234" y="1442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4" name="矩形 753"/>
          <p:cNvSpPr/>
          <p:nvPr/>
        </p:nvSpPr>
        <p:spPr>
          <a:xfrm>
            <a:off x="9585644" y="1442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5" name="矩形 754"/>
          <p:cNvSpPr/>
          <p:nvPr/>
        </p:nvSpPr>
        <p:spPr>
          <a:xfrm>
            <a:off x="9781354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6" name="矩形 755"/>
          <p:cNvSpPr/>
          <p:nvPr/>
        </p:nvSpPr>
        <p:spPr>
          <a:xfrm>
            <a:off x="821570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" name="矩形 756"/>
          <p:cNvSpPr/>
          <p:nvPr/>
        </p:nvSpPr>
        <p:spPr>
          <a:xfrm>
            <a:off x="8607119" y="1442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8" name="矩形 757"/>
          <p:cNvSpPr/>
          <p:nvPr/>
        </p:nvSpPr>
        <p:spPr>
          <a:xfrm>
            <a:off x="8998529" y="1442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0" name="矩形 759"/>
          <p:cNvSpPr/>
          <p:nvPr/>
        </p:nvSpPr>
        <p:spPr>
          <a:xfrm>
            <a:off x="606295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1" name="矩形 760"/>
          <p:cNvSpPr/>
          <p:nvPr/>
        </p:nvSpPr>
        <p:spPr>
          <a:xfrm>
            <a:off x="6258659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2" name="矩形 761"/>
          <p:cNvSpPr/>
          <p:nvPr/>
        </p:nvSpPr>
        <p:spPr>
          <a:xfrm>
            <a:off x="645436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3" name="矩形 762"/>
          <p:cNvSpPr/>
          <p:nvPr/>
        </p:nvSpPr>
        <p:spPr>
          <a:xfrm>
            <a:off x="6650069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矩形 763"/>
          <p:cNvSpPr/>
          <p:nvPr/>
        </p:nvSpPr>
        <p:spPr>
          <a:xfrm>
            <a:off x="684577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矩形 764"/>
          <p:cNvSpPr/>
          <p:nvPr/>
        </p:nvSpPr>
        <p:spPr>
          <a:xfrm>
            <a:off x="723718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矩形 765"/>
          <p:cNvSpPr/>
          <p:nvPr/>
        </p:nvSpPr>
        <p:spPr>
          <a:xfrm>
            <a:off x="762859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7" name="矩形 766"/>
          <p:cNvSpPr/>
          <p:nvPr/>
        </p:nvSpPr>
        <p:spPr>
          <a:xfrm>
            <a:off x="802000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" name="矩形 767"/>
          <p:cNvSpPr/>
          <p:nvPr/>
        </p:nvSpPr>
        <p:spPr>
          <a:xfrm>
            <a:off x="8802824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9" name="矩形 768"/>
          <p:cNvSpPr/>
          <p:nvPr/>
        </p:nvSpPr>
        <p:spPr>
          <a:xfrm>
            <a:off x="9389939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7041479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1" name="矩形 770"/>
          <p:cNvSpPr/>
          <p:nvPr/>
        </p:nvSpPr>
        <p:spPr>
          <a:xfrm>
            <a:off x="7432889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2" name="矩形 771"/>
          <p:cNvSpPr/>
          <p:nvPr/>
        </p:nvSpPr>
        <p:spPr>
          <a:xfrm>
            <a:off x="7824299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3" name="矩形 772"/>
          <p:cNvSpPr/>
          <p:nvPr/>
        </p:nvSpPr>
        <p:spPr>
          <a:xfrm>
            <a:off x="8411414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4" name="矩形 773"/>
          <p:cNvSpPr/>
          <p:nvPr/>
        </p:nvSpPr>
        <p:spPr>
          <a:xfrm>
            <a:off x="9194234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5" name="矩形 774"/>
          <p:cNvSpPr/>
          <p:nvPr/>
        </p:nvSpPr>
        <p:spPr>
          <a:xfrm>
            <a:off x="958564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6" name="矩形 775"/>
          <p:cNvSpPr/>
          <p:nvPr/>
        </p:nvSpPr>
        <p:spPr>
          <a:xfrm>
            <a:off x="9781354" y="1843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7" name="矩形 776"/>
          <p:cNvSpPr/>
          <p:nvPr/>
        </p:nvSpPr>
        <p:spPr>
          <a:xfrm>
            <a:off x="8215709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" name="矩形 777"/>
          <p:cNvSpPr/>
          <p:nvPr/>
        </p:nvSpPr>
        <p:spPr>
          <a:xfrm>
            <a:off x="8607119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8998529" y="1843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1" name="矩形 780"/>
          <p:cNvSpPr/>
          <p:nvPr/>
        </p:nvSpPr>
        <p:spPr>
          <a:xfrm>
            <a:off x="6062954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2" name="矩形 781"/>
          <p:cNvSpPr/>
          <p:nvPr/>
        </p:nvSpPr>
        <p:spPr>
          <a:xfrm>
            <a:off x="6258659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3" name="矩形 782"/>
          <p:cNvSpPr/>
          <p:nvPr/>
        </p:nvSpPr>
        <p:spPr>
          <a:xfrm>
            <a:off x="6454364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4" name="矩形 783"/>
          <p:cNvSpPr/>
          <p:nvPr/>
        </p:nvSpPr>
        <p:spPr>
          <a:xfrm>
            <a:off x="6650069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5" name="矩形 784"/>
          <p:cNvSpPr/>
          <p:nvPr/>
        </p:nvSpPr>
        <p:spPr>
          <a:xfrm>
            <a:off x="6845774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6" name="矩形 785"/>
          <p:cNvSpPr/>
          <p:nvPr/>
        </p:nvSpPr>
        <p:spPr>
          <a:xfrm>
            <a:off x="7237184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7" name="矩形 786"/>
          <p:cNvSpPr/>
          <p:nvPr/>
        </p:nvSpPr>
        <p:spPr>
          <a:xfrm>
            <a:off x="7628594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" name="矩形 787"/>
          <p:cNvSpPr/>
          <p:nvPr/>
        </p:nvSpPr>
        <p:spPr>
          <a:xfrm>
            <a:off x="8020004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9" name="矩形 788"/>
          <p:cNvSpPr/>
          <p:nvPr/>
        </p:nvSpPr>
        <p:spPr>
          <a:xfrm>
            <a:off x="8802824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0" name="矩形 789"/>
          <p:cNvSpPr/>
          <p:nvPr/>
        </p:nvSpPr>
        <p:spPr>
          <a:xfrm>
            <a:off x="9389939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1" name="矩形 790"/>
          <p:cNvSpPr/>
          <p:nvPr/>
        </p:nvSpPr>
        <p:spPr>
          <a:xfrm>
            <a:off x="7041479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2" name="矩形 791"/>
          <p:cNvSpPr/>
          <p:nvPr/>
        </p:nvSpPr>
        <p:spPr>
          <a:xfrm>
            <a:off x="7432889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3" name="矩形 792"/>
          <p:cNvSpPr/>
          <p:nvPr/>
        </p:nvSpPr>
        <p:spPr>
          <a:xfrm>
            <a:off x="7824299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4" name="矩形 793"/>
          <p:cNvSpPr/>
          <p:nvPr/>
        </p:nvSpPr>
        <p:spPr>
          <a:xfrm>
            <a:off x="8411414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5" name="矩形 794"/>
          <p:cNvSpPr/>
          <p:nvPr/>
        </p:nvSpPr>
        <p:spPr>
          <a:xfrm>
            <a:off x="9194234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6" name="矩形 795"/>
          <p:cNvSpPr/>
          <p:nvPr/>
        </p:nvSpPr>
        <p:spPr>
          <a:xfrm>
            <a:off x="9585644" y="2445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7" name="矩形 796"/>
          <p:cNvSpPr/>
          <p:nvPr/>
        </p:nvSpPr>
        <p:spPr>
          <a:xfrm>
            <a:off x="9781354" y="2445207"/>
            <a:ext cx="145090" cy="153212"/>
          </a:xfrm>
          <a:prstGeom prst="rect">
            <a:avLst/>
          </a:prstGeom>
          <a:solidFill>
            <a:srgbClr val="E7E6E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" name="矩形 797"/>
          <p:cNvSpPr/>
          <p:nvPr/>
        </p:nvSpPr>
        <p:spPr>
          <a:xfrm>
            <a:off x="8215709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9" name="矩形 798"/>
          <p:cNvSpPr/>
          <p:nvPr/>
        </p:nvSpPr>
        <p:spPr>
          <a:xfrm>
            <a:off x="8607119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0" name="矩形 799"/>
          <p:cNvSpPr/>
          <p:nvPr/>
        </p:nvSpPr>
        <p:spPr>
          <a:xfrm>
            <a:off x="8998529" y="2445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2" name="矩形 801"/>
          <p:cNvSpPr/>
          <p:nvPr/>
        </p:nvSpPr>
        <p:spPr>
          <a:xfrm>
            <a:off x="606295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3" name="矩形 802"/>
          <p:cNvSpPr/>
          <p:nvPr/>
        </p:nvSpPr>
        <p:spPr>
          <a:xfrm>
            <a:off x="6258659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4" name="矩形 803"/>
          <p:cNvSpPr/>
          <p:nvPr/>
        </p:nvSpPr>
        <p:spPr>
          <a:xfrm>
            <a:off x="645436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6650069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6" name="矩形 805"/>
          <p:cNvSpPr/>
          <p:nvPr/>
        </p:nvSpPr>
        <p:spPr>
          <a:xfrm>
            <a:off x="6845774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7" name="矩形 806"/>
          <p:cNvSpPr/>
          <p:nvPr/>
        </p:nvSpPr>
        <p:spPr>
          <a:xfrm>
            <a:off x="7237184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8" name="矩形 807"/>
          <p:cNvSpPr/>
          <p:nvPr/>
        </p:nvSpPr>
        <p:spPr>
          <a:xfrm>
            <a:off x="7628594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9" name="矩形 808"/>
          <p:cNvSpPr/>
          <p:nvPr/>
        </p:nvSpPr>
        <p:spPr>
          <a:xfrm>
            <a:off x="8020004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0" name="矩形 809"/>
          <p:cNvSpPr/>
          <p:nvPr/>
        </p:nvSpPr>
        <p:spPr>
          <a:xfrm>
            <a:off x="880282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1" name="矩形 810"/>
          <p:cNvSpPr/>
          <p:nvPr/>
        </p:nvSpPr>
        <p:spPr>
          <a:xfrm>
            <a:off x="9389939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2" name="矩形 811"/>
          <p:cNvSpPr/>
          <p:nvPr/>
        </p:nvSpPr>
        <p:spPr>
          <a:xfrm>
            <a:off x="7041479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3" name="矩形 812"/>
          <p:cNvSpPr/>
          <p:nvPr/>
        </p:nvSpPr>
        <p:spPr>
          <a:xfrm>
            <a:off x="7432889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4" name="矩形 813"/>
          <p:cNvSpPr/>
          <p:nvPr/>
        </p:nvSpPr>
        <p:spPr>
          <a:xfrm>
            <a:off x="7824299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5" name="矩形 814"/>
          <p:cNvSpPr/>
          <p:nvPr/>
        </p:nvSpPr>
        <p:spPr>
          <a:xfrm>
            <a:off x="8411414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6" name="矩形 815"/>
          <p:cNvSpPr/>
          <p:nvPr/>
        </p:nvSpPr>
        <p:spPr>
          <a:xfrm>
            <a:off x="919423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7" name="矩形 816"/>
          <p:cNvSpPr/>
          <p:nvPr/>
        </p:nvSpPr>
        <p:spPr>
          <a:xfrm>
            <a:off x="958564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8" name="矩形 817"/>
          <p:cNvSpPr/>
          <p:nvPr/>
        </p:nvSpPr>
        <p:spPr>
          <a:xfrm>
            <a:off x="9781354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" name="矩形 818"/>
          <p:cNvSpPr/>
          <p:nvPr/>
        </p:nvSpPr>
        <p:spPr>
          <a:xfrm>
            <a:off x="8215709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" name="矩形 819"/>
          <p:cNvSpPr/>
          <p:nvPr/>
        </p:nvSpPr>
        <p:spPr>
          <a:xfrm>
            <a:off x="8607119" y="324731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" name="矩形 820"/>
          <p:cNvSpPr/>
          <p:nvPr/>
        </p:nvSpPr>
        <p:spPr>
          <a:xfrm>
            <a:off x="8998529" y="324731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3" name="矩形 822"/>
          <p:cNvSpPr/>
          <p:nvPr/>
        </p:nvSpPr>
        <p:spPr>
          <a:xfrm>
            <a:off x="606295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4" name="矩形 823"/>
          <p:cNvSpPr/>
          <p:nvPr/>
        </p:nvSpPr>
        <p:spPr>
          <a:xfrm>
            <a:off x="6258659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5" name="矩形 824"/>
          <p:cNvSpPr/>
          <p:nvPr/>
        </p:nvSpPr>
        <p:spPr>
          <a:xfrm>
            <a:off x="645436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6" name="矩形 825"/>
          <p:cNvSpPr/>
          <p:nvPr/>
        </p:nvSpPr>
        <p:spPr>
          <a:xfrm>
            <a:off x="6650069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7" name="矩形 826"/>
          <p:cNvSpPr/>
          <p:nvPr/>
        </p:nvSpPr>
        <p:spPr>
          <a:xfrm>
            <a:off x="6845774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7237184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" name="矩形 828"/>
          <p:cNvSpPr/>
          <p:nvPr/>
        </p:nvSpPr>
        <p:spPr>
          <a:xfrm>
            <a:off x="7628594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0" name="矩形 829"/>
          <p:cNvSpPr/>
          <p:nvPr/>
        </p:nvSpPr>
        <p:spPr>
          <a:xfrm>
            <a:off x="8020004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1" name="矩形 830"/>
          <p:cNvSpPr/>
          <p:nvPr/>
        </p:nvSpPr>
        <p:spPr>
          <a:xfrm>
            <a:off x="880282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2" name="矩形 831"/>
          <p:cNvSpPr/>
          <p:nvPr/>
        </p:nvSpPr>
        <p:spPr>
          <a:xfrm>
            <a:off x="9389939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3" name="矩形 832"/>
          <p:cNvSpPr/>
          <p:nvPr/>
        </p:nvSpPr>
        <p:spPr>
          <a:xfrm>
            <a:off x="7041479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4" name="矩形 833"/>
          <p:cNvSpPr/>
          <p:nvPr/>
        </p:nvSpPr>
        <p:spPr>
          <a:xfrm>
            <a:off x="7432889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5" name="矩形 834"/>
          <p:cNvSpPr/>
          <p:nvPr/>
        </p:nvSpPr>
        <p:spPr>
          <a:xfrm>
            <a:off x="7824299" y="384888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6" name="矩形 835"/>
          <p:cNvSpPr/>
          <p:nvPr/>
        </p:nvSpPr>
        <p:spPr>
          <a:xfrm>
            <a:off x="841141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7" name="矩形 836"/>
          <p:cNvSpPr/>
          <p:nvPr/>
        </p:nvSpPr>
        <p:spPr>
          <a:xfrm>
            <a:off x="919423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8" name="矩形 837"/>
          <p:cNvSpPr/>
          <p:nvPr/>
        </p:nvSpPr>
        <p:spPr>
          <a:xfrm>
            <a:off x="958564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" name="矩形 838"/>
          <p:cNvSpPr/>
          <p:nvPr/>
        </p:nvSpPr>
        <p:spPr>
          <a:xfrm>
            <a:off x="9781354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0" name="矩形 839"/>
          <p:cNvSpPr/>
          <p:nvPr/>
        </p:nvSpPr>
        <p:spPr>
          <a:xfrm>
            <a:off x="8215709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1" name="矩形 840"/>
          <p:cNvSpPr/>
          <p:nvPr/>
        </p:nvSpPr>
        <p:spPr>
          <a:xfrm>
            <a:off x="8607119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2" name="矩形 841"/>
          <p:cNvSpPr/>
          <p:nvPr/>
        </p:nvSpPr>
        <p:spPr>
          <a:xfrm>
            <a:off x="8998529" y="384888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4" name="矩形 843"/>
          <p:cNvSpPr/>
          <p:nvPr/>
        </p:nvSpPr>
        <p:spPr>
          <a:xfrm>
            <a:off x="606295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5" name="矩形 844"/>
          <p:cNvSpPr/>
          <p:nvPr/>
        </p:nvSpPr>
        <p:spPr>
          <a:xfrm>
            <a:off x="6258659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6" name="矩形 845"/>
          <p:cNvSpPr/>
          <p:nvPr/>
        </p:nvSpPr>
        <p:spPr>
          <a:xfrm>
            <a:off x="645436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7" name="矩形 846"/>
          <p:cNvSpPr/>
          <p:nvPr/>
        </p:nvSpPr>
        <p:spPr>
          <a:xfrm>
            <a:off x="6650069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8" name="矩形 847"/>
          <p:cNvSpPr/>
          <p:nvPr/>
        </p:nvSpPr>
        <p:spPr>
          <a:xfrm>
            <a:off x="684577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" name="矩形 848"/>
          <p:cNvSpPr/>
          <p:nvPr/>
        </p:nvSpPr>
        <p:spPr>
          <a:xfrm>
            <a:off x="723718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0" name="矩形 849"/>
          <p:cNvSpPr/>
          <p:nvPr/>
        </p:nvSpPr>
        <p:spPr>
          <a:xfrm>
            <a:off x="762859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1" name="矩形 850"/>
          <p:cNvSpPr/>
          <p:nvPr/>
        </p:nvSpPr>
        <p:spPr>
          <a:xfrm>
            <a:off x="8020004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2" name="矩形 851"/>
          <p:cNvSpPr/>
          <p:nvPr/>
        </p:nvSpPr>
        <p:spPr>
          <a:xfrm>
            <a:off x="8802824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3" name="矩形 852"/>
          <p:cNvSpPr/>
          <p:nvPr/>
        </p:nvSpPr>
        <p:spPr>
          <a:xfrm>
            <a:off x="9389939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4" name="矩形 853"/>
          <p:cNvSpPr/>
          <p:nvPr/>
        </p:nvSpPr>
        <p:spPr>
          <a:xfrm>
            <a:off x="7041479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5" name="矩形 854"/>
          <p:cNvSpPr/>
          <p:nvPr/>
        </p:nvSpPr>
        <p:spPr>
          <a:xfrm>
            <a:off x="7432889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6" name="矩形 855"/>
          <p:cNvSpPr/>
          <p:nvPr/>
        </p:nvSpPr>
        <p:spPr>
          <a:xfrm>
            <a:off x="7824299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7" name="矩形 856"/>
          <p:cNvSpPr/>
          <p:nvPr/>
        </p:nvSpPr>
        <p:spPr>
          <a:xfrm>
            <a:off x="8411414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8" name="矩形 857"/>
          <p:cNvSpPr/>
          <p:nvPr/>
        </p:nvSpPr>
        <p:spPr>
          <a:xfrm>
            <a:off x="9194234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9" name="矩形 858"/>
          <p:cNvSpPr/>
          <p:nvPr/>
        </p:nvSpPr>
        <p:spPr>
          <a:xfrm>
            <a:off x="958564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0" name="矩形 859"/>
          <p:cNvSpPr/>
          <p:nvPr/>
        </p:nvSpPr>
        <p:spPr>
          <a:xfrm>
            <a:off x="9781354" y="2044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1" name="矩形 860"/>
          <p:cNvSpPr/>
          <p:nvPr/>
        </p:nvSpPr>
        <p:spPr>
          <a:xfrm>
            <a:off x="8215709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2" name="矩形 861"/>
          <p:cNvSpPr/>
          <p:nvPr/>
        </p:nvSpPr>
        <p:spPr>
          <a:xfrm>
            <a:off x="8607119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3" name="矩形 862"/>
          <p:cNvSpPr/>
          <p:nvPr/>
        </p:nvSpPr>
        <p:spPr>
          <a:xfrm>
            <a:off x="8998529" y="2044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5" name="矩形 864"/>
          <p:cNvSpPr/>
          <p:nvPr/>
        </p:nvSpPr>
        <p:spPr>
          <a:xfrm>
            <a:off x="606295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6" name="矩形 865"/>
          <p:cNvSpPr/>
          <p:nvPr/>
        </p:nvSpPr>
        <p:spPr>
          <a:xfrm>
            <a:off x="6258659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7" name="矩形 866"/>
          <p:cNvSpPr/>
          <p:nvPr/>
        </p:nvSpPr>
        <p:spPr>
          <a:xfrm>
            <a:off x="645436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8" name="矩形 867"/>
          <p:cNvSpPr/>
          <p:nvPr/>
        </p:nvSpPr>
        <p:spPr>
          <a:xfrm>
            <a:off x="6650069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9" name="矩形 868"/>
          <p:cNvSpPr/>
          <p:nvPr/>
        </p:nvSpPr>
        <p:spPr>
          <a:xfrm>
            <a:off x="684577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7237184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1" name="矩形 870"/>
          <p:cNvSpPr/>
          <p:nvPr/>
        </p:nvSpPr>
        <p:spPr>
          <a:xfrm>
            <a:off x="7628594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2" name="矩形 871"/>
          <p:cNvSpPr/>
          <p:nvPr/>
        </p:nvSpPr>
        <p:spPr>
          <a:xfrm>
            <a:off x="8020004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3" name="矩形 872"/>
          <p:cNvSpPr/>
          <p:nvPr/>
        </p:nvSpPr>
        <p:spPr>
          <a:xfrm>
            <a:off x="8802824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4" name="矩形 873"/>
          <p:cNvSpPr/>
          <p:nvPr/>
        </p:nvSpPr>
        <p:spPr>
          <a:xfrm>
            <a:off x="9389939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5" name="矩形 874"/>
          <p:cNvSpPr/>
          <p:nvPr/>
        </p:nvSpPr>
        <p:spPr>
          <a:xfrm>
            <a:off x="7041479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6" name="矩形 875"/>
          <p:cNvSpPr/>
          <p:nvPr/>
        </p:nvSpPr>
        <p:spPr>
          <a:xfrm>
            <a:off x="7432889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7" name="矩形 876"/>
          <p:cNvSpPr/>
          <p:nvPr/>
        </p:nvSpPr>
        <p:spPr>
          <a:xfrm>
            <a:off x="7824299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8" name="矩形 877"/>
          <p:cNvSpPr/>
          <p:nvPr/>
        </p:nvSpPr>
        <p:spPr>
          <a:xfrm>
            <a:off x="8411414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9" name="矩形 878"/>
          <p:cNvSpPr/>
          <p:nvPr/>
        </p:nvSpPr>
        <p:spPr>
          <a:xfrm>
            <a:off x="919423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" name="矩形 879"/>
          <p:cNvSpPr/>
          <p:nvPr/>
        </p:nvSpPr>
        <p:spPr>
          <a:xfrm>
            <a:off x="958564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" name="矩形 880"/>
          <p:cNvSpPr/>
          <p:nvPr/>
        </p:nvSpPr>
        <p:spPr>
          <a:xfrm>
            <a:off x="9781354" y="2645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2" name="矩形 881"/>
          <p:cNvSpPr/>
          <p:nvPr/>
        </p:nvSpPr>
        <p:spPr>
          <a:xfrm>
            <a:off x="8215709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3" name="矩形 882"/>
          <p:cNvSpPr/>
          <p:nvPr/>
        </p:nvSpPr>
        <p:spPr>
          <a:xfrm>
            <a:off x="8607119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4" name="矩形 883"/>
          <p:cNvSpPr/>
          <p:nvPr/>
        </p:nvSpPr>
        <p:spPr>
          <a:xfrm>
            <a:off x="8998529" y="2645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6" name="矩形 885"/>
          <p:cNvSpPr/>
          <p:nvPr/>
        </p:nvSpPr>
        <p:spPr>
          <a:xfrm>
            <a:off x="606295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7" name="矩形 886"/>
          <p:cNvSpPr/>
          <p:nvPr/>
        </p:nvSpPr>
        <p:spPr>
          <a:xfrm>
            <a:off x="6258659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8" name="矩形 887"/>
          <p:cNvSpPr/>
          <p:nvPr/>
        </p:nvSpPr>
        <p:spPr>
          <a:xfrm>
            <a:off x="645436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9" name="矩形 888"/>
          <p:cNvSpPr/>
          <p:nvPr/>
        </p:nvSpPr>
        <p:spPr>
          <a:xfrm>
            <a:off x="6650069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" name="矩形 889"/>
          <p:cNvSpPr/>
          <p:nvPr/>
        </p:nvSpPr>
        <p:spPr>
          <a:xfrm>
            <a:off x="6845774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1" name="矩形 890"/>
          <p:cNvSpPr/>
          <p:nvPr/>
        </p:nvSpPr>
        <p:spPr>
          <a:xfrm>
            <a:off x="7237184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2" name="矩形 891"/>
          <p:cNvSpPr/>
          <p:nvPr/>
        </p:nvSpPr>
        <p:spPr>
          <a:xfrm>
            <a:off x="7628594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3" name="矩形 892"/>
          <p:cNvSpPr/>
          <p:nvPr/>
        </p:nvSpPr>
        <p:spPr>
          <a:xfrm>
            <a:off x="8020004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4" name="矩形 893"/>
          <p:cNvSpPr/>
          <p:nvPr/>
        </p:nvSpPr>
        <p:spPr>
          <a:xfrm>
            <a:off x="880282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5" name="矩形 894"/>
          <p:cNvSpPr/>
          <p:nvPr/>
        </p:nvSpPr>
        <p:spPr>
          <a:xfrm>
            <a:off x="9389939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6" name="矩形 895"/>
          <p:cNvSpPr/>
          <p:nvPr/>
        </p:nvSpPr>
        <p:spPr>
          <a:xfrm>
            <a:off x="7041479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7" name="矩形 896"/>
          <p:cNvSpPr/>
          <p:nvPr/>
        </p:nvSpPr>
        <p:spPr>
          <a:xfrm>
            <a:off x="7432889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7824299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9" name="矩形 898"/>
          <p:cNvSpPr/>
          <p:nvPr/>
        </p:nvSpPr>
        <p:spPr>
          <a:xfrm>
            <a:off x="8411414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0" name="矩形 899"/>
          <p:cNvSpPr/>
          <p:nvPr/>
        </p:nvSpPr>
        <p:spPr>
          <a:xfrm>
            <a:off x="919423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1" name="矩形 900"/>
          <p:cNvSpPr/>
          <p:nvPr/>
        </p:nvSpPr>
        <p:spPr>
          <a:xfrm>
            <a:off x="958564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2" name="矩形 901"/>
          <p:cNvSpPr/>
          <p:nvPr/>
        </p:nvSpPr>
        <p:spPr>
          <a:xfrm>
            <a:off x="9781354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3" name="矩形 902"/>
          <p:cNvSpPr/>
          <p:nvPr/>
        </p:nvSpPr>
        <p:spPr>
          <a:xfrm>
            <a:off x="8215709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4" name="矩形 903"/>
          <p:cNvSpPr/>
          <p:nvPr/>
        </p:nvSpPr>
        <p:spPr>
          <a:xfrm>
            <a:off x="8607119" y="344783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5" name="矩形 904"/>
          <p:cNvSpPr/>
          <p:nvPr/>
        </p:nvSpPr>
        <p:spPr>
          <a:xfrm>
            <a:off x="8998529" y="344783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7" name="矩形 906"/>
          <p:cNvSpPr/>
          <p:nvPr/>
        </p:nvSpPr>
        <p:spPr>
          <a:xfrm>
            <a:off x="606295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8" name="矩形 907"/>
          <p:cNvSpPr/>
          <p:nvPr/>
        </p:nvSpPr>
        <p:spPr>
          <a:xfrm>
            <a:off x="625865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9" name="矩形 908"/>
          <p:cNvSpPr/>
          <p:nvPr/>
        </p:nvSpPr>
        <p:spPr>
          <a:xfrm>
            <a:off x="6454364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0" name="矩形 909"/>
          <p:cNvSpPr/>
          <p:nvPr/>
        </p:nvSpPr>
        <p:spPr>
          <a:xfrm>
            <a:off x="6650069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" name="矩形 910"/>
          <p:cNvSpPr/>
          <p:nvPr/>
        </p:nvSpPr>
        <p:spPr>
          <a:xfrm>
            <a:off x="6845774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2" name="矩形 911"/>
          <p:cNvSpPr/>
          <p:nvPr/>
        </p:nvSpPr>
        <p:spPr>
          <a:xfrm>
            <a:off x="7237184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3" name="矩形 912"/>
          <p:cNvSpPr/>
          <p:nvPr/>
        </p:nvSpPr>
        <p:spPr>
          <a:xfrm>
            <a:off x="7628594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4" name="矩形 913"/>
          <p:cNvSpPr/>
          <p:nvPr/>
        </p:nvSpPr>
        <p:spPr>
          <a:xfrm>
            <a:off x="802000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5" name="矩形 914"/>
          <p:cNvSpPr/>
          <p:nvPr/>
        </p:nvSpPr>
        <p:spPr>
          <a:xfrm>
            <a:off x="880282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6" name="矩形 915"/>
          <p:cNvSpPr/>
          <p:nvPr/>
        </p:nvSpPr>
        <p:spPr>
          <a:xfrm>
            <a:off x="938993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7" name="矩形 916"/>
          <p:cNvSpPr/>
          <p:nvPr/>
        </p:nvSpPr>
        <p:spPr>
          <a:xfrm>
            <a:off x="7041479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8" name="矩形 917"/>
          <p:cNvSpPr/>
          <p:nvPr/>
        </p:nvSpPr>
        <p:spPr>
          <a:xfrm>
            <a:off x="7432889" y="404941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9" name="矩形 918"/>
          <p:cNvSpPr/>
          <p:nvPr/>
        </p:nvSpPr>
        <p:spPr>
          <a:xfrm>
            <a:off x="782429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0" name="矩形 919"/>
          <p:cNvSpPr/>
          <p:nvPr/>
        </p:nvSpPr>
        <p:spPr>
          <a:xfrm>
            <a:off x="841141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" name="矩形 920"/>
          <p:cNvSpPr/>
          <p:nvPr/>
        </p:nvSpPr>
        <p:spPr>
          <a:xfrm>
            <a:off x="919423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" name="矩形 921"/>
          <p:cNvSpPr/>
          <p:nvPr/>
        </p:nvSpPr>
        <p:spPr>
          <a:xfrm>
            <a:off x="958564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" name="矩形 922"/>
          <p:cNvSpPr/>
          <p:nvPr/>
        </p:nvSpPr>
        <p:spPr>
          <a:xfrm>
            <a:off x="9781354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" name="矩形 923"/>
          <p:cNvSpPr/>
          <p:nvPr/>
        </p:nvSpPr>
        <p:spPr>
          <a:xfrm>
            <a:off x="821570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" name="矩形 924"/>
          <p:cNvSpPr/>
          <p:nvPr/>
        </p:nvSpPr>
        <p:spPr>
          <a:xfrm>
            <a:off x="860711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6" name="矩形 925"/>
          <p:cNvSpPr/>
          <p:nvPr/>
        </p:nvSpPr>
        <p:spPr>
          <a:xfrm>
            <a:off x="8998529" y="404941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8" name="矩形 927"/>
          <p:cNvSpPr/>
          <p:nvPr/>
        </p:nvSpPr>
        <p:spPr>
          <a:xfrm>
            <a:off x="606295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9" name="矩形 928"/>
          <p:cNvSpPr/>
          <p:nvPr/>
        </p:nvSpPr>
        <p:spPr>
          <a:xfrm>
            <a:off x="6258659" y="445046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0" name="矩形 929"/>
          <p:cNvSpPr/>
          <p:nvPr/>
        </p:nvSpPr>
        <p:spPr>
          <a:xfrm>
            <a:off x="6454364" y="445046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" name="矩形 930"/>
          <p:cNvSpPr/>
          <p:nvPr/>
        </p:nvSpPr>
        <p:spPr>
          <a:xfrm>
            <a:off x="6650069" y="445046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2" name="矩形 931"/>
          <p:cNvSpPr/>
          <p:nvPr/>
        </p:nvSpPr>
        <p:spPr>
          <a:xfrm>
            <a:off x="6845774" y="445046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3" name="矩形 932"/>
          <p:cNvSpPr/>
          <p:nvPr/>
        </p:nvSpPr>
        <p:spPr>
          <a:xfrm>
            <a:off x="723718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4" name="矩形 933"/>
          <p:cNvSpPr/>
          <p:nvPr/>
        </p:nvSpPr>
        <p:spPr>
          <a:xfrm>
            <a:off x="762859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5" name="矩形 934"/>
          <p:cNvSpPr/>
          <p:nvPr/>
        </p:nvSpPr>
        <p:spPr>
          <a:xfrm>
            <a:off x="802000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6" name="矩形 935"/>
          <p:cNvSpPr/>
          <p:nvPr/>
        </p:nvSpPr>
        <p:spPr>
          <a:xfrm>
            <a:off x="880282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7" name="矩形 936"/>
          <p:cNvSpPr/>
          <p:nvPr/>
        </p:nvSpPr>
        <p:spPr>
          <a:xfrm>
            <a:off x="938993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8" name="矩形 937"/>
          <p:cNvSpPr/>
          <p:nvPr/>
        </p:nvSpPr>
        <p:spPr>
          <a:xfrm>
            <a:off x="704147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9" name="矩形 938"/>
          <p:cNvSpPr/>
          <p:nvPr/>
        </p:nvSpPr>
        <p:spPr>
          <a:xfrm>
            <a:off x="743288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0" name="矩形 939"/>
          <p:cNvSpPr/>
          <p:nvPr/>
        </p:nvSpPr>
        <p:spPr>
          <a:xfrm>
            <a:off x="782429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1" name="矩形 940"/>
          <p:cNvSpPr/>
          <p:nvPr/>
        </p:nvSpPr>
        <p:spPr>
          <a:xfrm>
            <a:off x="841141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" name="矩形 941"/>
          <p:cNvSpPr/>
          <p:nvPr/>
        </p:nvSpPr>
        <p:spPr>
          <a:xfrm>
            <a:off x="919423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3" name="矩形 942"/>
          <p:cNvSpPr/>
          <p:nvPr/>
        </p:nvSpPr>
        <p:spPr>
          <a:xfrm>
            <a:off x="958564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4" name="矩形 943"/>
          <p:cNvSpPr/>
          <p:nvPr/>
        </p:nvSpPr>
        <p:spPr>
          <a:xfrm>
            <a:off x="9781354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5" name="矩形 944"/>
          <p:cNvSpPr/>
          <p:nvPr/>
        </p:nvSpPr>
        <p:spPr>
          <a:xfrm>
            <a:off x="821570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6" name="矩形 945"/>
          <p:cNvSpPr/>
          <p:nvPr/>
        </p:nvSpPr>
        <p:spPr>
          <a:xfrm>
            <a:off x="860711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7" name="矩形 946"/>
          <p:cNvSpPr/>
          <p:nvPr/>
        </p:nvSpPr>
        <p:spPr>
          <a:xfrm>
            <a:off x="8998529" y="445046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9" name="矩形 948"/>
          <p:cNvSpPr/>
          <p:nvPr/>
        </p:nvSpPr>
        <p:spPr>
          <a:xfrm>
            <a:off x="606295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0" name="矩形 949"/>
          <p:cNvSpPr/>
          <p:nvPr/>
        </p:nvSpPr>
        <p:spPr>
          <a:xfrm>
            <a:off x="6258659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1" name="矩形 950"/>
          <p:cNvSpPr/>
          <p:nvPr/>
        </p:nvSpPr>
        <p:spPr>
          <a:xfrm>
            <a:off x="645436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2" name="矩形 951"/>
          <p:cNvSpPr/>
          <p:nvPr/>
        </p:nvSpPr>
        <p:spPr>
          <a:xfrm>
            <a:off x="6650069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3" name="矩形 952"/>
          <p:cNvSpPr/>
          <p:nvPr/>
        </p:nvSpPr>
        <p:spPr>
          <a:xfrm>
            <a:off x="684577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4" name="矩形 953"/>
          <p:cNvSpPr/>
          <p:nvPr/>
        </p:nvSpPr>
        <p:spPr>
          <a:xfrm>
            <a:off x="7237184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5" name="矩形 954"/>
          <p:cNvSpPr/>
          <p:nvPr/>
        </p:nvSpPr>
        <p:spPr>
          <a:xfrm>
            <a:off x="7628594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6" name="矩形 955"/>
          <p:cNvSpPr/>
          <p:nvPr/>
        </p:nvSpPr>
        <p:spPr>
          <a:xfrm>
            <a:off x="8020004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7" name="矩形 956"/>
          <p:cNvSpPr/>
          <p:nvPr/>
        </p:nvSpPr>
        <p:spPr>
          <a:xfrm>
            <a:off x="8802824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8" name="矩形 957"/>
          <p:cNvSpPr/>
          <p:nvPr/>
        </p:nvSpPr>
        <p:spPr>
          <a:xfrm>
            <a:off x="9389939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" name="矩形 958"/>
          <p:cNvSpPr/>
          <p:nvPr/>
        </p:nvSpPr>
        <p:spPr>
          <a:xfrm>
            <a:off x="7041479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0" name="矩形 959"/>
          <p:cNvSpPr/>
          <p:nvPr/>
        </p:nvSpPr>
        <p:spPr>
          <a:xfrm>
            <a:off x="7432889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1" name="矩形 960"/>
          <p:cNvSpPr/>
          <p:nvPr/>
        </p:nvSpPr>
        <p:spPr>
          <a:xfrm>
            <a:off x="7824299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" name="矩形 961"/>
          <p:cNvSpPr/>
          <p:nvPr/>
        </p:nvSpPr>
        <p:spPr>
          <a:xfrm>
            <a:off x="8411414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3" name="矩形 962"/>
          <p:cNvSpPr/>
          <p:nvPr/>
        </p:nvSpPr>
        <p:spPr>
          <a:xfrm>
            <a:off x="919423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4" name="矩形 963"/>
          <p:cNvSpPr/>
          <p:nvPr/>
        </p:nvSpPr>
        <p:spPr>
          <a:xfrm>
            <a:off x="958564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5" name="矩形 964"/>
          <p:cNvSpPr/>
          <p:nvPr/>
        </p:nvSpPr>
        <p:spPr>
          <a:xfrm>
            <a:off x="9781354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6" name="矩形 965"/>
          <p:cNvSpPr/>
          <p:nvPr/>
        </p:nvSpPr>
        <p:spPr>
          <a:xfrm>
            <a:off x="8215709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7" name="矩形 966"/>
          <p:cNvSpPr/>
          <p:nvPr/>
        </p:nvSpPr>
        <p:spPr>
          <a:xfrm>
            <a:off x="8607119" y="2846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8" name="矩形 967"/>
          <p:cNvSpPr/>
          <p:nvPr/>
        </p:nvSpPr>
        <p:spPr>
          <a:xfrm>
            <a:off x="8998529" y="2846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0" name="矩形 969"/>
          <p:cNvSpPr/>
          <p:nvPr/>
        </p:nvSpPr>
        <p:spPr>
          <a:xfrm>
            <a:off x="606295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1" name="矩形 970"/>
          <p:cNvSpPr/>
          <p:nvPr/>
        </p:nvSpPr>
        <p:spPr>
          <a:xfrm>
            <a:off x="6258659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" name="矩形 971"/>
          <p:cNvSpPr/>
          <p:nvPr/>
        </p:nvSpPr>
        <p:spPr>
          <a:xfrm>
            <a:off x="645436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" name="矩形 972"/>
          <p:cNvSpPr/>
          <p:nvPr/>
        </p:nvSpPr>
        <p:spPr>
          <a:xfrm>
            <a:off x="6650069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4" name="矩形 973"/>
          <p:cNvSpPr/>
          <p:nvPr/>
        </p:nvSpPr>
        <p:spPr>
          <a:xfrm>
            <a:off x="6845774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5" name="矩形 974"/>
          <p:cNvSpPr/>
          <p:nvPr/>
        </p:nvSpPr>
        <p:spPr>
          <a:xfrm>
            <a:off x="7237184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6" name="矩形 975"/>
          <p:cNvSpPr/>
          <p:nvPr/>
        </p:nvSpPr>
        <p:spPr>
          <a:xfrm>
            <a:off x="7628594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7" name="矩形 976"/>
          <p:cNvSpPr/>
          <p:nvPr/>
        </p:nvSpPr>
        <p:spPr>
          <a:xfrm>
            <a:off x="8020004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8" name="矩形 977"/>
          <p:cNvSpPr/>
          <p:nvPr/>
        </p:nvSpPr>
        <p:spPr>
          <a:xfrm>
            <a:off x="880282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9" name="矩形 978"/>
          <p:cNvSpPr/>
          <p:nvPr/>
        </p:nvSpPr>
        <p:spPr>
          <a:xfrm>
            <a:off x="9389939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0" name="矩形 979"/>
          <p:cNvSpPr/>
          <p:nvPr/>
        </p:nvSpPr>
        <p:spPr>
          <a:xfrm>
            <a:off x="7041479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1" name="矩形 980"/>
          <p:cNvSpPr/>
          <p:nvPr/>
        </p:nvSpPr>
        <p:spPr>
          <a:xfrm>
            <a:off x="7432889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2" name="矩形 981"/>
          <p:cNvSpPr/>
          <p:nvPr/>
        </p:nvSpPr>
        <p:spPr>
          <a:xfrm>
            <a:off x="7824299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3" name="矩形 982"/>
          <p:cNvSpPr/>
          <p:nvPr/>
        </p:nvSpPr>
        <p:spPr>
          <a:xfrm>
            <a:off x="8411414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" name="矩形 983"/>
          <p:cNvSpPr/>
          <p:nvPr/>
        </p:nvSpPr>
        <p:spPr>
          <a:xfrm>
            <a:off x="919423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958564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6" name="矩形 985"/>
          <p:cNvSpPr/>
          <p:nvPr/>
        </p:nvSpPr>
        <p:spPr>
          <a:xfrm>
            <a:off x="9781354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矩形 986"/>
          <p:cNvSpPr/>
          <p:nvPr/>
        </p:nvSpPr>
        <p:spPr>
          <a:xfrm>
            <a:off x="8215709" y="364836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8" name="矩形 987"/>
          <p:cNvSpPr/>
          <p:nvPr/>
        </p:nvSpPr>
        <p:spPr>
          <a:xfrm>
            <a:off x="8607119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9" name="矩形 988"/>
          <p:cNvSpPr/>
          <p:nvPr/>
        </p:nvSpPr>
        <p:spPr>
          <a:xfrm>
            <a:off x="8998529" y="364836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1" name="矩形 990"/>
          <p:cNvSpPr/>
          <p:nvPr/>
        </p:nvSpPr>
        <p:spPr>
          <a:xfrm>
            <a:off x="606295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2" name="矩形 991"/>
          <p:cNvSpPr/>
          <p:nvPr/>
        </p:nvSpPr>
        <p:spPr>
          <a:xfrm>
            <a:off x="625865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" name="矩形 992"/>
          <p:cNvSpPr/>
          <p:nvPr/>
        </p:nvSpPr>
        <p:spPr>
          <a:xfrm>
            <a:off x="6454364" y="424994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4" name="矩形 993"/>
          <p:cNvSpPr/>
          <p:nvPr/>
        </p:nvSpPr>
        <p:spPr>
          <a:xfrm>
            <a:off x="6650069" y="424994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5" name="矩形 994"/>
          <p:cNvSpPr/>
          <p:nvPr/>
        </p:nvSpPr>
        <p:spPr>
          <a:xfrm>
            <a:off x="6845774" y="424994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6" name="矩形 995"/>
          <p:cNvSpPr/>
          <p:nvPr/>
        </p:nvSpPr>
        <p:spPr>
          <a:xfrm>
            <a:off x="7237184" y="424994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7" name="矩形 996"/>
          <p:cNvSpPr/>
          <p:nvPr/>
        </p:nvSpPr>
        <p:spPr>
          <a:xfrm>
            <a:off x="762859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8" name="矩形 997"/>
          <p:cNvSpPr/>
          <p:nvPr/>
        </p:nvSpPr>
        <p:spPr>
          <a:xfrm>
            <a:off x="802000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9" name="矩形 998"/>
          <p:cNvSpPr/>
          <p:nvPr/>
        </p:nvSpPr>
        <p:spPr>
          <a:xfrm>
            <a:off x="880282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0" name="矩形 999"/>
          <p:cNvSpPr/>
          <p:nvPr/>
        </p:nvSpPr>
        <p:spPr>
          <a:xfrm>
            <a:off x="938993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1" name="矩形 1000"/>
          <p:cNvSpPr/>
          <p:nvPr/>
        </p:nvSpPr>
        <p:spPr>
          <a:xfrm>
            <a:off x="7041479" y="424994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2" name="矩形 1001"/>
          <p:cNvSpPr/>
          <p:nvPr/>
        </p:nvSpPr>
        <p:spPr>
          <a:xfrm>
            <a:off x="743288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" name="矩形 1002"/>
          <p:cNvSpPr/>
          <p:nvPr/>
        </p:nvSpPr>
        <p:spPr>
          <a:xfrm>
            <a:off x="782429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4" name="矩形 1003"/>
          <p:cNvSpPr/>
          <p:nvPr/>
        </p:nvSpPr>
        <p:spPr>
          <a:xfrm>
            <a:off x="841141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5" name="矩形 1004"/>
          <p:cNvSpPr/>
          <p:nvPr/>
        </p:nvSpPr>
        <p:spPr>
          <a:xfrm>
            <a:off x="919423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6" name="矩形 1005"/>
          <p:cNvSpPr/>
          <p:nvPr/>
        </p:nvSpPr>
        <p:spPr>
          <a:xfrm>
            <a:off x="958564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7" name="矩形 1006"/>
          <p:cNvSpPr/>
          <p:nvPr/>
        </p:nvSpPr>
        <p:spPr>
          <a:xfrm>
            <a:off x="9781354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8" name="矩形 1007"/>
          <p:cNvSpPr/>
          <p:nvPr/>
        </p:nvSpPr>
        <p:spPr>
          <a:xfrm>
            <a:off x="821570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9" name="矩形 1008"/>
          <p:cNvSpPr/>
          <p:nvPr/>
        </p:nvSpPr>
        <p:spPr>
          <a:xfrm>
            <a:off x="860711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0" name="矩形 1009"/>
          <p:cNvSpPr/>
          <p:nvPr/>
        </p:nvSpPr>
        <p:spPr>
          <a:xfrm>
            <a:off x="8998529" y="424994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2" name="矩形 1011"/>
          <p:cNvSpPr/>
          <p:nvPr/>
        </p:nvSpPr>
        <p:spPr>
          <a:xfrm>
            <a:off x="606295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" name="矩形 1012"/>
          <p:cNvSpPr/>
          <p:nvPr/>
        </p:nvSpPr>
        <p:spPr>
          <a:xfrm>
            <a:off x="6258659" y="465099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" name="矩形 1013"/>
          <p:cNvSpPr/>
          <p:nvPr/>
        </p:nvSpPr>
        <p:spPr>
          <a:xfrm>
            <a:off x="6454364" y="465099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5" name="矩形 1014"/>
          <p:cNvSpPr/>
          <p:nvPr/>
        </p:nvSpPr>
        <p:spPr>
          <a:xfrm>
            <a:off x="665006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6" name="矩形 1015"/>
          <p:cNvSpPr/>
          <p:nvPr/>
        </p:nvSpPr>
        <p:spPr>
          <a:xfrm>
            <a:off x="684577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7" name="矩形 1016"/>
          <p:cNvSpPr/>
          <p:nvPr/>
        </p:nvSpPr>
        <p:spPr>
          <a:xfrm>
            <a:off x="723718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8" name="矩形 1017"/>
          <p:cNvSpPr/>
          <p:nvPr/>
        </p:nvSpPr>
        <p:spPr>
          <a:xfrm>
            <a:off x="762859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9" name="矩形 1018"/>
          <p:cNvSpPr/>
          <p:nvPr/>
        </p:nvSpPr>
        <p:spPr>
          <a:xfrm>
            <a:off x="802000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0" name="矩形 1019"/>
          <p:cNvSpPr/>
          <p:nvPr/>
        </p:nvSpPr>
        <p:spPr>
          <a:xfrm>
            <a:off x="880282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1" name="矩形 1020"/>
          <p:cNvSpPr/>
          <p:nvPr/>
        </p:nvSpPr>
        <p:spPr>
          <a:xfrm>
            <a:off x="938993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2" name="矩形 1021"/>
          <p:cNvSpPr/>
          <p:nvPr/>
        </p:nvSpPr>
        <p:spPr>
          <a:xfrm>
            <a:off x="704147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3" name="矩形 1022"/>
          <p:cNvSpPr/>
          <p:nvPr/>
        </p:nvSpPr>
        <p:spPr>
          <a:xfrm>
            <a:off x="743288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矩形 1023"/>
          <p:cNvSpPr/>
          <p:nvPr/>
        </p:nvSpPr>
        <p:spPr>
          <a:xfrm>
            <a:off x="782429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841141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矩形 1025"/>
          <p:cNvSpPr/>
          <p:nvPr/>
        </p:nvSpPr>
        <p:spPr>
          <a:xfrm>
            <a:off x="919423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58564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9781354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821570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860711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8998529" y="465099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3" name="矩形 1032"/>
          <p:cNvSpPr/>
          <p:nvPr/>
        </p:nvSpPr>
        <p:spPr>
          <a:xfrm>
            <a:off x="6062954" y="4851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625865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5" name="矩形 1034"/>
          <p:cNvSpPr/>
          <p:nvPr/>
        </p:nvSpPr>
        <p:spPr>
          <a:xfrm>
            <a:off x="645436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665006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7" name="矩形 1036"/>
          <p:cNvSpPr/>
          <p:nvPr/>
        </p:nvSpPr>
        <p:spPr>
          <a:xfrm>
            <a:off x="684577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8" name="矩形 1037"/>
          <p:cNvSpPr/>
          <p:nvPr/>
        </p:nvSpPr>
        <p:spPr>
          <a:xfrm>
            <a:off x="723718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762859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0" name="矩形 1039"/>
          <p:cNvSpPr/>
          <p:nvPr/>
        </p:nvSpPr>
        <p:spPr>
          <a:xfrm>
            <a:off x="802000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矩形 1040"/>
          <p:cNvSpPr/>
          <p:nvPr/>
        </p:nvSpPr>
        <p:spPr>
          <a:xfrm>
            <a:off x="880282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2" name="矩形 1041"/>
          <p:cNvSpPr/>
          <p:nvPr/>
        </p:nvSpPr>
        <p:spPr>
          <a:xfrm>
            <a:off x="938993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3" name="矩形 1042"/>
          <p:cNvSpPr/>
          <p:nvPr/>
        </p:nvSpPr>
        <p:spPr>
          <a:xfrm>
            <a:off x="704147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/>
          <p:cNvSpPr/>
          <p:nvPr/>
        </p:nvSpPr>
        <p:spPr>
          <a:xfrm>
            <a:off x="743288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5" name="矩形 1044"/>
          <p:cNvSpPr/>
          <p:nvPr/>
        </p:nvSpPr>
        <p:spPr>
          <a:xfrm>
            <a:off x="782429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6" name="矩形 1045"/>
          <p:cNvSpPr/>
          <p:nvPr/>
        </p:nvSpPr>
        <p:spPr>
          <a:xfrm>
            <a:off x="841141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7" name="矩形 1046"/>
          <p:cNvSpPr/>
          <p:nvPr/>
        </p:nvSpPr>
        <p:spPr>
          <a:xfrm>
            <a:off x="919423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" name="矩形 1047"/>
          <p:cNvSpPr/>
          <p:nvPr/>
        </p:nvSpPr>
        <p:spPr>
          <a:xfrm>
            <a:off x="958564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" name="矩形 1048"/>
          <p:cNvSpPr/>
          <p:nvPr/>
        </p:nvSpPr>
        <p:spPr>
          <a:xfrm>
            <a:off x="9781354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0" name="矩形 1049"/>
          <p:cNvSpPr/>
          <p:nvPr/>
        </p:nvSpPr>
        <p:spPr>
          <a:xfrm>
            <a:off x="821570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1" name="矩形 1050"/>
          <p:cNvSpPr/>
          <p:nvPr/>
        </p:nvSpPr>
        <p:spPr>
          <a:xfrm>
            <a:off x="860711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2" name="矩形 1051"/>
          <p:cNvSpPr/>
          <p:nvPr/>
        </p:nvSpPr>
        <p:spPr>
          <a:xfrm>
            <a:off x="8998529" y="4851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5" name="矩形 1054"/>
          <p:cNvSpPr/>
          <p:nvPr/>
        </p:nvSpPr>
        <p:spPr>
          <a:xfrm>
            <a:off x="85826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6" name="矩形 1055"/>
          <p:cNvSpPr/>
          <p:nvPr/>
        </p:nvSpPr>
        <p:spPr>
          <a:xfrm>
            <a:off x="105396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7" name="矩形 1056"/>
          <p:cNvSpPr/>
          <p:nvPr/>
        </p:nvSpPr>
        <p:spPr>
          <a:xfrm>
            <a:off x="124967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8" name="矩形 1057"/>
          <p:cNvSpPr/>
          <p:nvPr/>
        </p:nvSpPr>
        <p:spPr>
          <a:xfrm>
            <a:off x="144537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" name="矩形 1058"/>
          <p:cNvSpPr/>
          <p:nvPr/>
        </p:nvSpPr>
        <p:spPr>
          <a:xfrm>
            <a:off x="164108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" name="矩形 1059"/>
          <p:cNvSpPr/>
          <p:nvPr/>
        </p:nvSpPr>
        <p:spPr>
          <a:xfrm>
            <a:off x="203249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1" name="矩形 1060"/>
          <p:cNvSpPr/>
          <p:nvPr/>
        </p:nvSpPr>
        <p:spPr>
          <a:xfrm>
            <a:off x="242390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2" name="矩形 1061"/>
          <p:cNvSpPr/>
          <p:nvPr/>
        </p:nvSpPr>
        <p:spPr>
          <a:xfrm>
            <a:off x="281531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3" name="矩形 1062"/>
          <p:cNvSpPr/>
          <p:nvPr/>
        </p:nvSpPr>
        <p:spPr>
          <a:xfrm>
            <a:off x="359813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4" name="矩形 1063"/>
          <p:cNvSpPr/>
          <p:nvPr/>
        </p:nvSpPr>
        <p:spPr>
          <a:xfrm>
            <a:off x="4185248" y="114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" name="矩形 1064"/>
          <p:cNvSpPr/>
          <p:nvPr/>
        </p:nvSpPr>
        <p:spPr>
          <a:xfrm>
            <a:off x="183678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6" name="矩形 1065"/>
          <p:cNvSpPr/>
          <p:nvPr/>
        </p:nvSpPr>
        <p:spPr>
          <a:xfrm>
            <a:off x="222819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7" name="矩形 1066"/>
          <p:cNvSpPr/>
          <p:nvPr/>
        </p:nvSpPr>
        <p:spPr>
          <a:xfrm>
            <a:off x="261960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3206723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3989543" y="114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0" name="矩形 1069"/>
          <p:cNvSpPr/>
          <p:nvPr/>
        </p:nvSpPr>
        <p:spPr>
          <a:xfrm>
            <a:off x="4380953" y="114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4576663" y="114179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2" name="矩形 1071"/>
          <p:cNvSpPr/>
          <p:nvPr/>
        </p:nvSpPr>
        <p:spPr>
          <a:xfrm>
            <a:off x="301101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3" name="矩形 1072"/>
          <p:cNvSpPr/>
          <p:nvPr/>
        </p:nvSpPr>
        <p:spPr>
          <a:xfrm>
            <a:off x="3402428" y="114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矩形 1073"/>
          <p:cNvSpPr/>
          <p:nvPr/>
        </p:nvSpPr>
        <p:spPr>
          <a:xfrm>
            <a:off x="3793838" y="114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" name="矩形 1074"/>
          <p:cNvSpPr/>
          <p:nvPr/>
        </p:nvSpPr>
        <p:spPr>
          <a:xfrm>
            <a:off x="85826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6" name="矩形 1075"/>
          <p:cNvSpPr/>
          <p:nvPr/>
        </p:nvSpPr>
        <p:spPr>
          <a:xfrm>
            <a:off x="105396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7" name="矩形 1076"/>
          <p:cNvSpPr/>
          <p:nvPr/>
        </p:nvSpPr>
        <p:spPr>
          <a:xfrm>
            <a:off x="124967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8" name="矩形 1077"/>
          <p:cNvSpPr/>
          <p:nvPr/>
        </p:nvSpPr>
        <p:spPr>
          <a:xfrm>
            <a:off x="144537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9" name="矩形 1078"/>
          <p:cNvSpPr/>
          <p:nvPr/>
        </p:nvSpPr>
        <p:spPr>
          <a:xfrm>
            <a:off x="164108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0" name="矩形 1079"/>
          <p:cNvSpPr/>
          <p:nvPr/>
        </p:nvSpPr>
        <p:spPr>
          <a:xfrm>
            <a:off x="203249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1" name="矩形 1080"/>
          <p:cNvSpPr/>
          <p:nvPr/>
        </p:nvSpPr>
        <p:spPr>
          <a:xfrm>
            <a:off x="242390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2" name="矩形 1081"/>
          <p:cNvSpPr/>
          <p:nvPr/>
        </p:nvSpPr>
        <p:spPr>
          <a:xfrm>
            <a:off x="281531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3" name="矩形 1082"/>
          <p:cNvSpPr/>
          <p:nvPr/>
        </p:nvSpPr>
        <p:spPr>
          <a:xfrm>
            <a:off x="3598133" y="134231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4" name="矩形 1083"/>
          <p:cNvSpPr/>
          <p:nvPr/>
        </p:nvSpPr>
        <p:spPr>
          <a:xfrm>
            <a:off x="4185248" y="134231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" name="矩形 1084"/>
          <p:cNvSpPr/>
          <p:nvPr/>
        </p:nvSpPr>
        <p:spPr>
          <a:xfrm>
            <a:off x="183678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6" name="矩形 1085"/>
          <p:cNvSpPr/>
          <p:nvPr/>
        </p:nvSpPr>
        <p:spPr>
          <a:xfrm>
            <a:off x="222819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7" name="矩形 1086"/>
          <p:cNvSpPr/>
          <p:nvPr/>
        </p:nvSpPr>
        <p:spPr>
          <a:xfrm>
            <a:off x="261960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8" name="矩形 1087"/>
          <p:cNvSpPr/>
          <p:nvPr/>
        </p:nvSpPr>
        <p:spPr>
          <a:xfrm>
            <a:off x="3206723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9" name="矩形 1088"/>
          <p:cNvSpPr/>
          <p:nvPr/>
        </p:nvSpPr>
        <p:spPr>
          <a:xfrm>
            <a:off x="3989543" y="134231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0" name="矩形 1089"/>
          <p:cNvSpPr/>
          <p:nvPr/>
        </p:nvSpPr>
        <p:spPr>
          <a:xfrm>
            <a:off x="4380953" y="1342317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1" name="矩形 1090"/>
          <p:cNvSpPr/>
          <p:nvPr/>
        </p:nvSpPr>
        <p:spPr>
          <a:xfrm>
            <a:off x="4576663" y="134231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2" name="矩形 1091"/>
          <p:cNvSpPr/>
          <p:nvPr/>
        </p:nvSpPr>
        <p:spPr>
          <a:xfrm>
            <a:off x="301101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3" name="矩形 1092"/>
          <p:cNvSpPr/>
          <p:nvPr/>
        </p:nvSpPr>
        <p:spPr>
          <a:xfrm>
            <a:off x="3402428" y="134231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4" name="矩形 1093"/>
          <p:cNvSpPr/>
          <p:nvPr/>
        </p:nvSpPr>
        <p:spPr>
          <a:xfrm>
            <a:off x="3793838" y="134231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" name="矩形 1094"/>
          <p:cNvSpPr/>
          <p:nvPr/>
        </p:nvSpPr>
        <p:spPr>
          <a:xfrm>
            <a:off x="85826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" name="矩形 1095"/>
          <p:cNvSpPr/>
          <p:nvPr/>
        </p:nvSpPr>
        <p:spPr>
          <a:xfrm>
            <a:off x="105396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7" name="矩形 1096"/>
          <p:cNvSpPr/>
          <p:nvPr/>
        </p:nvSpPr>
        <p:spPr>
          <a:xfrm>
            <a:off x="124967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8" name="矩形 1097"/>
          <p:cNvSpPr/>
          <p:nvPr/>
        </p:nvSpPr>
        <p:spPr>
          <a:xfrm>
            <a:off x="144537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9" name="矩形 1098"/>
          <p:cNvSpPr/>
          <p:nvPr/>
        </p:nvSpPr>
        <p:spPr>
          <a:xfrm>
            <a:off x="164108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0" name="矩形 1099"/>
          <p:cNvSpPr/>
          <p:nvPr/>
        </p:nvSpPr>
        <p:spPr>
          <a:xfrm>
            <a:off x="203249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1" name="矩形 1100"/>
          <p:cNvSpPr/>
          <p:nvPr/>
        </p:nvSpPr>
        <p:spPr>
          <a:xfrm>
            <a:off x="242390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2" name="矩形 1101"/>
          <p:cNvSpPr/>
          <p:nvPr/>
        </p:nvSpPr>
        <p:spPr>
          <a:xfrm>
            <a:off x="281531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3" name="矩形 1102"/>
          <p:cNvSpPr/>
          <p:nvPr/>
        </p:nvSpPr>
        <p:spPr>
          <a:xfrm>
            <a:off x="359813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4" name="矩形 1103"/>
          <p:cNvSpPr/>
          <p:nvPr/>
        </p:nvSpPr>
        <p:spPr>
          <a:xfrm>
            <a:off x="418524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5" name="矩形 1104"/>
          <p:cNvSpPr/>
          <p:nvPr/>
        </p:nvSpPr>
        <p:spPr>
          <a:xfrm>
            <a:off x="183678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6" name="矩形 1105"/>
          <p:cNvSpPr/>
          <p:nvPr/>
        </p:nvSpPr>
        <p:spPr>
          <a:xfrm>
            <a:off x="222819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7" name="矩形 1106"/>
          <p:cNvSpPr/>
          <p:nvPr/>
        </p:nvSpPr>
        <p:spPr>
          <a:xfrm>
            <a:off x="261960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8" name="矩形 1107"/>
          <p:cNvSpPr/>
          <p:nvPr/>
        </p:nvSpPr>
        <p:spPr>
          <a:xfrm>
            <a:off x="320672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9" name="矩形 1108"/>
          <p:cNvSpPr/>
          <p:nvPr/>
        </p:nvSpPr>
        <p:spPr>
          <a:xfrm>
            <a:off x="3989543" y="1743369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0" name="矩形 1109"/>
          <p:cNvSpPr/>
          <p:nvPr/>
        </p:nvSpPr>
        <p:spPr>
          <a:xfrm>
            <a:off x="438095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1" name="矩形 1110"/>
          <p:cNvSpPr/>
          <p:nvPr/>
        </p:nvSpPr>
        <p:spPr>
          <a:xfrm>
            <a:off x="457666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矩形 1111"/>
          <p:cNvSpPr/>
          <p:nvPr/>
        </p:nvSpPr>
        <p:spPr>
          <a:xfrm>
            <a:off x="301101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3" name="矩形 1112"/>
          <p:cNvSpPr/>
          <p:nvPr/>
        </p:nvSpPr>
        <p:spPr>
          <a:xfrm>
            <a:off x="340242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4" name="矩形 1113"/>
          <p:cNvSpPr/>
          <p:nvPr/>
        </p:nvSpPr>
        <p:spPr>
          <a:xfrm>
            <a:off x="379383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5" name="矩形 1114"/>
          <p:cNvSpPr/>
          <p:nvPr/>
        </p:nvSpPr>
        <p:spPr>
          <a:xfrm>
            <a:off x="85826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矩形 1115"/>
          <p:cNvSpPr/>
          <p:nvPr/>
        </p:nvSpPr>
        <p:spPr>
          <a:xfrm>
            <a:off x="105396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7" name="矩形 1116"/>
          <p:cNvSpPr/>
          <p:nvPr/>
        </p:nvSpPr>
        <p:spPr>
          <a:xfrm>
            <a:off x="124967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矩形 1117"/>
          <p:cNvSpPr/>
          <p:nvPr/>
        </p:nvSpPr>
        <p:spPr>
          <a:xfrm>
            <a:off x="144537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矩形 1118"/>
          <p:cNvSpPr/>
          <p:nvPr/>
        </p:nvSpPr>
        <p:spPr>
          <a:xfrm>
            <a:off x="164108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0" name="矩形 1119"/>
          <p:cNvSpPr/>
          <p:nvPr/>
        </p:nvSpPr>
        <p:spPr>
          <a:xfrm>
            <a:off x="203249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矩形 1120"/>
          <p:cNvSpPr/>
          <p:nvPr/>
        </p:nvSpPr>
        <p:spPr>
          <a:xfrm>
            <a:off x="242390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矩形 1121"/>
          <p:cNvSpPr/>
          <p:nvPr/>
        </p:nvSpPr>
        <p:spPr>
          <a:xfrm>
            <a:off x="281531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矩形 1122"/>
          <p:cNvSpPr/>
          <p:nvPr/>
        </p:nvSpPr>
        <p:spPr>
          <a:xfrm>
            <a:off x="359813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矩形 1123"/>
          <p:cNvSpPr/>
          <p:nvPr/>
        </p:nvSpPr>
        <p:spPr>
          <a:xfrm>
            <a:off x="418524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矩形 1124"/>
          <p:cNvSpPr/>
          <p:nvPr/>
        </p:nvSpPr>
        <p:spPr>
          <a:xfrm>
            <a:off x="183678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矩形 1125"/>
          <p:cNvSpPr/>
          <p:nvPr/>
        </p:nvSpPr>
        <p:spPr>
          <a:xfrm>
            <a:off x="222819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矩形 1126"/>
          <p:cNvSpPr/>
          <p:nvPr/>
        </p:nvSpPr>
        <p:spPr>
          <a:xfrm>
            <a:off x="261960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矩形 1127"/>
          <p:cNvSpPr/>
          <p:nvPr/>
        </p:nvSpPr>
        <p:spPr>
          <a:xfrm>
            <a:off x="320672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矩形 1128"/>
          <p:cNvSpPr/>
          <p:nvPr/>
        </p:nvSpPr>
        <p:spPr>
          <a:xfrm>
            <a:off x="398954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矩形 1129"/>
          <p:cNvSpPr/>
          <p:nvPr/>
        </p:nvSpPr>
        <p:spPr>
          <a:xfrm>
            <a:off x="438095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1" name="矩形 1130"/>
          <p:cNvSpPr/>
          <p:nvPr/>
        </p:nvSpPr>
        <p:spPr>
          <a:xfrm>
            <a:off x="457666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2" name="矩形 1131"/>
          <p:cNvSpPr/>
          <p:nvPr/>
        </p:nvSpPr>
        <p:spPr>
          <a:xfrm>
            <a:off x="301101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3" name="矩形 1132"/>
          <p:cNvSpPr/>
          <p:nvPr/>
        </p:nvSpPr>
        <p:spPr>
          <a:xfrm>
            <a:off x="3402428" y="2344947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" name="矩形 1133"/>
          <p:cNvSpPr/>
          <p:nvPr/>
        </p:nvSpPr>
        <p:spPr>
          <a:xfrm>
            <a:off x="379383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5" name="矩形 1134"/>
          <p:cNvSpPr/>
          <p:nvPr/>
        </p:nvSpPr>
        <p:spPr>
          <a:xfrm>
            <a:off x="85826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" name="矩形 1135"/>
          <p:cNvSpPr/>
          <p:nvPr/>
        </p:nvSpPr>
        <p:spPr>
          <a:xfrm>
            <a:off x="105396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124967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8" name="矩形 1137"/>
          <p:cNvSpPr/>
          <p:nvPr/>
        </p:nvSpPr>
        <p:spPr>
          <a:xfrm>
            <a:off x="144537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9" name="矩形 1138"/>
          <p:cNvSpPr/>
          <p:nvPr/>
        </p:nvSpPr>
        <p:spPr>
          <a:xfrm>
            <a:off x="164108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0" name="矩形 1139"/>
          <p:cNvSpPr/>
          <p:nvPr/>
        </p:nvSpPr>
        <p:spPr>
          <a:xfrm>
            <a:off x="203249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1" name="矩形 1140"/>
          <p:cNvSpPr/>
          <p:nvPr/>
        </p:nvSpPr>
        <p:spPr>
          <a:xfrm>
            <a:off x="242390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2" name="矩形 1141"/>
          <p:cNvSpPr/>
          <p:nvPr/>
        </p:nvSpPr>
        <p:spPr>
          <a:xfrm>
            <a:off x="281531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3" name="矩形 1142"/>
          <p:cNvSpPr/>
          <p:nvPr/>
        </p:nvSpPr>
        <p:spPr>
          <a:xfrm>
            <a:off x="359813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4" name="矩形 1143"/>
          <p:cNvSpPr/>
          <p:nvPr/>
        </p:nvSpPr>
        <p:spPr>
          <a:xfrm>
            <a:off x="418524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5" name="矩形 1144"/>
          <p:cNvSpPr/>
          <p:nvPr/>
        </p:nvSpPr>
        <p:spPr>
          <a:xfrm>
            <a:off x="183678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6" name="矩形 1145"/>
          <p:cNvSpPr/>
          <p:nvPr/>
        </p:nvSpPr>
        <p:spPr>
          <a:xfrm>
            <a:off x="222819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7" name="矩形 1146"/>
          <p:cNvSpPr/>
          <p:nvPr/>
        </p:nvSpPr>
        <p:spPr>
          <a:xfrm>
            <a:off x="2619608" y="314705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8" name="矩形 1147"/>
          <p:cNvSpPr/>
          <p:nvPr/>
        </p:nvSpPr>
        <p:spPr>
          <a:xfrm>
            <a:off x="320672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9" name="矩形 1148"/>
          <p:cNvSpPr/>
          <p:nvPr/>
        </p:nvSpPr>
        <p:spPr>
          <a:xfrm>
            <a:off x="398954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0" name="矩形 1149"/>
          <p:cNvSpPr/>
          <p:nvPr/>
        </p:nvSpPr>
        <p:spPr>
          <a:xfrm>
            <a:off x="438095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1" name="矩形 1150"/>
          <p:cNvSpPr/>
          <p:nvPr/>
        </p:nvSpPr>
        <p:spPr>
          <a:xfrm>
            <a:off x="457666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2" name="矩形 1151"/>
          <p:cNvSpPr/>
          <p:nvPr/>
        </p:nvSpPr>
        <p:spPr>
          <a:xfrm>
            <a:off x="301101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3" name="矩形 1152"/>
          <p:cNvSpPr/>
          <p:nvPr/>
        </p:nvSpPr>
        <p:spPr>
          <a:xfrm>
            <a:off x="340242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4" name="矩形 1153"/>
          <p:cNvSpPr/>
          <p:nvPr/>
        </p:nvSpPr>
        <p:spPr>
          <a:xfrm>
            <a:off x="379383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5" name="矩形 1154"/>
          <p:cNvSpPr/>
          <p:nvPr/>
        </p:nvSpPr>
        <p:spPr>
          <a:xfrm>
            <a:off x="85826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6" name="矩形 1155"/>
          <p:cNvSpPr/>
          <p:nvPr/>
        </p:nvSpPr>
        <p:spPr>
          <a:xfrm>
            <a:off x="105396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" name="矩形 1156"/>
          <p:cNvSpPr/>
          <p:nvPr/>
        </p:nvSpPr>
        <p:spPr>
          <a:xfrm>
            <a:off x="124967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8" name="矩形 1157"/>
          <p:cNvSpPr/>
          <p:nvPr/>
        </p:nvSpPr>
        <p:spPr>
          <a:xfrm>
            <a:off x="144537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9" name="矩形 1158"/>
          <p:cNvSpPr/>
          <p:nvPr/>
        </p:nvSpPr>
        <p:spPr>
          <a:xfrm>
            <a:off x="164108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0" name="矩形 1159"/>
          <p:cNvSpPr/>
          <p:nvPr/>
        </p:nvSpPr>
        <p:spPr>
          <a:xfrm>
            <a:off x="203249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1" name="矩形 1160"/>
          <p:cNvSpPr/>
          <p:nvPr/>
        </p:nvSpPr>
        <p:spPr>
          <a:xfrm>
            <a:off x="242390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2" name="矩形 1161"/>
          <p:cNvSpPr/>
          <p:nvPr/>
        </p:nvSpPr>
        <p:spPr>
          <a:xfrm>
            <a:off x="281531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3" name="矩形 1162"/>
          <p:cNvSpPr/>
          <p:nvPr/>
        </p:nvSpPr>
        <p:spPr>
          <a:xfrm>
            <a:off x="3598133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4" name="矩形 1163"/>
          <p:cNvSpPr/>
          <p:nvPr/>
        </p:nvSpPr>
        <p:spPr>
          <a:xfrm>
            <a:off x="4185248" y="1542843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5" name="矩形 1164"/>
          <p:cNvSpPr/>
          <p:nvPr/>
        </p:nvSpPr>
        <p:spPr>
          <a:xfrm>
            <a:off x="183678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6" name="矩形 1165"/>
          <p:cNvSpPr/>
          <p:nvPr/>
        </p:nvSpPr>
        <p:spPr>
          <a:xfrm>
            <a:off x="222819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" name="矩形 1166"/>
          <p:cNvSpPr/>
          <p:nvPr/>
        </p:nvSpPr>
        <p:spPr>
          <a:xfrm>
            <a:off x="261960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8" name="矩形 1167"/>
          <p:cNvSpPr/>
          <p:nvPr/>
        </p:nvSpPr>
        <p:spPr>
          <a:xfrm>
            <a:off x="3206723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9" name="矩形 1168"/>
          <p:cNvSpPr/>
          <p:nvPr/>
        </p:nvSpPr>
        <p:spPr>
          <a:xfrm>
            <a:off x="3989543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0" name="矩形 1169"/>
          <p:cNvSpPr/>
          <p:nvPr/>
        </p:nvSpPr>
        <p:spPr>
          <a:xfrm>
            <a:off x="4380953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1" name="矩形 1170"/>
          <p:cNvSpPr/>
          <p:nvPr/>
        </p:nvSpPr>
        <p:spPr>
          <a:xfrm>
            <a:off x="4576663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2" name="矩形 1171"/>
          <p:cNvSpPr/>
          <p:nvPr/>
        </p:nvSpPr>
        <p:spPr>
          <a:xfrm>
            <a:off x="3011018" y="154284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3" name="矩形 1172"/>
          <p:cNvSpPr/>
          <p:nvPr/>
        </p:nvSpPr>
        <p:spPr>
          <a:xfrm>
            <a:off x="3402428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4" name="矩形 1173"/>
          <p:cNvSpPr/>
          <p:nvPr/>
        </p:nvSpPr>
        <p:spPr>
          <a:xfrm>
            <a:off x="3793838" y="154284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5" name="矩形 1174"/>
          <p:cNvSpPr/>
          <p:nvPr/>
        </p:nvSpPr>
        <p:spPr>
          <a:xfrm>
            <a:off x="85826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6" name="矩形 1175"/>
          <p:cNvSpPr/>
          <p:nvPr/>
        </p:nvSpPr>
        <p:spPr>
          <a:xfrm>
            <a:off x="105396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" name="矩形 1176"/>
          <p:cNvSpPr/>
          <p:nvPr/>
        </p:nvSpPr>
        <p:spPr>
          <a:xfrm>
            <a:off x="124967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8" name="矩形 1177"/>
          <p:cNvSpPr/>
          <p:nvPr/>
        </p:nvSpPr>
        <p:spPr>
          <a:xfrm>
            <a:off x="144537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9" name="矩形 1178"/>
          <p:cNvSpPr/>
          <p:nvPr/>
        </p:nvSpPr>
        <p:spPr>
          <a:xfrm>
            <a:off x="164108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0" name="矩形 1179"/>
          <p:cNvSpPr/>
          <p:nvPr/>
        </p:nvSpPr>
        <p:spPr>
          <a:xfrm>
            <a:off x="203249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1" name="矩形 1180"/>
          <p:cNvSpPr/>
          <p:nvPr/>
        </p:nvSpPr>
        <p:spPr>
          <a:xfrm>
            <a:off x="242390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2" name="矩形 1181"/>
          <p:cNvSpPr/>
          <p:nvPr/>
        </p:nvSpPr>
        <p:spPr>
          <a:xfrm>
            <a:off x="281531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3" name="矩形 1182"/>
          <p:cNvSpPr/>
          <p:nvPr/>
        </p:nvSpPr>
        <p:spPr>
          <a:xfrm>
            <a:off x="359813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4" name="矩形 1183"/>
          <p:cNvSpPr/>
          <p:nvPr/>
        </p:nvSpPr>
        <p:spPr>
          <a:xfrm>
            <a:off x="418524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5" name="矩形 1184"/>
          <p:cNvSpPr/>
          <p:nvPr/>
        </p:nvSpPr>
        <p:spPr>
          <a:xfrm>
            <a:off x="183678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6" name="矩形 1185"/>
          <p:cNvSpPr/>
          <p:nvPr/>
        </p:nvSpPr>
        <p:spPr>
          <a:xfrm>
            <a:off x="222819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7" name="矩形 1186"/>
          <p:cNvSpPr/>
          <p:nvPr/>
        </p:nvSpPr>
        <p:spPr>
          <a:xfrm>
            <a:off x="261960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8" name="矩形 1187"/>
          <p:cNvSpPr/>
          <p:nvPr/>
        </p:nvSpPr>
        <p:spPr>
          <a:xfrm>
            <a:off x="320672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9" name="矩形 1188"/>
          <p:cNvSpPr/>
          <p:nvPr/>
        </p:nvSpPr>
        <p:spPr>
          <a:xfrm>
            <a:off x="398954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0" name="矩形 1189"/>
          <p:cNvSpPr/>
          <p:nvPr/>
        </p:nvSpPr>
        <p:spPr>
          <a:xfrm>
            <a:off x="438095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1" name="矩形 1190"/>
          <p:cNvSpPr/>
          <p:nvPr/>
        </p:nvSpPr>
        <p:spPr>
          <a:xfrm>
            <a:off x="457666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2" name="矩形 1191"/>
          <p:cNvSpPr/>
          <p:nvPr/>
        </p:nvSpPr>
        <p:spPr>
          <a:xfrm>
            <a:off x="301101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3" name="矩形 1192"/>
          <p:cNvSpPr/>
          <p:nvPr/>
        </p:nvSpPr>
        <p:spPr>
          <a:xfrm>
            <a:off x="340242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4" name="矩形 1193"/>
          <p:cNvSpPr/>
          <p:nvPr/>
        </p:nvSpPr>
        <p:spPr>
          <a:xfrm>
            <a:off x="3793838" y="1943895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5" name="矩形 1194"/>
          <p:cNvSpPr/>
          <p:nvPr/>
        </p:nvSpPr>
        <p:spPr>
          <a:xfrm>
            <a:off x="85826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6" name="矩形 1195"/>
          <p:cNvSpPr/>
          <p:nvPr/>
        </p:nvSpPr>
        <p:spPr>
          <a:xfrm>
            <a:off x="105396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7" name="矩形 1196"/>
          <p:cNvSpPr/>
          <p:nvPr/>
        </p:nvSpPr>
        <p:spPr>
          <a:xfrm>
            <a:off x="124967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" name="矩形 1197"/>
          <p:cNvSpPr/>
          <p:nvPr/>
        </p:nvSpPr>
        <p:spPr>
          <a:xfrm>
            <a:off x="144537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9" name="矩形 1198"/>
          <p:cNvSpPr/>
          <p:nvPr/>
        </p:nvSpPr>
        <p:spPr>
          <a:xfrm>
            <a:off x="164108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0" name="矩形 1199"/>
          <p:cNvSpPr/>
          <p:nvPr/>
        </p:nvSpPr>
        <p:spPr>
          <a:xfrm>
            <a:off x="203249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1" name="矩形 1200"/>
          <p:cNvSpPr/>
          <p:nvPr/>
        </p:nvSpPr>
        <p:spPr>
          <a:xfrm>
            <a:off x="242390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2" name="矩形 1201"/>
          <p:cNvSpPr/>
          <p:nvPr/>
        </p:nvSpPr>
        <p:spPr>
          <a:xfrm>
            <a:off x="281531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3" name="矩形 1202"/>
          <p:cNvSpPr/>
          <p:nvPr/>
        </p:nvSpPr>
        <p:spPr>
          <a:xfrm>
            <a:off x="359813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4" name="矩形 1203"/>
          <p:cNvSpPr/>
          <p:nvPr/>
        </p:nvSpPr>
        <p:spPr>
          <a:xfrm>
            <a:off x="418524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5" name="矩形 1204"/>
          <p:cNvSpPr/>
          <p:nvPr/>
        </p:nvSpPr>
        <p:spPr>
          <a:xfrm>
            <a:off x="183678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6" name="矩形 1205"/>
          <p:cNvSpPr/>
          <p:nvPr/>
        </p:nvSpPr>
        <p:spPr>
          <a:xfrm>
            <a:off x="222819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7" name="矩形 1206"/>
          <p:cNvSpPr/>
          <p:nvPr/>
        </p:nvSpPr>
        <p:spPr>
          <a:xfrm>
            <a:off x="261960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8" name="矩形 1207"/>
          <p:cNvSpPr/>
          <p:nvPr/>
        </p:nvSpPr>
        <p:spPr>
          <a:xfrm>
            <a:off x="3206723" y="2545473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9" name="矩形 1208"/>
          <p:cNvSpPr/>
          <p:nvPr/>
        </p:nvSpPr>
        <p:spPr>
          <a:xfrm>
            <a:off x="398954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0" name="矩形 1209"/>
          <p:cNvSpPr/>
          <p:nvPr/>
        </p:nvSpPr>
        <p:spPr>
          <a:xfrm>
            <a:off x="438095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1" name="矩形 1210"/>
          <p:cNvSpPr/>
          <p:nvPr/>
        </p:nvSpPr>
        <p:spPr>
          <a:xfrm>
            <a:off x="457666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2" name="矩形 1211"/>
          <p:cNvSpPr/>
          <p:nvPr/>
        </p:nvSpPr>
        <p:spPr>
          <a:xfrm>
            <a:off x="301101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3" name="矩形 1212"/>
          <p:cNvSpPr/>
          <p:nvPr/>
        </p:nvSpPr>
        <p:spPr>
          <a:xfrm>
            <a:off x="340242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4" name="矩形 1213"/>
          <p:cNvSpPr/>
          <p:nvPr/>
        </p:nvSpPr>
        <p:spPr>
          <a:xfrm>
            <a:off x="379383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5" name="矩形 1214"/>
          <p:cNvSpPr/>
          <p:nvPr/>
        </p:nvSpPr>
        <p:spPr>
          <a:xfrm>
            <a:off x="85826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6" name="矩形 1215"/>
          <p:cNvSpPr/>
          <p:nvPr/>
        </p:nvSpPr>
        <p:spPr>
          <a:xfrm>
            <a:off x="105396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7" name="矩形 1216"/>
          <p:cNvSpPr/>
          <p:nvPr/>
        </p:nvSpPr>
        <p:spPr>
          <a:xfrm>
            <a:off x="124967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" name="矩形 1217"/>
          <p:cNvSpPr/>
          <p:nvPr/>
        </p:nvSpPr>
        <p:spPr>
          <a:xfrm>
            <a:off x="144537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9" name="矩形 1218"/>
          <p:cNvSpPr/>
          <p:nvPr/>
        </p:nvSpPr>
        <p:spPr>
          <a:xfrm>
            <a:off x="164108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0" name="矩形 1219"/>
          <p:cNvSpPr/>
          <p:nvPr/>
        </p:nvSpPr>
        <p:spPr>
          <a:xfrm>
            <a:off x="203249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1" name="矩形 1220"/>
          <p:cNvSpPr/>
          <p:nvPr/>
        </p:nvSpPr>
        <p:spPr>
          <a:xfrm>
            <a:off x="2423903" y="3347577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2" name="矩形 1221"/>
          <p:cNvSpPr/>
          <p:nvPr/>
        </p:nvSpPr>
        <p:spPr>
          <a:xfrm>
            <a:off x="281531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3" name="矩形 1222"/>
          <p:cNvSpPr/>
          <p:nvPr/>
        </p:nvSpPr>
        <p:spPr>
          <a:xfrm>
            <a:off x="359813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4" name="矩形 1223"/>
          <p:cNvSpPr/>
          <p:nvPr/>
        </p:nvSpPr>
        <p:spPr>
          <a:xfrm>
            <a:off x="418524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5" name="矩形 1224"/>
          <p:cNvSpPr/>
          <p:nvPr/>
        </p:nvSpPr>
        <p:spPr>
          <a:xfrm>
            <a:off x="183678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6" name="矩形 1225"/>
          <p:cNvSpPr/>
          <p:nvPr/>
        </p:nvSpPr>
        <p:spPr>
          <a:xfrm>
            <a:off x="222819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7" name="矩形 1226"/>
          <p:cNvSpPr/>
          <p:nvPr/>
        </p:nvSpPr>
        <p:spPr>
          <a:xfrm>
            <a:off x="261960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" name="矩形 1227"/>
          <p:cNvSpPr/>
          <p:nvPr/>
        </p:nvSpPr>
        <p:spPr>
          <a:xfrm>
            <a:off x="320672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" name="矩形 1228"/>
          <p:cNvSpPr/>
          <p:nvPr/>
        </p:nvSpPr>
        <p:spPr>
          <a:xfrm>
            <a:off x="398954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" name="矩形 1229"/>
          <p:cNvSpPr/>
          <p:nvPr/>
        </p:nvSpPr>
        <p:spPr>
          <a:xfrm>
            <a:off x="438095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" name="矩形 1230"/>
          <p:cNvSpPr/>
          <p:nvPr/>
        </p:nvSpPr>
        <p:spPr>
          <a:xfrm>
            <a:off x="457666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" name="矩形 1231"/>
          <p:cNvSpPr/>
          <p:nvPr/>
        </p:nvSpPr>
        <p:spPr>
          <a:xfrm>
            <a:off x="301101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" name="矩形 1232"/>
          <p:cNvSpPr/>
          <p:nvPr/>
        </p:nvSpPr>
        <p:spPr>
          <a:xfrm>
            <a:off x="340242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4" name="矩形 1233"/>
          <p:cNvSpPr/>
          <p:nvPr/>
        </p:nvSpPr>
        <p:spPr>
          <a:xfrm>
            <a:off x="379383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5" name="矩形 1234"/>
          <p:cNvSpPr/>
          <p:nvPr/>
        </p:nvSpPr>
        <p:spPr>
          <a:xfrm>
            <a:off x="85826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6" name="矩形 1235"/>
          <p:cNvSpPr/>
          <p:nvPr/>
        </p:nvSpPr>
        <p:spPr>
          <a:xfrm>
            <a:off x="105396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7" name="矩形 1236"/>
          <p:cNvSpPr/>
          <p:nvPr/>
        </p:nvSpPr>
        <p:spPr>
          <a:xfrm>
            <a:off x="124967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8" name="矩形 1237"/>
          <p:cNvSpPr/>
          <p:nvPr/>
        </p:nvSpPr>
        <p:spPr>
          <a:xfrm>
            <a:off x="144537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9" name="矩形 1238"/>
          <p:cNvSpPr/>
          <p:nvPr/>
        </p:nvSpPr>
        <p:spPr>
          <a:xfrm>
            <a:off x="164108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0" name="矩形 1239"/>
          <p:cNvSpPr/>
          <p:nvPr/>
        </p:nvSpPr>
        <p:spPr>
          <a:xfrm>
            <a:off x="203249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1" name="矩形 1240"/>
          <p:cNvSpPr/>
          <p:nvPr/>
        </p:nvSpPr>
        <p:spPr>
          <a:xfrm>
            <a:off x="242390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2" name="矩形 1241"/>
          <p:cNvSpPr/>
          <p:nvPr/>
        </p:nvSpPr>
        <p:spPr>
          <a:xfrm>
            <a:off x="281531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3" name="矩形 1242"/>
          <p:cNvSpPr/>
          <p:nvPr/>
        </p:nvSpPr>
        <p:spPr>
          <a:xfrm>
            <a:off x="359813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4" name="矩形 1243"/>
          <p:cNvSpPr/>
          <p:nvPr/>
        </p:nvSpPr>
        <p:spPr>
          <a:xfrm>
            <a:off x="418524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5" name="矩形 1244"/>
          <p:cNvSpPr/>
          <p:nvPr/>
        </p:nvSpPr>
        <p:spPr>
          <a:xfrm>
            <a:off x="1836788" y="3949155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6" name="矩形 1245"/>
          <p:cNvSpPr/>
          <p:nvPr/>
        </p:nvSpPr>
        <p:spPr>
          <a:xfrm>
            <a:off x="222819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7" name="矩形 1246"/>
          <p:cNvSpPr/>
          <p:nvPr/>
        </p:nvSpPr>
        <p:spPr>
          <a:xfrm>
            <a:off x="261960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8" name="矩形 1247"/>
          <p:cNvSpPr/>
          <p:nvPr/>
        </p:nvSpPr>
        <p:spPr>
          <a:xfrm>
            <a:off x="320672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9" name="矩形 1248"/>
          <p:cNvSpPr/>
          <p:nvPr/>
        </p:nvSpPr>
        <p:spPr>
          <a:xfrm>
            <a:off x="398954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0" name="矩形 1249"/>
          <p:cNvSpPr/>
          <p:nvPr/>
        </p:nvSpPr>
        <p:spPr>
          <a:xfrm>
            <a:off x="438095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1" name="矩形 1250"/>
          <p:cNvSpPr/>
          <p:nvPr/>
        </p:nvSpPr>
        <p:spPr>
          <a:xfrm>
            <a:off x="457666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2" name="矩形 1251"/>
          <p:cNvSpPr/>
          <p:nvPr/>
        </p:nvSpPr>
        <p:spPr>
          <a:xfrm>
            <a:off x="301101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3" name="矩形 1252"/>
          <p:cNvSpPr/>
          <p:nvPr/>
        </p:nvSpPr>
        <p:spPr>
          <a:xfrm>
            <a:off x="340242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4" name="矩形 1253"/>
          <p:cNvSpPr/>
          <p:nvPr/>
        </p:nvSpPr>
        <p:spPr>
          <a:xfrm>
            <a:off x="379383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5" name="矩形 1254"/>
          <p:cNvSpPr/>
          <p:nvPr/>
        </p:nvSpPr>
        <p:spPr>
          <a:xfrm>
            <a:off x="85826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6" name="矩形 1255"/>
          <p:cNvSpPr/>
          <p:nvPr/>
        </p:nvSpPr>
        <p:spPr>
          <a:xfrm>
            <a:off x="105396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7" name="矩形 1256"/>
          <p:cNvSpPr/>
          <p:nvPr/>
        </p:nvSpPr>
        <p:spPr>
          <a:xfrm>
            <a:off x="124967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8" name="矩形 1257"/>
          <p:cNvSpPr/>
          <p:nvPr/>
        </p:nvSpPr>
        <p:spPr>
          <a:xfrm>
            <a:off x="144537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9" name="矩形 1258"/>
          <p:cNvSpPr/>
          <p:nvPr/>
        </p:nvSpPr>
        <p:spPr>
          <a:xfrm>
            <a:off x="164108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0" name="矩形 1259"/>
          <p:cNvSpPr/>
          <p:nvPr/>
        </p:nvSpPr>
        <p:spPr>
          <a:xfrm>
            <a:off x="203249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1" name="矩形 1260"/>
          <p:cNvSpPr/>
          <p:nvPr/>
        </p:nvSpPr>
        <p:spPr>
          <a:xfrm>
            <a:off x="242390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2" name="矩形 1261"/>
          <p:cNvSpPr/>
          <p:nvPr/>
        </p:nvSpPr>
        <p:spPr>
          <a:xfrm>
            <a:off x="281531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3" name="矩形 1262"/>
          <p:cNvSpPr/>
          <p:nvPr/>
        </p:nvSpPr>
        <p:spPr>
          <a:xfrm>
            <a:off x="3598133" y="214442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4" name="矩形 1263"/>
          <p:cNvSpPr/>
          <p:nvPr/>
        </p:nvSpPr>
        <p:spPr>
          <a:xfrm>
            <a:off x="418524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5" name="矩形 1264"/>
          <p:cNvSpPr/>
          <p:nvPr/>
        </p:nvSpPr>
        <p:spPr>
          <a:xfrm>
            <a:off x="183678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6" name="矩形 1265"/>
          <p:cNvSpPr/>
          <p:nvPr/>
        </p:nvSpPr>
        <p:spPr>
          <a:xfrm>
            <a:off x="222819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7" name="矩形 1266"/>
          <p:cNvSpPr/>
          <p:nvPr/>
        </p:nvSpPr>
        <p:spPr>
          <a:xfrm>
            <a:off x="261960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8" name="矩形 1267"/>
          <p:cNvSpPr/>
          <p:nvPr/>
        </p:nvSpPr>
        <p:spPr>
          <a:xfrm>
            <a:off x="320672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9" name="矩形 1268"/>
          <p:cNvSpPr/>
          <p:nvPr/>
        </p:nvSpPr>
        <p:spPr>
          <a:xfrm>
            <a:off x="398954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0" name="矩形 1269"/>
          <p:cNvSpPr/>
          <p:nvPr/>
        </p:nvSpPr>
        <p:spPr>
          <a:xfrm>
            <a:off x="438095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1" name="矩形 1270"/>
          <p:cNvSpPr/>
          <p:nvPr/>
        </p:nvSpPr>
        <p:spPr>
          <a:xfrm>
            <a:off x="457666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2" name="矩形 1271"/>
          <p:cNvSpPr/>
          <p:nvPr/>
        </p:nvSpPr>
        <p:spPr>
          <a:xfrm>
            <a:off x="301101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3" name="矩形 1272"/>
          <p:cNvSpPr/>
          <p:nvPr/>
        </p:nvSpPr>
        <p:spPr>
          <a:xfrm>
            <a:off x="340242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4" name="矩形 1273"/>
          <p:cNvSpPr/>
          <p:nvPr/>
        </p:nvSpPr>
        <p:spPr>
          <a:xfrm>
            <a:off x="379383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5" name="矩形 1274"/>
          <p:cNvSpPr/>
          <p:nvPr/>
        </p:nvSpPr>
        <p:spPr>
          <a:xfrm>
            <a:off x="85826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6" name="矩形 1275"/>
          <p:cNvSpPr/>
          <p:nvPr/>
        </p:nvSpPr>
        <p:spPr>
          <a:xfrm>
            <a:off x="105396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7" name="矩形 1276"/>
          <p:cNvSpPr/>
          <p:nvPr/>
        </p:nvSpPr>
        <p:spPr>
          <a:xfrm>
            <a:off x="124967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8" name="矩形 1277"/>
          <p:cNvSpPr/>
          <p:nvPr/>
        </p:nvSpPr>
        <p:spPr>
          <a:xfrm>
            <a:off x="144537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9" name="矩形 1278"/>
          <p:cNvSpPr/>
          <p:nvPr/>
        </p:nvSpPr>
        <p:spPr>
          <a:xfrm>
            <a:off x="164108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0" name="矩形 1279"/>
          <p:cNvSpPr/>
          <p:nvPr/>
        </p:nvSpPr>
        <p:spPr>
          <a:xfrm>
            <a:off x="203249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1" name="矩形 1280"/>
          <p:cNvSpPr/>
          <p:nvPr/>
        </p:nvSpPr>
        <p:spPr>
          <a:xfrm>
            <a:off x="242390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2" name="矩形 1281"/>
          <p:cNvSpPr/>
          <p:nvPr/>
        </p:nvSpPr>
        <p:spPr>
          <a:xfrm>
            <a:off x="281531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3" name="矩形 1282"/>
          <p:cNvSpPr/>
          <p:nvPr/>
        </p:nvSpPr>
        <p:spPr>
          <a:xfrm>
            <a:off x="359813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4" name="矩形 1283"/>
          <p:cNvSpPr/>
          <p:nvPr/>
        </p:nvSpPr>
        <p:spPr>
          <a:xfrm>
            <a:off x="418524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5" name="矩形 1284"/>
          <p:cNvSpPr/>
          <p:nvPr/>
        </p:nvSpPr>
        <p:spPr>
          <a:xfrm>
            <a:off x="183678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6" name="矩形 1285"/>
          <p:cNvSpPr/>
          <p:nvPr/>
        </p:nvSpPr>
        <p:spPr>
          <a:xfrm>
            <a:off x="222819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7" name="矩形 1286"/>
          <p:cNvSpPr/>
          <p:nvPr/>
        </p:nvSpPr>
        <p:spPr>
          <a:xfrm>
            <a:off x="261960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8" name="矩形 1287"/>
          <p:cNvSpPr/>
          <p:nvPr/>
        </p:nvSpPr>
        <p:spPr>
          <a:xfrm>
            <a:off x="320672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9" name="矩形 1288"/>
          <p:cNvSpPr/>
          <p:nvPr/>
        </p:nvSpPr>
        <p:spPr>
          <a:xfrm>
            <a:off x="398954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0" name="矩形 1289"/>
          <p:cNvSpPr/>
          <p:nvPr/>
        </p:nvSpPr>
        <p:spPr>
          <a:xfrm>
            <a:off x="438095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1" name="矩形 1290"/>
          <p:cNvSpPr/>
          <p:nvPr/>
        </p:nvSpPr>
        <p:spPr>
          <a:xfrm>
            <a:off x="457666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2" name="矩形 1291"/>
          <p:cNvSpPr/>
          <p:nvPr/>
        </p:nvSpPr>
        <p:spPr>
          <a:xfrm>
            <a:off x="3011018" y="2745999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3" name="矩形 1292"/>
          <p:cNvSpPr/>
          <p:nvPr/>
        </p:nvSpPr>
        <p:spPr>
          <a:xfrm>
            <a:off x="340242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4" name="矩形 1293"/>
          <p:cNvSpPr/>
          <p:nvPr/>
        </p:nvSpPr>
        <p:spPr>
          <a:xfrm>
            <a:off x="379383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5" name="矩形 1294"/>
          <p:cNvSpPr/>
          <p:nvPr/>
        </p:nvSpPr>
        <p:spPr>
          <a:xfrm>
            <a:off x="85826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6" name="矩形 1295"/>
          <p:cNvSpPr/>
          <p:nvPr/>
        </p:nvSpPr>
        <p:spPr>
          <a:xfrm>
            <a:off x="105396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7" name="矩形 1296"/>
          <p:cNvSpPr/>
          <p:nvPr/>
        </p:nvSpPr>
        <p:spPr>
          <a:xfrm>
            <a:off x="124967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8" name="矩形 1297"/>
          <p:cNvSpPr/>
          <p:nvPr/>
        </p:nvSpPr>
        <p:spPr>
          <a:xfrm>
            <a:off x="144537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9" name="矩形 1298"/>
          <p:cNvSpPr/>
          <p:nvPr/>
        </p:nvSpPr>
        <p:spPr>
          <a:xfrm>
            <a:off x="164108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0" name="矩形 1299"/>
          <p:cNvSpPr/>
          <p:nvPr/>
        </p:nvSpPr>
        <p:spPr>
          <a:xfrm>
            <a:off x="203249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1" name="矩形 1300"/>
          <p:cNvSpPr/>
          <p:nvPr/>
        </p:nvSpPr>
        <p:spPr>
          <a:xfrm>
            <a:off x="242390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2" name="矩形 1301"/>
          <p:cNvSpPr/>
          <p:nvPr/>
        </p:nvSpPr>
        <p:spPr>
          <a:xfrm>
            <a:off x="281531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3" name="矩形 1302"/>
          <p:cNvSpPr/>
          <p:nvPr/>
        </p:nvSpPr>
        <p:spPr>
          <a:xfrm>
            <a:off x="359813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4" name="矩形 1303"/>
          <p:cNvSpPr/>
          <p:nvPr/>
        </p:nvSpPr>
        <p:spPr>
          <a:xfrm>
            <a:off x="418524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5" name="矩形 1304"/>
          <p:cNvSpPr/>
          <p:nvPr/>
        </p:nvSpPr>
        <p:spPr>
          <a:xfrm>
            <a:off x="183678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6" name="矩形 1305"/>
          <p:cNvSpPr/>
          <p:nvPr/>
        </p:nvSpPr>
        <p:spPr>
          <a:xfrm>
            <a:off x="2228198" y="3548103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7" name="矩形 1306"/>
          <p:cNvSpPr/>
          <p:nvPr/>
        </p:nvSpPr>
        <p:spPr>
          <a:xfrm>
            <a:off x="261960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8" name="矩形 1307"/>
          <p:cNvSpPr/>
          <p:nvPr/>
        </p:nvSpPr>
        <p:spPr>
          <a:xfrm>
            <a:off x="320672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9" name="矩形 1308"/>
          <p:cNvSpPr/>
          <p:nvPr/>
        </p:nvSpPr>
        <p:spPr>
          <a:xfrm>
            <a:off x="398954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0" name="矩形 1309"/>
          <p:cNvSpPr/>
          <p:nvPr/>
        </p:nvSpPr>
        <p:spPr>
          <a:xfrm>
            <a:off x="438095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1" name="矩形 1310"/>
          <p:cNvSpPr/>
          <p:nvPr/>
        </p:nvSpPr>
        <p:spPr>
          <a:xfrm>
            <a:off x="457666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2" name="矩形 1311"/>
          <p:cNvSpPr/>
          <p:nvPr/>
        </p:nvSpPr>
        <p:spPr>
          <a:xfrm>
            <a:off x="301101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3" name="矩形 1312"/>
          <p:cNvSpPr/>
          <p:nvPr/>
        </p:nvSpPr>
        <p:spPr>
          <a:xfrm>
            <a:off x="340242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4" name="矩形 1313"/>
          <p:cNvSpPr/>
          <p:nvPr/>
        </p:nvSpPr>
        <p:spPr>
          <a:xfrm>
            <a:off x="379383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5" name="矩形 1314"/>
          <p:cNvSpPr/>
          <p:nvPr/>
        </p:nvSpPr>
        <p:spPr>
          <a:xfrm>
            <a:off x="85826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6" name="矩形 1315"/>
          <p:cNvSpPr/>
          <p:nvPr/>
        </p:nvSpPr>
        <p:spPr>
          <a:xfrm>
            <a:off x="105396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7" name="矩形 1316"/>
          <p:cNvSpPr/>
          <p:nvPr/>
        </p:nvSpPr>
        <p:spPr>
          <a:xfrm>
            <a:off x="124967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8" name="矩形 1317"/>
          <p:cNvSpPr/>
          <p:nvPr/>
        </p:nvSpPr>
        <p:spPr>
          <a:xfrm>
            <a:off x="144537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9" name="矩形 1318"/>
          <p:cNvSpPr/>
          <p:nvPr/>
        </p:nvSpPr>
        <p:spPr>
          <a:xfrm>
            <a:off x="1641083" y="414968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0" name="矩形 1319"/>
          <p:cNvSpPr/>
          <p:nvPr/>
        </p:nvSpPr>
        <p:spPr>
          <a:xfrm>
            <a:off x="203249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1" name="矩形 1320"/>
          <p:cNvSpPr/>
          <p:nvPr/>
        </p:nvSpPr>
        <p:spPr>
          <a:xfrm>
            <a:off x="242390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2" name="矩形 1321"/>
          <p:cNvSpPr/>
          <p:nvPr/>
        </p:nvSpPr>
        <p:spPr>
          <a:xfrm>
            <a:off x="281531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3" name="矩形 1322"/>
          <p:cNvSpPr/>
          <p:nvPr/>
        </p:nvSpPr>
        <p:spPr>
          <a:xfrm>
            <a:off x="359813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4" name="矩形 1323"/>
          <p:cNvSpPr/>
          <p:nvPr/>
        </p:nvSpPr>
        <p:spPr>
          <a:xfrm>
            <a:off x="418524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5" name="矩形 1324"/>
          <p:cNvSpPr/>
          <p:nvPr/>
        </p:nvSpPr>
        <p:spPr>
          <a:xfrm>
            <a:off x="183678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6" name="矩形 1325"/>
          <p:cNvSpPr/>
          <p:nvPr/>
        </p:nvSpPr>
        <p:spPr>
          <a:xfrm>
            <a:off x="222819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7" name="矩形 1326"/>
          <p:cNvSpPr/>
          <p:nvPr/>
        </p:nvSpPr>
        <p:spPr>
          <a:xfrm>
            <a:off x="261960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8" name="矩形 1327"/>
          <p:cNvSpPr/>
          <p:nvPr/>
        </p:nvSpPr>
        <p:spPr>
          <a:xfrm>
            <a:off x="320672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9" name="矩形 1328"/>
          <p:cNvSpPr/>
          <p:nvPr/>
        </p:nvSpPr>
        <p:spPr>
          <a:xfrm>
            <a:off x="398954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0" name="矩形 1329"/>
          <p:cNvSpPr/>
          <p:nvPr/>
        </p:nvSpPr>
        <p:spPr>
          <a:xfrm>
            <a:off x="438095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" name="矩形 1330"/>
          <p:cNvSpPr/>
          <p:nvPr/>
        </p:nvSpPr>
        <p:spPr>
          <a:xfrm>
            <a:off x="457666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" name="矩形 1331"/>
          <p:cNvSpPr/>
          <p:nvPr/>
        </p:nvSpPr>
        <p:spPr>
          <a:xfrm>
            <a:off x="301101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" name="矩形 1332"/>
          <p:cNvSpPr/>
          <p:nvPr/>
        </p:nvSpPr>
        <p:spPr>
          <a:xfrm>
            <a:off x="340242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" name="矩形 1333"/>
          <p:cNvSpPr/>
          <p:nvPr/>
        </p:nvSpPr>
        <p:spPr>
          <a:xfrm>
            <a:off x="379383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" name="矩形 1334"/>
          <p:cNvSpPr/>
          <p:nvPr/>
        </p:nvSpPr>
        <p:spPr>
          <a:xfrm>
            <a:off x="85826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" name="矩形 1335"/>
          <p:cNvSpPr/>
          <p:nvPr/>
        </p:nvSpPr>
        <p:spPr>
          <a:xfrm>
            <a:off x="105396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7" name="矩形 1336"/>
          <p:cNvSpPr/>
          <p:nvPr/>
        </p:nvSpPr>
        <p:spPr>
          <a:xfrm>
            <a:off x="1249673" y="4550733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8" name="矩形 1337"/>
          <p:cNvSpPr/>
          <p:nvPr/>
        </p:nvSpPr>
        <p:spPr>
          <a:xfrm>
            <a:off x="144537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9" name="矩形 1338"/>
          <p:cNvSpPr/>
          <p:nvPr/>
        </p:nvSpPr>
        <p:spPr>
          <a:xfrm>
            <a:off x="164108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0" name="矩形 1339"/>
          <p:cNvSpPr/>
          <p:nvPr/>
        </p:nvSpPr>
        <p:spPr>
          <a:xfrm>
            <a:off x="203249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" name="矩形 1340"/>
          <p:cNvSpPr/>
          <p:nvPr/>
        </p:nvSpPr>
        <p:spPr>
          <a:xfrm>
            <a:off x="242390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2" name="矩形 1341"/>
          <p:cNvSpPr/>
          <p:nvPr/>
        </p:nvSpPr>
        <p:spPr>
          <a:xfrm>
            <a:off x="281531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3" name="矩形 1342"/>
          <p:cNvSpPr/>
          <p:nvPr/>
        </p:nvSpPr>
        <p:spPr>
          <a:xfrm>
            <a:off x="359813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4" name="矩形 1343"/>
          <p:cNvSpPr/>
          <p:nvPr/>
        </p:nvSpPr>
        <p:spPr>
          <a:xfrm>
            <a:off x="418524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5" name="矩形 1344"/>
          <p:cNvSpPr/>
          <p:nvPr/>
        </p:nvSpPr>
        <p:spPr>
          <a:xfrm>
            <a:off x="183678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6" name="矩形 1345"/>
          <p:cNvSpPr/>
          <p:nvPr/>
        </p:nvSpPr>
        <p:spPr>
          <a:xfrm>
            <a:off x="222819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7" name="矩形 1346"/>
          <p:cNvSpPr/>
          <p:nvPr/>
        </p:nvSpPr>
        <p:spPr>
          <a:xfrm>
            <a:off x="261960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8" name="矩形 1347"/>
          <p:cNvSpPr/>
          <p:nvPr/>
        </p:nvSpPr>
        <p:spPr>
          <a:xfrm>
            <a:off x="320672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9" name="矩形 1348"/>
          <p:cNvSpPr/>
          <p:nvPr/>
        </p:nvSpPr>
        <p:spPr>
          <a:xfrm>
            <a:off x="398954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0" name="矩形 1349"/>
          <p:cNvSpPr/>
          <p:nvPr/>
        </p:nvSpPr>
        <p:spPr>
          <a:xfrm>
            <a:off x="438095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1" name="矩形 1350"/>
          <p:cNvSpPr/>
          <p:nvPr/>
        </p:nvSpPr>
        <p:spPr>
          <a:xfrm>
            <a:off x="457666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2" name="矩形 1351"/>
          <p:cNvSpPr/>
          <p:nvPr/>
        </p:nvSpPr>
        <p:spPr>
          <a:xfrm>
            <a:off x="301101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3" name="矩形 1352"/>
          <p:cNvSpPr/>
          <p:nvPr/>
        </p:nvSpPr>
        <p:spPr>
          <a:xfrm>
            <a:off x="340242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4" name="矩形 1353"/>
          <p:cNvSpPr/>
          <p:nvPr/>
        </p:nvSpPr>
        <p:spPr>
          <a:xfrm>
            <a:off x="379383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5" name="矩形 1354"/>
          <p:cNvSpPr/>
          <p:nvPr/>
        </p:nvSpPr>
        <p:spPr>
          <a:xfrm>
            <a:off x="85826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6" name="矩形 1355"/>
          <p:cNvSpPr/>
          <p:nvPr/>
        </p:nvSpPr>
        <p:spPr>
          <a:xfrm>
            <a:off x="105396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7" name="矩形 1356"/>
          <p:cNvSpPr/>
          <p:nvPr/>
        </p:nvSpPr>
        <p:spPr>
          <a:xfrm>
            <a:off x="124967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8" name="矩形 1357"/>
          <p:cNvSpPr/>
          <p:nvPr/>
        </p:nvSpPr>
        <p:spPr>
          <a:xfrm>
            <a:off x="144537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9" name="矩形 1358"/>
          <p:cNvSpPr/>
          <p:nvPr/>
        </p:nvSpPr>
        <p:spPr>
          <a:xfrm>
            <a:off x="164108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0" name="矩形 1359"/>
          <p:cNvSpPr/>
          <p:nvPr/>
        </p:nvSpPr>
        <p:spPr>
          <a:xfrm>
            <a:off x="203249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1" name="矩形 1360"/>
          <p:cNvSpPr/>
          <p:nvPr/>
        </p:nvSpPr>
        <p:spPr>
          <a:xfrm>
            <a:off x="242390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2" name="矩形 1361"/>
          <p:cNvSpPr/>
          <p:nvPr/>
        </p:nvSpPr>
        <p:spPr>
          <a:xfrm>
            <a:off x="2815313" y="2946525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3" name="矩形 1362"/>
          <p:cNvSpPr/>
          <p:nvPr/>
        </p:nvSpPr>
        <p:spPr>
          <a:xfrm>
            <a:off x="359813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4" name="矩形 1363"/>
          <p:cNvSpPr/>
          <p:nvPr/>
        </p:nvSpPr>
        <p:spPr>
          <a:xfrm>
            <a:off x="418524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5" name="矩形 1364"/>
          <p:cNvSpPr/>
          <p:nvPr/>
        </p:nvSpPr>
        <p:spPr>
          <a:xfrm>
            <a:off x="183678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6" name="矩形 1365"/>
          <p:cNvSpPr/>
          <p:nvPr/>
        </p:nvSpPr>
        <p:spPr>
          <a:xfrm>
            <a:off x="222819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7" name="矩形 1366"/>
          <p:cNvSpPr/>
          <p:nvPr/>
        </p:nvSpPr>
        <p:spPr>
          <a:xfrm>
            <a:off x="261960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8" name="矩形 1367"/>
          <p:cNvSpPr/>
          <p:nvPr/>
        </p:nvSpPr>
        <p:spPr>
          <a:xfrm>
            <a:off x="320672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9" name="矩形 1368"/>
          <p:cNvSpPr/>
          <p:nvPr/>
        </p:nvSpPr>
        <p:spPr>
          <a:xfrm>
            <a:off x="398954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0" name="矩形 1369"/>
          <p:cNvSpPr/>
          <p:nvPr/>
        </p:nvSpPr>
        <p:spPr>
          <a:xfrm>
            <a:off x="438095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1" name="矩形 1370"/>
          <p:cNvSpPr/>
          <p:nvPr/>
        </p:nvSpPr>
        <p:spPr>
          <a:xfrm>
            <a:off x="457666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2" name="矩形 1371"/>
          <p:cNvSpPr/>
          <p:nvPr/>
        </p:nvSpPr>
        <p:spPr>
          <a:xfrm>
            <a:off x="301101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3" name="矩形 1372"/>
          <p:cNvSpPr/>
          <p:nvPr/>
        </p:nvSpPr>
        <p:spPr>
          <a:xfrm>
            <a:off x="340242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4" name="矩形 1373"/>
          <p:cNvSpPr/>
          <p:nvPr/>
        </p:nvSpPr>
        <p:spPr>
          <a:xfrm>
            <a:off x="379383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5" name="矩形 1374"/>
          <p:cNvSpPr/>
          <p:nvPr/>
        </p:nvSpPr>
        <p:spPr>
          <a:xfrm>
            <a:off x="85826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6" name="矩形 1375"/>
          <p:cNvSpPr/>
          <p:nvPr/>
        </p:nvSpPr>
        <p:spPr>
          <a:xfrm>
            <a:off x="105396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7" name="矩形 1376"/>
          <p:cNvSpPr/>
          <p:nvPr/>
        </p:nvSpPr>
        <p:spPr>
          <a:xfrm>
            <a:off x="124967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8" name="矩形 1377"/>
          <p:cNvSpPr/>
          <p:nvPr/>
        </p:nvSpPr>
        <p:spPr>
          <a:xfrm>
            <a:off x="144537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9" name="矩形 1378"/>
          <p:cNvSpPr/>
          <p:nvPr/>
        </p:nvSpPr>
        <p:spPr>
          <a:xfrm>
            <a:off x="164108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0" name="矩形 1379"/>
          <p:cNvSpPr/>
          <p:nvPr/>
        </p:nvSpPr>
        <p:spPr>
          <a:xfrm>
            <a:off x="2032493" y="3748629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1" name="矩形 1380"/>
          <p:cNvSpPr/>
          <p:nvPr/>
        </p:nvSpPr>
        <p:spPr>
          <a:xfrm>
            <a:off x="242390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2" name="矩形 1381"/>
          <p:cNvSpPr/>
          <p:nvPr/>
        </p:nvSpPr>
        <p:spPr>
          <a:xfrm>
            <a:off x="281531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3" name="矩形 1382"/>
          <p:cNvSpPr/>
          <p:nvPr/>
        </p:nvSpPr>
        <p:spPr>
          <a:xfrm>
            <a:off x="359813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4" name="矩形 1383"/>
          <p:cNvSpPr/>
          <p:nvPr/>
        </p:nvSpPr>
        <p:spPr>
          <a:xfrm>
            <a:off x="418524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5" name="矩形 1384"/>
          <p:cNvSpPr/>
          <p:nvPr/>
        </p:nvSpPr>
        <p:spPr>
          <a:xfrm>
            <a:off x="183678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6" name="矩形 1385"/>
          <p:cNvSpPr/>
          <p:nvPr/>
        </p:nvSpPr>
        <p:spPr>
          <a:xfrm>
            <a:off x="222819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7" name="矩形 1386"/>
          <p:cNvSpPr/>
          <p:nvPr/>
        </p:nvSpPr>
        <p:spPr>
          <a:xfrm>
            <a:off x="261960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8" name="矩形 1387"/>
          <p:cNvSpPr/>
          <p:nvPr/>
        </p:nvSpPr>
        <p:spPr>
          <a:xfrm>
            <a:off x="320672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9" name="矩形 1388"/>
          <p:cNvSpPr/>
          <p:nvPr/>
        </p:nvSpPr>
        <p:spPr>
          <a:xfrm>
            <a:off x="398954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0" name="矩形 1389"/>
          <p:cNvSpPr/>
          <p:nvPr/>
        </p:nvSpPr>
        <p:spPr>
          <a:xfrm>
            <a:off x="438095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1" name="矩形 1390"/>
          <p:cNvSpPr/>
          <p:nvPr/>
        </p:nvSpPr>
        <p:spPr>
          <a:xfrm>
            <a:off x="457666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2" name="矩形 1391"/>
          <p:cNvSpPr/>
          <p:nvPr/>
        </p:nvSpPr>
        <p:spPr>
          <a:xfrm>
            <a:off x="301101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3" name="矩形 1392"/>
          <p:cNvSpPr/>
          <p:nvPr/>
        </p:nvSpPr>
        <p:spPr>
          <a:xfrm>
            <a:off x="340242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4" name="矩形 1393"/>
          <p:cNvSpPr/>
          <p:nvPr/>
        </p:nvSpPr>
        <p:spPr>
          <a:xfrm>
            <a:off x="379383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5" name="矩形 1394"/>
          <p:cNvSpPr/>
          <p:nvPr/>
        </p:nvSpPr>
        <p:spPr>
          <a:xfrm>
            <a:off x="85826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6" name="矩形 1395"/>
          <p:cNvSpPr/>
          <p:nvPr/>
        </p:nvSpPr>
        <p:spPr>
          <a:xfrm>
            <a:off x="1053968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7" name="矩形 1396"/>
          <p:cNvSpPr/>
          <p:nvPr/>
        </p:nvSpPr>
        <p:spPr>
          <a:xfrm>
            <a:off x="124967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8" name="矩形 1397"/>
          <p:cNvSpPr/>
          <p:nvPr/>
        </p:nvSpPr>
        <p:spPr>
          <a:xfrm>
            <a:off x="1445378" y="4350207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9" name="矩形 1398"/>
          <p:cNvSpPr/>
          <p:nvPr/>
        </p:nvSpPr>
        <p:spPr>
          <a:xfrm>
            <a:off x="164108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0" name="矩形 1399"/>
          <p:cNvSpPr/>
          <p:nvPr/>
        </p:nvSpPr>
        <p:spPr>
          <a:xfrm>
            <a:off x="203249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1" name="矩形 1400"/>
          <p:cNvSpPr/>
          <p:nvPr/>
        </p:nvSpPr>
        <p:spPr>
          <a:xfrm>
            <a:off x="242390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2" name="矩形 1401"/>
          <p:cNvSpPr/>
          <p:nvPr/>
        </p:nvSpPr>
        <p:spPr>
          <a:xfrm>
            <a:off x="281531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3" name="矩形 1402"/>
          <p:cNvSpPr/>
          <p:nvPr/>
        </p:nvSpPr>
        <p:spPr>
          <a:xfrm>
            <a:off x="359813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4" name="矩形 1403"/>
          <p:cNvSpPr/>
          <p:nvPr/>
        </p:nvSpPr>
        <p:spPr>
          <a:xfrm>
            <a:off x="418524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5" name="矩形 1404"/>
          <p:cNvSpPr/>
          <p:nvPr/>
        </p:nvSpPr>
        <p:spPr>
          <a:xfrm>
            <a:off x="1836788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6" name="矩形 1405"/>
          <p:cNvSpPr/>
          <p:nvPr/>
        </p:nvSpPr>
        <p:spPr>
          <a:xfrm>
            <a:off x="2228198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7" name="矩形 1406"/>
          <p:cNvSpPr/>
          <p:nvPr/>
        </p:nvSpPr>
        <p:spPr>
          <a:xfrm>
            <a:off x="261960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8" name="矩形 1407"/>
          <p:cNvSpPr/>
          <p:nvPr/>
        </p:nvSpPr>
        <p:spPr>
          <a:xfrm>
            <a:off x="320672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9" name="矩形 1408"/>
          <p:cNvSpPr/>
          <p:nvPr/>
        </p:nvSpPr>
        <p:spPr>
          <a:xfrm>
            <a:off x="398954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0" name="矩形 1409"/>
          <p:cNvSpPr/>
          <p:nvPr/>
        </p:nvSpPr>
        <p:spPr>
          <a:xfrm>
            <a:off x="438095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1" name="矩形 1410"/>
          <p:cNvSpPr/>
          <p:nvPr/>
        </p:nvSpPr>
        <p:spPr>
          <a:xfrm>
            <a:off x="457666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2" name="矩形 1411"/>
          <p:cNvSpPr/>
          <p:nvPr/>
        </p:nvSpPr>
        <p:spPr>
          <a:xfrm>
            <a:off x="301101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3" name="矩形 1412"/>
          <p:cNvSpPr/>
          <p:nvPr/>
        </p:nvSpPr>
        <p:spPr>
          <a:xfrm>
            <a:off x="340242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4" name="矩形 1413"/>
          <p:cNvSpPr/>
          <p:nvPr/>
        </p:nvSpPr>
        <p:spPr>
          <a:xfrm>
            <a:off x="379383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5" name="矩形 1414"/>
          <p:cNvSpPr/>
          <p:nvPr/>
        </p:nvSpPr>
        <p:spPr>
          <a:xfrm>
            <a:off x="85826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6" name="矩形 1415"/>
          <p:cNvSpPr/>
          <p:nvPr/>
        </p:nvSpPr>
        <p:spPr>
          <a:xfrm>
            <a:off x="1053968" y="4751259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7" name="矩形 1416"/>
          <p:cNvSpPr/>
          <p:nvPr/>
        </p:nvSpPr>
        <p:spPr>
          <a:xfrm>
            <a:off x="124967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8" name="矩形 1417"/>
          <p:cNvSpPr/>
          <p:nvPr/>
        </p:nvSpPr>
        <p:spPr>
          <a:xfrm>
            <a:off x="1445378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9" name="矩形 1418"/>
          <p:cNvSpPr/>
          <p:nvPr/>
        </p:nvSpPr>
        <p:spPr>
          <a:xfrm>
            <a:off x="164108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0" name="矩形 1419"/>
          <p:cNvSpPr/>
          <p:nvPr/>
        </p:nvSpPr>
        <p:spPr>
          <a:xfrm>
            <a:off x="203249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1" name="矩形 1420"/>
          <p:cNvSpPr/>
          <p:nvPr/>
        </p:nvSpPr>
        <p:spPr>
          <a:xfrm>
            <a:off x="242390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2" name="矩形 1421"/>
          <p:cNvSpPr/>
          <p:nvPr/>
        </p:nvSpPr>
        <p:spPr>
          <a:xfrm>
            <a:off x="281531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3" name="矩形 1422"/>
          <p:cNvSpPr/>
          <p:nvPr/>
        </p:nvSpPr>
        <p:spPr>
          <a:xfrm>
            <a:off x="359813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4" name="矩形 1423"/>
          <p:cNvSpPr/>
          <p:nvPr/>
        </p:nvSpPr>
        <p:spPr>
          <a:xfrm>
            <a:off x="418524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5" name="矩形 1424"/>
          <p:cNvSpPr/>
          <p:nvPr/>
        </p:nvSpPr>
        <p:spPr>
          <a:xfrm>
            <a:off x="1836788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6" name="矩形 1425"/>
          <p:cNvSpPr/>
          <p:nvPr/>
        </p:nvSpPr>
        <p:spPr>
          <a:xfrm>
            <a:off x="222819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7" name="矩形 1426"/>
          <p:cNvSpPr/>
          <p:nvPr/>
        </p:nvSpPr>
        <p:spPr>
          <a:xfrm>
            <a:off x="261960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8" name="矩形 1427"/>
          <p:cNvSpPr/>
          <p:nvPr/>
        </p:nvSpPr>
        <p:spPr>
          <a:xfrm>
            <a:off x="320672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9" name="矩形 1428"/>
          <p:cNvSpPr/>
          <p:nvPr/>
        </p:nvSpPr>
        <p:spPr>
          <a:xfrm>
            <a:off x="398954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0" name="矩形 1429"/>
          <p:cNvSpPr/>
          <p:nvPr/>
        </p:nvSpPr>
        <p:spPr>
          <a:xfrm>
            <a:off x="438095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1" name="矩形 1430"/>
          <p:cNvSpPr/>
          <p:nvPr/>
        </p:nvSpPr>
        <p:spPr>
          <a:xfrm>
            <a:off x="457666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2" name="矩形 1431"/>
          <p:cNvSpPr/>
          <p:nvPr/>
        </p:nvSpPr>
        <p:spPr>
          <a:xfrm>
            <a:off x="301101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" name="矩形 1432"/>
          <p:cNvSpPr/>
          <p:nvPr/>
        </p:nvSpPr>
        <p:spPr>
          <a:xfrm>
            <a:off x="340242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" name="矩形 1433"/>
          <p:cNvSpPr/>
          <p:nvPr/>
        </p:nvSpPr>
        <p:spPr>
          <a:xfrm>
            <a:off x="379383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" name="矩形 1434"/>
          <p:cNvSpPr/>
          <p:nvPr/>
        </p:nvSpPr>
        <p:spPr>
          <a:xfrm>
            <a:off x="858263" y="495179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" name="矩形 1435"/>
          <p:cNvSpPr/>
          <p:nvPr/>
        </p:nvSpPr>
        <p:spPr>
          <a:xfrm>
            <a:off x="1053968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" name="矩形 1436"/>
          <p:cNvSpPr/>
          <p:nvPr/>
        </p:nvSpPr>
        <p:spPr>
          <a:xfrm>
            <a:off x="1249673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8" name="矩形 1437"/>
          <p:cNvSpPr/>
          <p:nvPr/>
        </p:nvSpPr>
        <p:spPr>
          <a:xfrm>
            <a:off x="1445378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9" name="矩形 1438"/>
          <p:cNvSpPr/>
          <p:nvPr/>
        </p:nvSpPr>
        <p:spPr>
          <a:xfrm>
            <a:off x="1641083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0" name="矩形 1439"/>
          <p:cNvSpPr/>
          <p:nvPr/>
        </p:nvSpPr>
        <p:spPr>
          <a:xfrm>
            <a:off x="203249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1" name="矩形 1440"/>
          <p:cNvSpPr/>
          <p:nvPr/>
        </p:nvSpPr>
        <p:spPr>
          <a:xfrm>
            <a:off x="242390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2" name="矩形 1441"/>
          <p:cNvSpPr/>
          <p:nvPr/>
        </p:nvSpPr>
        <p:spPr>
          <a:xfrm>
            <a:off x="281531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3" name="矩形 1442"/>
          <p:cNvSpPr/>
          <p:nvPr/>
        </p:nvSpPr>
        <p:spPr>
          <a:xfrm>
            <a:off x="359813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4" name="矩形 1443"/>
          <p:cNvSpPr/>
          <p:nvPr/>
        </p:nvSpPr>
        <p:spPr>
          <a:xfrm>
            <a:off x="418524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5" name="矩形 1444"/>
          <p:cNvSpPr/>
          <p:nvPr/>
        </p:nvSpPr>
        <p:spPr>
          <a:xfrm>
            <a:off x="183678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6" name="矩形 1445"/>
          <p:cNvSpPr/>
          <p:nvPr/>
        </p:nvSpPr>
        <p:spPr>
          <a:xfrm>
            <a:off x="222819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7" name="矩形 1446"/>
          <p:cNvSpPr/>
          <p:nvPr/>
        </p:nvSpPr>
        <p:spPr>
          <a:xfrm>
            <a:off x="261960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8" name="矩形 1447"/>
          <p:cNvSpPr/>
          <p:nvPr/>
        </p:nvSpPr>
        <p:spPr>
          <a:xfrm>
            <a:off x="320672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9" name="矩形 1448"/>
          <p:cNvSpPr/>
          <p:nvPr/>
        </p:nvSpPr>
        <p:spPr>
          <a:xfrm>
            <a:off x="398954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0" name="矩形 1449"/>
          <p:cNvSpPr/>
          <p:nvPr/>
        </p:nvSpPr>
        <p:spPr>
          <a:xfrm>
            <a:off x="438095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1" name="矩形 1450"/>
          <p:cNvSpPr/>
          <p:nvPr/>
        </p:nvSpPr>
        <p:spPr>
          <a:xfrm>
            <a:off x="457666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2" name="矩形 1451"/>
          <p:cNvSpPr/>
          <p:nvPr/>
        </p:nvSpPr>
        <p:spPr>
          <a:xfrm>
            <a:off x="301101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3" name="矩形 1452"/>
          <p:cNvSpPr/>
          <p:nvPr/>
        </p:nvSpPr>
        <p:spPr>
          <a:xfrm>
            <a:off x="340242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4" name="矩形 1453"/>
          <p:cNvSpPr/>
          <p:nvPr/>
        </p:nvSpPr>
        <p:spPr>
          <a:xfrm>
            <a:off x="379383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1074" idx="1"/>
            <a:endCxn id="1235" idx="2"/>
          </p:cNvCxnSpPr>
          <p:nvPr/>
        </p:nvCxnSpPr>
        <p:spPr>
          <a:xfrm flipH="1">
            <a:off x="930808" y="1218397"/>
            <a:ext cx="2863030" cy="2883970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p:cxnSp>
        <p:nvCxnSpPr>
          <p:cNvPr id="822" name="直接连接符 821"/>
          <p:cNvCxnSpPr/>
          <p:nvPr/>
        </p:nvCxnSpPr>
        <p:spPr>
          <a:xfrm flipH="1">
            <a:off x="1808081" y="2147541"/>
            <a:ext cx="2863030" cy="2883970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p:cxnSp>
        <p:nvCxnSpPr>
          <p:cNvPr id="843" name="直接连接符 842"/>
          <p:cNvCxnSpPr>
            <a:stCxn id="492" idx="2"/>
          </p:cNvCxnSpPr>
          <p:nvPr/>
        </p:nvCxnSpPr>
        <p:spPr>
          <a:xfrm flipH="1">
            <a:off x="6062955" y="2397893"/>
            <a:ext cx="1246774" cy="2633618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p:cxnSp>
        <p:nvCxnSpPr>
          <p:cNvPr id="864" name="直接连接符 863"/>
          <p:cNvCxnSpPr>
            <a:stCxn id="988" idx="1"/>
            <a:endCxn id="1033" idx="2"/>
          </p:cNvCxnSpPr>
          <p:nvPr/>
        </p:nvCxnSpPr>
        <p:spPr>
          <a:xfrm flipH="1">
            <a:off x="6135499" y="3724969"/>
            <a:ext cx="2471620" cy="1279768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p:cxnSp>
        <p:nvCxnSpPr>
          <p:cNvPr id="885" name="直接连接符 884"/>
          <p:cNvCxnSpPr>
            <a:endCxn id="492" idx="3"/>
          </p:cNvCxnSpPr>
          <p:nvPr/>
        </p:nvCxnSpPr>
        <p:spPr>
          <a:xfrm flipH="1">
            <a:off x="7382274" y="1028268"/>
            <a:ext cx="2522235" cy="1293019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p:cxnSp>
        <p:nvCxnSpPr>
          <p:cNvPr id="906" name="直接连接符 905"/>
          <p:cNvCxnSpPr/>
          <p:nvPr/>
        </p:nvCxnSpPr>
        <p:spPr>
          <a:xfrm flipH="1">
            <a:off x="8650958" y="1041525"/>
            <a:ext cx="1246774" cy="2633618"/>
          </a:xfrm>
          <a:prstGeom prst="line">
            <a:avLst/>
          </a:prstGeom>
          <a:noFill/>
          <a:ln w="25400">
            <a:solidFill>
              <a:srgbClr val="FF0000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85195" y="5170270"/>
                <a:ext cx="668773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5" y="5170270"/>
                <a:ext cx="668773" cy="276999"/>
              </a:xfrm>
              <a:prstGeom prst="rect">
                <a:avLst/>
              </a:prstGeom>
              <a:blipFill>
                <a:blip r:embed="rId3"/>
                <a:stretch>
                  <a:fillRect l="-3636" r="-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文本框 926"/>
              <p:cNvSpPr txBox="1"/>
              <p:nvPr/>
            </p:nvSpPr>
            <p:spPr>
              <a:xfrm>
                <a:off x="1647491" y="5168386"/>
                <a:ext cx="668773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27" name="文本框 9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91" y="5168386"/>
                <a:ext cx="668773" cy="276999"/>
              </a:xfrm>
              <a:prstGeom prst="rect">
                <a:avLst/>
              </a:prstGeom>
              <a:blipFill>
                <a:blip r:embed="rId4"/>
                <a:stretch>
                  <a:fillRect l="-3636" r="-727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1078049" y="5320146"/>
            <a:ext cx="536500" cy="9236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8884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矩形 504"/>
          <p:cNvSpPr/>
          <p:nvPr/>
        </p:nvSpPr>
        <p:spPr>
          <a:xfrm>
            <a:off x="5992559" y="2688849"/>
            <a:ext cx="4523041" cy="269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826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396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967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37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108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249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390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531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813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8598" y="97986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678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2819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1960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06723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89543" y="97986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4303" y="97986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0013" y="97986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1101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02428" y="979866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93838" y="979866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826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396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967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537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4108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249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2390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1531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8133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18598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3678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819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1960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6723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89543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14303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0013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1101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02428" y="1180392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3838" y="1180392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826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396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4967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4537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4108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3249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2390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15313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9813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1859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3678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2819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1960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0672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8954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1430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10013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11018" y="174336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40242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93838" y="174336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5826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396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4967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4537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4108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3249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2390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1531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813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1859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83678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28198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1960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672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989543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1430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10013" y="234494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01101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0242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93838" y="234494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826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5396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24967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44537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64108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03249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42390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1531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9813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1859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3678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22819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960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06723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8954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1430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10013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1101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402428" y="314705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93838" y="314705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5826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05396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24967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4537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64108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03249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2390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1531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98133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318598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3678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22819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61960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06723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89543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514303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710013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011018" y="1380918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402428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793838" y="1380918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5826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05396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24967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44537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64108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03249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42390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815313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59813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31859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3678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22819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619608" y="194389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20672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98954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51430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10013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01101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40242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793838" y="194389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5826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5396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24967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44537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64108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03249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42390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81531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59813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31859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83678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228198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61960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20672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89543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51430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710013" y="254547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01101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40242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793838" y="254547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5826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05396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24967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44537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64108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03249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42390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81531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59813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31859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83678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22819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61960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206723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98954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51430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710013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3011018" y="334757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40242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793838" y="334757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5826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05396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24967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445378" y="3949155"/>
            <a:ext cx="145090" cy="1532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1641083" y="3949155"/>
            <a:ext cx="145090" cy="15321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3249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423903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81531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59813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31859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836788" y="3949155"/>
            <a:ext cx="145090" cy="1532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22819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619608" y="394915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0672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398954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51430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4710013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01101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40242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793838" y="394915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85826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05396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24967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144537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64108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203249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242390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81531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359813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31859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83678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222819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2619608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320672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98954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14303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4710013" y="214442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301101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340242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3793838" y="214442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85826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05396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24967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44537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64108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03249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242390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81531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59813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431859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836788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222819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261960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3206723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398954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451430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4710013" y="274599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301101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340242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793838" y="274599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826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05396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124967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445378" y="3548103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64108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203249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42390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2815313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359813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31859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83678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222819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61960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320672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398954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51430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710013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011018" y="354810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340242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3793838" y="354810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85826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105396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24967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144537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641083" y="4149681"/>
            <a:ext cx="145090" cy="1532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2032493" y="4149681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2423903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81531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59813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31859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1836788" y="4149681"/>
            <a:ext cx="145090" cy="15321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2228198" y="414968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261960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20672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98954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51430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4710013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301101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340242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3793838" y="414968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5826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105396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124967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144537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1641083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2032493" y="4550733"/>
            <a:ext cx="145090" cy="1532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242390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281531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359813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31859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1836788" y="4550733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22819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261960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320672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98954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51430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4710013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301101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340242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3793838" y="4550733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85826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105396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124967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144537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164108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203249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242390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281531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359813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431859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83678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22819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61960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3206723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398954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451430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4710013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301101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402428" y="2946525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3793838" y="2946525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85826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105396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1249673" y="3748629"/>
            <a:ext cx="145090" cy="1532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1445378" y="3748629"/>
            <a:ext cx="145090" cy="15321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1641083" y="3748629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203249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42390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815313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359813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431859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83678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222819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2619608" y="374862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20672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398954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451430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4710013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301101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340242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3793838" y="374862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85826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1053968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124967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1445378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641083" y="4350207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2032493" y="4350207"/>
            <a:ext cx="145090" cy="15321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242390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281531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359813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431859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1836788" y="4350207"/>
            <a:ext cx="145090" cy="15321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2228198" y="4350207"/>
            <a:ext cx="145090" cy="15321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3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261960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320672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398954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451430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4710013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301101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340242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3793838" y="4350207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85826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矩形 363"/>
          <p:cNvSpPr/>
          <p:nvPr/>
        </p:nvSpPr>
        <p:spPr>
          <a:xfrm>
            <a:off x="1053968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124967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445378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1641083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203249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242390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281531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359813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" name="矩形 371"/>
          <p:cNvSpPr/>
          <p:nvPr/>
        </p:nvSpPr>
        <p:spPr>
          <a:xfrm>
            <a:off x="431859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矩形 372"/>
          <p:cNvSpPr/>
          <p:nvPr/>
        </p:nvSpPr>
        <p:spPr>
          <a:xfrm>
            <a:off x="1836788" y="4751259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222819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261960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320672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398954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451430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4710013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301101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340242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793838" y="4751259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858263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053968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1249673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45378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1641083" y="4951791"/>
            <a:ext cx="145090" cy="15321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203249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242390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281531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359813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431859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183678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22819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261960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320672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398954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451430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4710013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301101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340242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3793838" y="4951791"/>
            <a:ext cx="145090" cy="1532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" name="直接箭头连接符 408"/>
          <p:cNvCxnSpPr/>
          <p:nvPr/>
        </p:nvCxnSpPr>
        <p:spPr>
          <a:xfrm>
            <a:off x="1942854" y="4226287"/>
            <a:ext cx="193964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tailEnd type="triangle"/>
          </a:ln>
        </p:spPr>
      </p:cxnSp>
      <p:cxnSp>
        <p:nvCxnSpPr>
          <p:cNvPr id="423" name="直接箭头连接符 422"/>
          <p:cNvCxnSpPr/>
          <p:nvPr/>
        </p:nvCxnSpPr>
        <p:spPr>
          <a:xfrm flipV="1">
            <a:off x="2105038" y="4238670"/>
            <a:ext cx="0" cy="204308"/>
          </a:xfrm>
          <a:prstGeom prst="straightConnector1">
            <a:avLst/>
          </a:prstGeom>
          <a:noFill/>
          <a:ln w="25400">
            <a:solidFill>
              <a:srgbClr val="C00000"/>
            </a:solidFill>
            <a:tailEnd type="triangle"/>
          </a:ln>
        </p:spPr>
      </p:cxnSp>
      <p:cxnSp>
        <p:nvCxnSpPr>
          <p:cNvPr id="425" name="直接箭头连接符 424"/>
          <p:cNvCxnSpPr/>
          <p:nvPr/>
        </p:nvCxnSpPr>
        <p:spPr>
          <a:xfrm flipV="1">
            <a:off x="1949132" y="4233064"/>
            <a:ext cx="177800" cy="193008"/>
          </a:xfrm>
          <a:prstGeom prst="straightConnector1">
            <a:avLst/>
          </a:prstGeom>
          <a:noFill/>
          <a:ln w="25400">
            <a:solidFill>
              <a:srgbClr val="C00000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文本框 440"/>
              <p:cNvSpPr txBox="1"/>
              <p:nvPr/>
            </p:nvSpPr>
            <p:spPr>
              <a:xfrm>
                <a:off x="752946" y="5307676"/>
                <a:ext cx="210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1" name="文本框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6" y="5307676"/>
                <a:ext cx="210634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3" name="直接箭头连接符 442"/>
          <p:cNvCxnSpPr/>
          <p:nvPr/>
        </p:nvCxnSpPr>
        <p:spPr>
          <a:xfrm>
            <a:off x="1353018" y="5458689"/>
            <a:ext cx="27768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</p:cxnSp>
      <p:sp>
        <p:nvSpPr>
          <p:cNvPr id="444" name="文本框 443"/>
          <p:cNvSpPr txBox="1"/>
          <p:nvPr/>
        </p:nvSpPr>
        <p:spPr>
          <a:xfrm>
            <a:off x="864813" y="5261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5" name="文本框 444"/>
          <p:cNvSpPr txBox="1"/>
          <p:nvPr/>
        </p:nvSpPr>
        <p:spPr>
          <a:xfrm>
            <a:off x="4590037" y="52680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文本框 445"/>
              <p:cNvSpPr txBox="1"/>
              <p:nvPr/>
            </p:nvSpPr>
            <p:spPr>
              <a:xfrm>
                <a:off x="545219" y="5167617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6" name="文本框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9" y="5167617"/>
                <a:ext cx="221022" cy="276999"/>
              </a:xfrm>
              <a:prstGeom prst="rect">
                <a:avLst/>
              </a:prstGeom>
              <a:blipFill>
                <a:blip r:embed="rId3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直接箭头连接符 446"/>
          <p:cNvCxnSpPr/>
          <p:nvPr/>
        </p:nvCxnSpPr>
        <p:spPr>
          <a:xfrm flipV="1">
            <a:off x="655730" y="1621197"/>
            <a:ext cx="0" cy="320666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</p:cxnSp>
      <p:sp>
        <p:nvSpPr>
          <p:cNvPr id="450" name="文本框 449"/>
          <p:cNvSpPr txBox="1"/>
          <p:nvPr/>
        </p:nvSpPr>
        <p:spPr>
          <a:xfrm>
            <a:off x="416744" y="91211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51" name="文本框 450"/>
          <p:cNvSpPr txBox="1"/>
          <p:nvPr/>
        </p:nvSpPr>
        <p:spPr>
          <a:xfrm>
            <a:off x="497275" y="4813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文本框 460"/>
              <p:cNvSpPr txBox="1"/>
              <p:nvPr/>
            </p:nvSpPr>
            <p:spPr>
              <a:xfrm>
                <a:off x="6359976" y="962054"/>
                <a:ext cx="25307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61" name="文本框 4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76" y="962054"/>
                <a:ext cx="2530765" cy="276999"/>
              </a:xfrm>
              <a:prstGeom prst="rect">
                <a:avLst/>
              </a:prstGeom>
              <a:blipFill>
                <a:blip r:embed="rId4"/>
                <a:stretch>
                  <a:fillRect t="-2222" r="-12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文本框 461"/>
              <p:cNvSpPr txBox="1"/>
              <p:nvPr/>
            </p:nvSpPr>
            <p:spPr>
              <a:xfrm>
                <a:off x="6405787" y="1871889"/>
                <a:ext cx="2530764" cy="2769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𝐷𝑇𝑊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" name="文本框 4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87" y="1871889"/>
                <a:ext cx="2530764" cy="276999"/>
              </a:xfrm>
              <a:prstGeom prst="rect">
                <a:avLst/>
              </a:prstGeom>
              <a:blipFill>
                <a:blip r:embed="rId5"/>
                <a:stretch>
                  <a:fillRect l="-241" t="-2174" r="-120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811500" y="4143565"/>
            <a:ext cx="376573" cy="3935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文本框 447"/>
              <p:cNvSpPr txBox="1"/>
              <p:nvPr/>
            </p:nvSpPr>
            <p:spPr>
              <a:xfrm>
                <a:off x="858263" y="5732382"/>
                <a:ext cx="4104261" cy="316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48" name="文本框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3" y="5732382"/>
                <a:ext cx="4104261" cy="316625"/>
              </a:xfrm>
              <a:prstGeom prst="rect">
                <a:avLst/>
              </a:prstGeom>
              <a:blipFill>
                <a:blip r:embed="rId6"/>
                <a:stretch>
                  <a:fillRect l="-1189" r="-163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8" name="直接箭头连接符 457"/>
          <p:cNvCxnSpPr/>
          <p:nvPr/>
        </p:nvCxnSpPr>
        <p:spPr>
          <a:xfrm>
            <a:off x="5796797" y="4102367"/>
            <a:ext cx="668524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60" name="直接箭头连接符 459"/>
          <p:cNvCxnSpPr/>
          <p:nvPr/>
        </p:nvCxnSpPr>
        <p:spPr>
          <a:xfrm>
            <a:off x="5796797" y="4901206"/>
            <a:ext cx="708461" cy="396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p:cxnSp>
        <p:nvCxnSpPr>
          <p:cNvPr id="464" name="直接箭头连接符 463"/>
          <p:cNvCxnSpPr/>
          <p:nvPr/>
        </p:nvCxnSpPr>
        <p:spPr>
          <a:xfrm>
            <a:off x="5757938" y="4522415"/>
            <a:ext cx="366511" cy="1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文本框 464"/>
              <p:cNvSpPr txBox="1"/>
              <p:nvPr/>
            </p:nvSpPr>
            <p:spPr>
              <a:xfrm>
                <a:off x="5185580" y="4389790"/>
                <a:ext cx="45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5" name="文本框 4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80" y="4389790"/>
                <a:ext cx="459357" cy="276999"/>
              </a:xfrm>
              <a:prstGeom prst="rect">
                <a:avLst/>
              </a:prstGeom>
              <a:blipFill>
                <a:blip r:embed="rId7"/>
                <a:stretch>
                  <a:fillRect l="-12000" r="-10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文本框 465"/>
              <p:cNvSpPr txBox="1"/>
              <p:nvPr/>
            </p:nvSpPr>
            <p:spPr>
              <a:xfrm>
                <a:off x="5180914" y="4787050"/>
                <a:ext cx="552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6" name="文本框 4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914" y="4787050"/>
                <a:ext cx="552202" cy="276999"/>
              </a:xfrm>
              <a:prstGeom prst="rect">
                <a:avLst/>
              </a:prstGeom>
              <a:blipFill>
                <a:blip r:embed="rId8"/>
                <a:stretch>
                  <a:fillRect l="-5556"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文本框 466"/>
              <p:cNvSpPr txBox="1"/>
              <p:nvPr/>
            </p:nvSpPr>
            <p:spPr>
              <a:xfrm>
                <a:off x="5176535" y="3940714"/>
                <a:ext cx="552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7" name="文本框 4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35" y="3940714"/>
                <a:ext cx="552202" cy="276999"/>
              </a:xfrm>
              <a:prstGeom prst="rect">
                <a:avLst/>
              </a:prstGeom>
              <a:blipFill>
                <a:blip r:embed="rId9"/>
                <a:stretch>
                  <a:fillRect l="-5495" r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文本框 467"/>
              <p:cNvSpPr txBox="1"/>
              <p:nvPr/>
            </p:nvSpPr>
            <p:spPr>
              <a:xfrm>
                <a:off x="6118021" y="5732382"/>
                <a:ext cx="4235069" cy="316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𝑒𝑣𝑒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𝑜𝑑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𝑜𝑑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𝑒𝑣𝑒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8" name="文本框 4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21" y="5732382"/>
                <a:ext cx="4235069" cy="316625"/>
              </a:xfrm>
              <a:prstGeom prst="rect">
                <a:avLst/>
              </a:prstGeom>
              <a:blipFill>
                <a:blip r:embed="rId10"/>
                <a:stretch>
                  <a:fillRect l="-144" r="-1153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上下箭头 468"/>
          <p:cNvSpPr/>
          <p:nvPr/>
        </p:nvSpPr>
        <p:spPr>
          <a:xfrm rot="5400000">
            <a:off x="5375455" y="5656000"/>
            <a:ext cx="284857" cy="43762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文本框 479"/>
          <p:cNvSpPr txBox="1"/>
          <p:nvPr/>
        </p:nvSpPr>
        <p:spPr>
          <a:xfrm>
            <a:off x="1667618" y="14658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1" name="文本框 480"/>
          <p:cNvSpPr txBox="1"/>
          <p:nvPr/>
        </p:nvSpPr>
        <p:spPr>
          <a:xfrm>
            <a:off x="4299009" y="14658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2" name="文本框 481"/>
          <p:cNvSpPr txBox="1"/>
          <p:nvPr/>
        </p:nvSpPr>
        <p:spPr>
          <a:xfrm>
            <a:off x="3987284" y="2418995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3" name="文本框 482"/>
          <p:cNvSpPr txBox="1"/>
          <p:nvPr/>
        </p:nvSpPr>
        <p:spPr>
          <a:xfrm>
            <a:off x="3989543" y="1142996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4" name="文本框 483"/>
          <p:cNvSpPr txBox="1"/>
          <p:nvPr/>
        </p:nvSpPr>
        <p:spPr>
          <a:xfrm>
            <a:off x="3987284" y="4163093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5" name="文本框 484"/>
          <p:cNvSpPr txBox="1"/>
          <p:nvPr/>
        </p:nvSpPr>
        <p:spPr>
          <a:xfrm>
            <a:off x="2851444" y="14658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89" name="文本框 488"/>
          <p:cNvSpPr txBox="1"/>
          <p:nvPr/>
        </p:nvSpPr>
        <p:spPr>
          <a:xfrm>
            <a:off x="6270087" y="34698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线程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0" name="文本框 489"/>
          <p:cNvSpPr txBox="1"/>
          <p:nvPr/>
        </p:nvSpPr>
        <p:spPr>
          <a:xfrm>
            <a:off x="7004393" y="34698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线程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91" name="文本框 490"/>
          <p:cNvSpPr txBox="1"/>
          <p:nvPr/>
        </p:nvSpPr>
        <p:spPr>
          <a:xfrm>
            <a:off x="7738699" y="34698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线程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2" name="文本框 491"/>
          <p:cNvSpPr txBox="1"/>
          <p:nvPr/>
        </p:nvSpPr>
        <p:spPr>
          <a:xfrm>
            <a:off x="8473005" y="34698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01" name="直接箭头连接符 500"/>
          <p:cNvCxnSpPr/>
          <p:nvPr/>
        </p:nvCxnSpPr>
        <p:spPr>
          <a:xfrm flipV="1">
            <a:off x="4791423" y="1073443"/>
            <a:ext cx="1553962" cy="1514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文本框 503"/>
              <p:cNvSpPr txBox="1"/>
              <p:nvPr/>
            </p:nvSpPr>
            <p:spPr>
              <a:xfrm>
                <a:off x="6406171" y="1512028"/>
                <a:ext cx="292868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504" name="文本框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71" y="1512028"/>
                <a:ext cx="2928685" cy="276999"/>
              </a:xfrm>
              <a:prstGeom prst="rect">
                <a:avLst/>
              </a:prstGeom>
              <a:blipFill>
                <a:blip r:embed="rId11"/>
                <a:stretch>
                  <a:fillRect l="-833" t="-2222" r="-187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6" name="文本框 505"/>
          <p:cNvSpPr txBox="1"/>
          <p:nvPr/>
        </p:nvSpPr>
        <p:spPr>
          <a:xfrm>
            <a:off x="8994594" y="2771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并行依赖计算</a:t>
            </a:r>
            <a:endParaRPr lang="zh-CN" altLang="en-US" b="1" dirty="0"/>
          </a:p>
        </p:txBody>
      </p:sp>
      <p:grpSp>
        <p:nvGrpSpPr>
          <p:cNvPr id="523" name="组合 522"/>
          <p:cNvGrpSpPr/>
          <p:nvPr/>
        </p:nvGrpSpPr>
        <p:grpSpPr>
          <a:xfrm rot="18817785">
            <a:off x="6779670" y="3075324"/>
            <a:ext cx="2773128" cy="2979914"/>
            <a:chOff x="6451930" y="4116558"/>
            <a:chExt cx="1123615" cy="1155842"/>
          </a:xfrm>
        </p:grpSpPr>
        <p:sp>
          <p:nvSpPr>
            <p:cNvPr id="507" name="矩形 506"/>
            <p:cNvSpPr/>
            <p:nvPr/>
          </p:nvSpPr>
          <p:spPr>
            <a:xfrm>
              <a:off x="6647635" y="4517610"/>
              <a:ext cx="145090" cy="153212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矩形 507"/>
            <p:cNvSpPr/>
            <p:nvPr/>
          </p:nvSpPr>
          <p:spPr>
            <a:xfrm>
              <a:off x="6843340" y="4517610"/>
              <a:ext cx="145090" cy="15321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矩形 508"/>
            <p:cNvSpPr/>
            <p:nvPr/>
          </p:nvSpPr>
          <p:spPr>
            <a:xfrm>
              <a:off x="7039045" y="4517610"/>
              <a:ext cx="145090" cy="15321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矩形 509"/>
            <p:cNvSpPr/>
            <p:nvPr/>
          </p:nvSpPr>
          <p:spPr>
            <a:xfrm>
              <a:off x="6451930" y="411655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矩形 510"/>
            <p:cNvSpPr/>
            <p:nvPr/>
          </p:nvSpPr>
          <p:spPr>
            <a:xfrm>
              <a:off x="6647635" y="4116558"/>
              <a:ext cx="145090" cy="15321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矩形 511"/>
            <p:cNvSpPr/>
            <p:nvPr/>
          </p:nvSpPr>
          <p:spPr>
            <a:xfrm>
              <a:off x="6843340" y="4718136"/>
              <a:ext cx="145090" cy="1532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7234750" y="4718136"/>
              <a:ext cx="145090" cy="15321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7039045" y="4718136"/>
              <a:ext cx="145090" cy="15321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7234750" y="5119188"/>
              <a:ext cx="145090" cy="153212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7430455" y="5119188"/>
              <a:ext cx="145090" cy="15321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451930" y="4317084"/>
              <a:ext cx="145090" cy="153212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647635" y="4317084"/>
              <a:ext cx="145090" cy="15321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43340" y="4317084"/>
              <a:ext cx="145090" cy="15321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矩形 519"/>
            <p:cNvSpPr/>
            <p:nvPr/>
          </p:nvSpPr>
          <p:spPr>
            <a:xfrm>
              <a:off x="7234750" y="4918662"/>
              <a:ext cx="145090" cy="15321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7039045" y="4918662"/>
              <a:ext cx="145090" cy="153212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矩形 521"/>
            <p:cNvSpPr/>
            <p:nvPr/>
          </p:nvSpPr>
          <p:spPr>
            <a:xfrm>
              <a:off x="7430455" y="4918662"/>
              <a:ext cx="145090" cy="15321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文本框 523"/>
              <p:cNvSpPr txBox="1"/>
              <p:nvPr/>
            </p:nvSpPr>
            <p:spPr>
              <a:xfrm>
                <a:off x="6250609" y="4389790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524" name="文本框 5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09" y="4389790"/>
                <a:ext cx="258084" cy="276999"/>
              </a:xfrm>
              <a:prstGeom prst="rect">
                <a:avLst/>
              </a:prstGeom>
              <a:blipFill>
                <a:blip r:embed="rId12"/>
                <a:stretch>
                  <a:fillRect l="-9302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文本框 524"/>
              <p:cNvSpPr txBox="1"/>
              <p:nvPr/>
            </p:nvSpPr>
            <p:spPr>
              <a:xfrm>
                <a:off x="9803806" y="4437442"/>
                <a:ext cx="25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525" name="文本框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806" y="4437442"/>
                <a:ext cx="258084" cy="276999"/>
              </a:xfrm>
              <a:prstGeom prst="rect">
                <a:avLst/>
              </a:prstGeom>
              <a:blipFill>
                <a:blip r:embed="rId13"/>
                <a:stretch>
                  <a:fillRect l="-9302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6" name="文本框 525"/>
          <p:cNvSpPr txBox="1"/>
          <p:nvPr/>
        </p:nvSpPr>
        <p:spPr>
          <a:xfrm>
            <a:off x="6600497" y="4738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27" name="文本框 526"/>
          <p:cNvSpPr txBox="1"/>
          <p:nvPr/>
        </p:nvSpPr>
        <p:spPr>
          <a:xfrm>
            <a:off x="8757227" y="47389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28" name="文本框 527"/>
          <p:cNvSpPr txBox="1"/>
          <p:nvPr/>
        </p:nvSpPr>
        <p:spPr>
          <a:xfrm>
            <a:off x="7319407" y="47389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0" name="文本框 529"/>
          <p:cNvSpPr txBox="1"/>
          <p:nvPr/>
        </p:nvSpPr>
        <p:spPr>
          <a:xfrm>
            <a:off x="9476137" y="473899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1" name="文本框 530"/>
          <p:cNvSpPr txBox="1"/>
          <p:nvPr/>
        </p:nvSpPr>
        <p:spPr>
          <a:xfrm>
            <a:off x="6570130" y="40144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2" name="文本框 531"/>
          <p:cNvSpPr txBox="1"/>
          <p:nvPr/>
        </p:nvSpPr>
        <p:spPr>
          <a:xfrm>
            <a:off x="8726860" y="4014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33" name="文本框 532"/>
          <p:cNvSpPr txBox="1"/>
          <p:nvPr/>
        </p:nvSpPr>
        <p:spPr>
          <a:xfrm>
            <a:off x="7289040" y="4014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5" name="文本框 534"/>
          <p:cNvSpPr txBox="1"/>
          <p:nvPr/>
        </p:nvSpPr>
        <p:spPr>
          <a:xfrm>
            <a:off x="9445770" y="40144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93" name="右箭头 492"/>
          <p:cNvSpPr/>
          <p:nvPr/>
        </p:nvSpPr>
        <p:spPr>
          <a:xfrm rot="16200000">
            <a:off x="6533321" y="4429926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右箭头 538"/>
          <p:cNvSpPr/>
          <p:nvPr/>
        </p:nvSpPr>
        <p:spPr>
          <a:xfrm rot="18768844">
            <a:off x="6375263" y="4297627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右箭头 539"/>
          <p:cNvSpPr/>
          <p:nvPr/>
        </p:nvSpPr>
        <p:spPr>
          <a:xfrm rot="13423621">
            <a:off x="6737852" y="4306997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右箭头 540"/>
          <p:cNvSpPr/>
          <p:nvPr/>
        </p:nvSpPr>
        <p:spPr>
          <a:xfrm rot="16200000">
            <a:off x="6904533" y="4799255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右箭头 541"/>
          <p:cNvSpPr/>
          <p:nvPr/>
        </p:nvSpPr>
        <p:spPr>
          <a:xfrm rot="18768844">
            <a:off x="6746475" y="4666956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右箭头 542"/>
          <p:cNvSpPr/>
          <p:nvPr/>
        </p:nvSpPr>
        <p:spPr>
          <a:xfrm rot="13423621">
            <a:off x="7109064" y="4676326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右箭头 543"/>
          <p:cNvSpPr/>
          <p:nvPr/>
        </p:nvSpPr>
        <p:spPr>
          <a:xfrm rot="16200000">
            <a:off x="7256849" y="4429926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右箭头 544"/>
          <p:cNvSpPr/>
          <p:nvPr/>
        </p:nvSpPr>
        <p:spPr>
          <a:xfrm rot="18768844">
            <a:off x="7098791" y="4297627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右箭头 545"/>
          <p:cNvSpPr/>
          <p:nvPr/>
        </p:nvSpPr>
        <p:spPr>
          <a:xfrm rot="13423621">
            <a:off x="7461380" y="4306997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右箭头 546"/>
          <p:cNvSpPr/>
          <p:nvPr/>
        </p:nvSpPr>
        <p:spPr>
          <a:xfrm rot="16200000">
            <a:off x="7628061" y="4799255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右箭头 547"/>
          <p:cNvSpPr/>
          <p:nvPr/>
        </p:nvSpPr>
        <p:spPr>
          <a:xfrm rot="18768844">
            <a:off x="7470003" y="4666956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右箭头 548"/>
          <p:cNvSpPr/>
          <p:nvPr/>
        </p:nvSpPr>
        <p:spPr>
          <a:xfrm rot="13423621">
            <a:off x="7832592" y="4676326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右箭头 549"/>
          <p:cNvSpPr/>
          <p:nvPr/>
        </p:nvSpPr>
        <p:spPr>
          <a:xfrm rot="16200000">
            <a:off x="7964195" y="4439030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右箭头 550"/>
          <p:cNvSpPr/>
          <p:nvPr/>
        </p:nvSpPr>
        <p:spPr>
          <a:xfrm rot="18768844">
            <a:off x="7806137" y="4306731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右箭头 551"/>
          <p:cNvSpPr/>
          <p:nvPr/>
        </p:nvSpPr>
        <p:spPr>
          <a:xfrm rot="13423621">
            <a:off x="8168726" y="4316101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右箭头 552"/>
          <p:cNvSpPr/>
          <p:nvPr/>
        </p:nvSpPr>
        <p:spPr>
          <a:xfrm rot="16200000">
            <a:off x="8335407" y="4808359"/>
            <a:ext cx="392173" cy="1408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右箭头 553"/>
          <p:cNvSpPr/>
          <p:nvPr/>
        </p:nvSpPr>
        <p:spPr>
          <a:xfrm rot="18768844">
            <a:off x="8177349" y="4676060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右箭头 554"/>
          <p:cNvSpPr/>
          <p:nvPr/>
        </p:nvSpPr>
        <p:spPr>
          <a:xfrm rot="13423621">
            <a:off x="8539938" y="4685430"/>
            <a:ext cx="339346" cy="13624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右箭头 561"/>
          <p:cNvSpPr/>
          <p:nvPr/>
        </p:nvSpPr>
        <p:spPr>
          <a:xfrm rot="16200000">
            <a:off x="8737334" y="4441721"/>
            <a:ext cx="327144" cy="1254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右箭头 562"/>
          <p:cNvSpPr/>
          <p:nvPr/>
        </p:nvSpPr>
        <p:spPr>
          <a:xfrm rot="18768844">
            <a:off x="8591791" y="4326089"/>
            <a:ext cx="283076" cy="1214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右箭头 563"/>
          <p:cNvSpPr/>
          <p:nvPr/>
        </p:nvSpPr>
        <p:spPr>
          <a:xfrm rot="13423621">
            <a:off x="8941319" y="4359542"/>
            <a:ext cx="302392" cy="113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右箭头 564"/>
          <p:cNvSpPr/>
          <p:nvPr/>
        </p:nvSpPr>
        <p:spPr>
          <a:xfrm rot="16200000">
            <a:off x="9108546" y="4811050"/>
            <a:ext cx="327144" cy="1254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右箭头 565"/>
          <p:cNvSpPr/>
          <p:nvPr/>
        </p:nvSpPr>
        <p:spPr>
          <a:xfrm rot="18768844">
            <a:off x="8963003" y="4695418"/>
            <a:ext cx="283076" cy="1214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右箭头 566"/>
          <p:cNvSpPr/>
          <p:nvPr/>
        </p:nvSpPr>
        <p:spPr>
          <a:xfrm rot="13423621">
            <a:off x="9312531" y="4728871"/>
            <a:ext cx="302392" cy="113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右箭头 567"/>
          <p:cNvSpPr/>
          <p:nvPr/>
        </p:nvSpPr>
        <p:spPr>
          <a:xfrm rot="16200000">
            <a:off x="9424243" y="4459677"/>
            <a:ext cx="327144" cy="1254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右箭头 568"/>
          <p:cNvSpPr/>
          <p:nvPr/>
        </p:nvSpPr>
        <p:spPr>
          <a:xfrm rot="18768844">
            <a:off x="9278700" y="4344045"/>
            <a:ext cx="283076" cy="12140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右箭头 569"/>
          <p:cNvSpPr/>
          <p:nvPr/>
        </p:nvSpPr>
        <p:spPr>
          <a:xfrm rot="13423621">
            <a:off x="9628228" y="4377498"/>
            <a:ext cx="302392" cy="113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文本框 573"/>
          <p:cNvSpPr txBox="1"/>
          <p:nvPr/>
        </p:nvSpPr>
        <p:spPr>
          <a:xfrm>
            <a:off x="9207310" y="34698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线程</a:t>
            </a:r>
            <a:r>
              <a:rPr lang="en-US" altLang="zh-CN" dirty="0" smtClean="0">
                <a:solidFill>
                  <a:srgbClr val="0070C0"/>
                </a:solidFill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07" name="肘形连接符 406"/>
          <p:cNvCxnSpPr/>
          <p:nvPr/>
        </p:nvCxnSpPr>
        <p:spPr>
          <a:xfrm rot="5400000" flipH="1" flipV="1">
            <a:off x="7491319" y="2590465"/>
            <a:ext cx="2404759" cy="880444"/>
          </a:xfrm>
          <a:prstGeom prst="bentConnector3">
            <a:avLst>
              <a:gd name="adj1" fmla="val 80895"/>
            </a:avLst>
          </a:prstGeom>
          <a:noFill/>
          <a:ln w="38100">
            <a:solidFill>
              <a:schemeClr val="tx1">
                <a:alpha val="40000"/>
              </a:schemeClr>
            </a:solidFill>
            <a:tailEnd type="triangle"/>
          </a:ln>
        </p:spPr>
      </p:cxnSp>
      <p:cxnSp>
        <p:nvCxnSpPr>
          <p:cNvPr id="414" name="肘形连接符 413"/>
          <p:cNvCxnSpPr>
            <a:stCxn id="193" idx="3"/>
            <a:endCxn id="504" idx="1"/>
          </p:cNvCxnSpPr>
          <p:nvPr/>
        </p:nvCxnSpPr>
        <p:spPr>
          <a:xfrm flipV="1">
            <a:off x="1981878" y="1650528"/>
            <a:ext cx="4424293" cy="2375233"/>
          </a:xfrm>
          <a:prstGeom prst="bentConnector3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576" name="肘形连接符 575"/>
          <p:cNvCxnSpPr>
            <a:stCxn id="267" idx="3"/>
          </p:cNvCxnSpPr>
          <p:nvPr/>
        </p:nvCxnSpPr>
        <p:spPr>
          <a:xfrm flipV="1">
            <a:off x="1786173" y="2008861"/>
            <a:ext cx="4595860" cy="2217426"/>
          </a:xfrm>
          <a:prstGeom prst="bentConnector3">
            <a:avLst>
              <a:gd name="adj1" fmla="val 53938"/>
            </a:avLst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36" name="直接箭头连接符 435"/>
          <p:cNvCxnSpPr/>
          <p:nvPr/>
        </p:nvCxnSpPr>
        <p:spPr>
          <a:xfrm flipH="1" flipV="1">
            <a:off x="7991016" y="2097107"/>
            <a:ext cx="26918" cy="2804099"/>
          </a:xfrm>
          <a:prstGeom prst="straightConnector1">
            <a:avLst/>
          </a:prstGeom>
          <a:noFill/>
          <a:ln w="34925">
            <a:solidFill>
              <a:schemeClr val="tx1">
                <a:alpha val="40000"/>
              </a:schemeClr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134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圆角矩形 860"/>
          <p:cNvSpPr/>
          <p:nvPr/>
        </p:nvSpPr>
        <p:spPr>
          <a:xfrm>
            <a:off x="2096683" y="2204700"/>
            <a:ext cx="120606" cy="181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6" name="直接箭头连接符 405"/>
          <p:cNvCxnSpPr/>
          <p:nvPr/>
        </p:nvCxnSpPr>
        <p:spPr>
          <a:xfrm>
            <a:off x="3696526" y="1721113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08" name="直接箭头连接符 407"/>
          <p:cNvCxnSpPr/>
          <p:nvPr/>
        </p:nvCxnSpPr>
        <p:spPr>
          <a:xfrm>
            <a:off x="3823981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09" name="直接箭头连接符 408"/>
          <p:cNvCxnSpPr/>
          <p:nvPr/>
        </p:nvCxnSpPr>
        <p:spPr>
          <a:xfrm>
            <a:off x="3948850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10" name="直接箭头连接符 409"/>
          <p:cNvCxnSpPr/>
          <p:nvPr/>
        </p:nvCxnSpPr>
        <p:spPr>
          <a:xfrm>
            <a:off x="4070196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11" name="直接箭头连接符 410"/>
          <p:cNvCxnSpPr/>
          <p:nvPr/>
        </p:nvCxnSpPr>
        <p:spPr>
          <a:xfrm>
            <a:off x="4198588" y="1721111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412" name="直接箭头连接符 411"/>
          <p:cNvCxnSpPr/>
          <p:nvPr/>
        </p:nvCxnSpPr>
        <p:spPr>
          <a:xfrm>
            <a:off x="4323457" y="1721110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sp>
        <p:nvSpPr>
          <p:cNvPr id="3" name="矩形 2"/>
          <p:cNvSpPr/>
          <p:nvPr/>
        </p:nvSpPr>
        <p:spPr>
          <a:xfrm>
            <a:off x="1615322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740191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1865060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989929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2114798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2239667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2489405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2864012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238619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3668642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4043249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417856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4792463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5167070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5541677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6267553" y="238595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6682107" y="238595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2364536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矩形 433"/>
          <p:cNvSpPr/>
          <p:nvPr/>
        </p:nvSpPr>
        <p:spPr>
          <a:xfrm>
            <a:off x="2739143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3113750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488357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3918380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4292987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4667594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5042201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416808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5828359" y="238595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614274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2988881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3363488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3793511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4168118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4542725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矩形 454"/>
          <p:cNvSpPr/>
          <p:nvPr/>
        </p:nvSpPr>
        <p:spPr>
          <a:xfrm>
            <a:off x="4917332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5291939" y="238595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5703490" y="238595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矩形 466"/>
          <p:cNvSpPr/>
          <p:nvPr/>
        </p:nvSpPr>
        <p:spPr>
          <a:xfrm>
            <a:off x="1615322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740191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矩形 468"/>
          <p:cNvSpPr/>
          <p:nvPr/>
        </p:nvSpPr>
        <p:spPr>
          <a:xfrm>
            <a:off x="1865060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矩形 469"/>
          <p:cNvSpPr/>
          <p:nvPr/>
        </p:nvSpPr>
        <p:spPr>
          <a:xfrm>
            <a:off x="1989929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2114798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2239667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矩形 472"/>
          <p:cNvSpPr/>
          <p:nvPr/>
        </p:nvSpPr>
        <p:spPr>
          <a:xfrm>
            <a:off x="2489405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2864012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矩形 474"/>
          <p:cNvSpPr/>
          <p:nvPr/>
        </p:nvSpPr>
        <p:spPr>
          <a:xfrm>
            <a:off x="3238619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3668642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4043249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4417856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矩形 478"/>
          <p:cNvSpPr/>
          <p:nvPr/>
        </p:nvSpPr>
        <p:spPr>
          <a:xfrm>
            <a:off x="4792463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5167070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矩形 480"/>
          <p:cNvSpPr/>
          <p:nvPr/>
        </p:nvSpPr>
        <p:spPr>
          <a:xfrm>
            <a:off x="5541677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6267553" y="258453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6682107" y="258453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2364536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2739143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矩形 489"/>
          <p:cNvSpPr/>
          <p:nvPr/>
        </p:nvSpPr>
        <p:spPr>
          <a:xfrm>
            <a:off x="3113750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" name="矩形 490"/>
          <p:cNvSpPr/>
          <p:nvPr/>
        </p:nvSpPr>
        <p:spPr>
          <a:xfrm>
            <a:off x="3488357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2" name="矩形 491"/>
          <p:cNvSpPr/>
          <p:nvPr/>
        </p:nvSpPr>
        <p:spPr>
          <a:xfrm>
            <a:off x="3918380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4292987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" name="矩形 493"/>
          <p:cNvSpPr/>
          <p:nvPr/>
        </p:nvSpPr>
        <p:spPr>
          <a:xfrm>
            <a:off x="4667594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5042201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5416808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5828359" y="258453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4" name="矩形 503"/>
          <p:cNvSpPr/>
          <p:nvPr/>
        </p:nvSpPr>
        <p:spPr>
          <a:xfrm>
            <a:off x="2614274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2988881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3363488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3793511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矩形 507"/>
          <p:cNvSpPr/>
          <p:nvPr/>
        </p:nvSpPr>
        <p:spPr>
          <a:xfrm>
            <a:off x="4168118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4542725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4917332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5291939" y="2584539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5703490" y="2584539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1615322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1740191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矩形 522"/>
          <p:cNvSpPr/>
          <p:nvPr/>
        </p:nvSpPr>
        <p:spPr>
          <a:xfrm>
            <a:off x="1865060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1989929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2114798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2239667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2489405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2864012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3238619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3668642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4043249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4417856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4792463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5167070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5541677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6267553" y="277388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1" name="矩形 540"/>
          <p:cNvSpPr/>
          <p:nvPr/>
        </p:nvSpPr>
        <p:spPr>
          <a:xfrm>
            <a:off x="6682107" y="277388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364536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" name="矩形 542"/>
          <p:cNvSpPr/>
          <p:nvPr/>
        </p:nvSpPr>
        <p:spPr>
          <a:xfrm>
            <a:off x="2739143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3113750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5" name="矩形 544"/>
          <p:cNvSpPr/>
          <p:nvPr/>
        </p:nvSpPr>
        <p:spPr>
          <a:xfrm>
            <a:off x="3488357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3918380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7" name="矩形 546"/>
          <p:cNvSpPr/>
          <p:nvPr/>
        </p:nvSpPr>
        <p:spPr>
          <a:xfrm>
            <a:off x="4292987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4667594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5042201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0" name="矩形 549"/>
          <p:cNvSpPr/>
          <p:nvPr/>
        </p:nvSpPr>
        <p:spPr>
          <a:xfrm>
            <a:off x="5416808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5828359" y="277388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2614274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9" name="矩形 558"/>
          <p:cNvSpPr/>
          <p:nvPr/>
        </p:nvSpPr>
        <p:spPr>
          <a:xfrm>
            <a:off x="2988881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3363488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3793511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4168118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4542725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4917332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5291939" y="2773883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5703490" y="277388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矩形 574"/>
          <p:cNvSpPr/>
          <p:nvPr/>
        </p:nvSpPr>
        <p:spPr>
          <a:xfrm>
            <a:off x="1615322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1740191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矩形 576"/>
          <p:cNvSpPr/>
          <p:nvPr/>
        </p:nvSpPr>
        <p:spPr>
          <a:xfrm>
            <a:off x="1865060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" name="矩形 577"/>
          <p:cNvSpPr/>
          <p:nvPr/>
        </p:nvSpPr>
        <p:spPr>
          <a:xfrm>
            <a:off x="1989929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9" name="矩形 578"/>
          <p:cNvSpPr/>
          <p:nvPr/>
        </p:nvSpPr>
        <p:spPr>
          <a:xfrm>
            <a:off x="2114798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矩形 579"/>
          <p:cNvSpPr/>
          <p:nvPr/>
        </p:nvSpPr>
        <p:spPr>
          <a:xfrm>
            <a:off x="2239667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" name="矩形 580"/>
          <p:cNvSpPr/>
          <p:nvPr/>
        </p:nvSpPr>
        <p:spPr>
          <a:xfrm>
            <a:off x="2489405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2864012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" name="矩形 582"/>
          <p:cNvSpPr/>
          <p:nvPr/>
        </p:nvSpPr>
        <p:spPr>
          <a:xfrm>
            <a:off x="3238619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3668642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4043249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6" name="矩形 585"/>
          <p:cNvSpPr/>
          <p:nvPr/>
        </p:nvSpPr>
        <p:spPr>
          <a:xfrm>
            <a:off x="4417856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4792463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5167070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5541677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267553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5" name="矩形 594"/>
          <p:cNvSpPr/>
          <p:nvPr/>
        </p:nvSpPr>
        <p:spPr>
          <a:xfrm>
            <a:off x="6682107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" name="矩形 595"/>
          <p:cNvSpPr/>
          <p:nvPr/>
        </p:nvSpPr>
        <p:spPr>
          <a:xfrm>
            <a:off x="2364536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7" name="矩形 596"/>
          <p:cNvSpPr/>
          <p:nvPr/>
        </p:nvSpPr>
        <p:spPr>
          <a:xfrm>
            <a:off x="2739143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矩形 597"/>
          <p:cNvSpPr/>
          <p:nvPr/>
        </p:nvSpPr>
        <p:spPr>
          <a:xfrm>
            <a:off x="3113750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9" name="矩形 598"/>
          <p:cNvSpPr/>
          <p:nvPr/>
        </p:nvSpPr>
        <p:spPr>
          <a:xfrm>
            <a:off x="3488357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3918380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4292987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2" name="矩形 601"/>
          <p:cNvSpPr/>
          <p:nvPr/>
        </p:nvSpPr>
        <p:spPr>
          <a:xfrm>
            <a:off x="4667594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3" name="矩形 602"/>
          <p:cNvSpPr/>
          <p:nvPr/>
        </p:nvSpPr>
        <p:spPr>
          <a:xfrm>
            <a:off x="5042201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" name="矩形 603"/>
          <p:cNvSpPr/>
          <p:nvPr/>
        </p:nvSpPr>
        <p:spPr>
          <a:xfrm>
            <a:off x="5416808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5" name="矩形 604"/>
          <p:cNvSpPr/>
          <p:nvPr/>
        </p:nvSpPr>
        <p:spPr>
          <a:xfrm>
            <a:off x="5828359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2" name="矩形 611"/>
          <p:cNvSpPr/>
          <p:nvPr/>
        </p:nvSpPr>
        <p:spPr>
          <a:xfrm>
            <a:off x="2614274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矩形 612"/>
          <p:cNvSpPr/>
          <p:nvPr/>
        </p:nvSpPr>
        <p:spPr>
          <a:xfrm>
            <a:off x="2988881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矩形 613"/>
          <p:cNvSpPr/>
          <p:nvPr/>
        </p:nvSpPr>
        <p:spPr>
          <a:xfrm>
            <a:off x="3363488" y="310176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矩形 614"/>
          <p:cNvSpPr/>
          <p:nvPr/>
        </p:nvSpPr>
        <p:spPr>
          <a:xfrm>
            <a:off x="3793511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矩形 615"/>
          <p:cNvSpPr/>
          <p:nvPr/>
        </p:nvSpPr>
        <p:spPr>
          <a:xfrm>
            <a:off x="4168118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矩形 616"/>
          <p:cNvSpPr/>
          <p:nvPr/>
        </p:nvSpPr>
        <p:spPr>
          <a:xfrm>
            <a:off x="4542725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4917332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5291939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矩形 619"/>
          <p:cNvSpPr/>
          <p:nvPr/>
        </p:nvSpPr>
        <p:spPr>
          <a:xfrm>
            <a:off x="5703490" y="310176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9" name="矩形 628"/>
          <p:cNvSpPr/>
          <p:nvPr/>
        </p:nvSpPr>
        <p:spPr>
          <a:xfrm>
            <a:off x="1615322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0" name="矩形 629"/>
          <p:cNvSpPr/>
          <p:nvPr/>
        </p:nvSpPr>
        <p:spPr>
          <a:xfrm>
            <a:off x="1740191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1865060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2" name="矩形 631"/>
          <p:cNvSpPr/>
          <p:nvPr/>
        </p:nvSpPr>
        <p:spPr>
          <a:xfrm>
            <a:off x="1989929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2114798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" name="矩形 633"/>
          <p:cNvSpPr/>
          <p:nvPr/>
        </p:nvSpPr>
        <p:spPr>
          <a:xfrm>
            <a:off x="2239667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" name="矩形 634"/>
          <p:cNvSpPr/>
          <p:nvPr/>
        </p:nvSpPr>
        <p:spPr>
          <a:xfrm>
            <a:off x="2489405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2864012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7" name="矩形 636"/>
          <p:cNvSpPr/>
          <p:nvPr/>
        </p:nvSpPr>
        <p:spPr>
          <a:xfrm>
            <a:off x="3238619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8" name="矩形 637"/>
          <p:cNvSpPr/>
          <p:nvPr/>
        </p:nvSpPr>
        <p:spPr>
          <a:xfrm>
            <a:off x="3668642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9" name="矩形 638"/>
          <p:cNvSpPr/>
          <p:nvPr/>
        </p:nvSpPr>
        <p:spPr>
          <a:xfrm>
            <a:off x="4043249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0" name="矩形 639"/>
          <p:cNvSpPr/>
          <p:nvPr/>
        </p:nvSpPr>
        <p:spPr>
          <a:xfrm>
            <a:off x="4417856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1" name="矩形 640"/>
          <p:cNvSpPr/>
          <p:nvPr/>
        </p:nvSpPr>
        <p:spPr>
          <a:xfrm>
            <a:off x="4792463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2" name="矩形 641"/>
          <p:cNvSpPr/>
          <p:nvPr/>
        </p:nvSpPr>
        <p:spPr>
          <a:xfrm>
            <a:off x="5167070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5541677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矩形 643"/>
          <p:cNvSpPr/>
          <p:nvPr/>
        </p:nvSpPr>
        <p:spPr>
          <a:xfrm>
            <a:off x="6267553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6682107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2364536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2739143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矩形 651"/>
          <p:cNvSpPr/>
          <p:nvPr/>
        </p:nvSpPr>
        <p:spPr>
          <a:xfrm>
            <a:off x="3113750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3" name="矩形 652"/>
          <p:cNvSpPr/>
          <p:nvPr/>
        </p:nvSpPr>
        <p:spPr>
          <a:xfrm>
            <a:off x="3488357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4" name="矩形 653"/>
          <p:cNvSpPr/>
          <p:nvPr/>
        </p:nvSpPr>
        <p:spPr>
          <a:xfrm>
            <a:off x="3918380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" name="矩形 654"/>
          <p:cNvSpPr/>
          <p:nvPr/>
        </p:nvSpPr>
        <p:spPr>
          <a:xfrm>
            <a:off x="4292987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4667594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5042201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8" name="矩形 657"/>
          <p:cNvSpPr/>
          <p:nvPr/>
        </p:nvSpPr>
        <p:spPr>
          <a:xfrm>
            <a:off x="5416808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5828359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6" name="矩形 665"/>
          <p:cNvSpPr/>
          <p:nvPr/>
        </p:nvSpPr>
        <p:spPr>
          <a:xfrm>
            <a:off x="2614274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矩形 666"/>
          <p:cNvSpPr/>
          <p:nvPr/>
        </p:nvSpPr>
        <p:spPr>
          <a:xfrm>
            <a:off x="2988881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8" name="矩形 667"/>
          <p:cNvSpPr/>
          <p:nvPr/>
        </p:nvSpPr>
        <p:spPr>
          <a:xfrm>
            <a:off x="3363488" y="3466596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3793511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0" name="矩形 669"/>
          <p:cNvSpPr/>
          <p:nvPr/>
        </p:nvSpPr>
        <p:spPr>
          <a:xfrm>
            <a:off x="4168118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4542725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2" name="矩形 671"/>
          <p:cNvSpPr/>
          <p:nvPr/>
        </p:nvSpPr>
        <p:spPr>
          <a:xfrm>
            <a:off x="4917332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3" name="矩形 672"/>
          <p:cNvSpPr/>
          <p:nvPr/>
        </p:nvSpPr>
        <p:spPr>
          <a:xfrm>
            <a:off x="5291939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4" name="矩形 673"/>
          <p:cNvSpPr/>
          <p:nvPr/>
        </p:nvSpPr>
        <p:spPr>
          <a:xfrm>
            <a:off x="5703490" y="3466596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3" name="矩形 682"/>
          <p:cNvSpPr/>
          <p:nvPr/>
        </p:nvSpPr>
        <p:spPr>
          <a:xfrm>
            <a:off x="1615322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" name="矩形 683"/>
          <p:cNvSpPr/>
          <p:nvPr/>
        </p:nvSpPr>
        <p:spPr>
          <a:xfrm>
            <a:off x="1740191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5" name="矩形 684"/>
          <p:cNvSpPr/>
          <p:nvPr/>
        </p:nvSpPr>
        <p:spPr>
          <a:xfrm>
            <a:off x="1865060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" name="矩形 685"/>
          <p:cNvSpPr/>
          <p:nvPr/>
        </p:nvSpPr>
        <p:spPr>
          <a:xfrm>
            <a:off x="1989929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" name="矩形 686"/>
          <p:cNvSpPr/>
          <p:nvPr/>
        </p:nvSpPr>
        <p:spPr>
          <a:xfrm>
            <a:off x="2114798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8" name="矩形 687"/>
          <p:cNvSpPr/>
          <p:nvPr/>
        </p:nvSpPr>
        <p:spPr>
          <a:xfrm>
            <a:off x="2239667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9" name="矩形 688"/>
          <p:cNvSpPr/>
          <p:nvPr/>
        </p:nvSpPr>
        <p:spPr>
          <a:xfrm>
            <a:off x="2489405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0" name="矩形 689"/>
          <p:cNvSpPr/>
          <p:nvPr/>
        </p:nvSpPr>
        <p:spPr>
          <a:xfrm>
            <a:off x="2864012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" name="矩形 690"/>
          <p:cNvSpPr/>
          <p:nvPr/>
        </p:nvSpPr>
        <p:spPr>
          <a:xfrm>
            <a:off x="3238619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" name="矩形 691"/>
          <p:cNvSpPr/>
          <p:nvPr/>
        </p:nvSpPr>
        <p:spPr>
          <a:xfrm>
            <a:off x="3668642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3" name="矩形 692"/>
          <p:cNvSpPr/>
          <p:nvPr/>
        </p:nvSpPr>
        <p:spPr>
          <a:xfrm>
            <a:off x="4043249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4" name="矩形 693"/>
          <p:cNvSpPr/>
          <p:nvPr/>
        </p:nvSpPr>
        <p:spPr>
          <a:xfrm>
            <a:off x="4417856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4792463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5167070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7" name="矩形 696"/>
          <p:cNvSpPr/>
          <p:nvPr/>
        </p:nvSpPr>
        <p:spPr>
          <a:xfrm>
            <a:off x="5541677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8" name="矩形 697"/>
          <p:cNvSpPr/>
          <p:nvPr/>
        </p:nvSpPr>
        <p:spPr>
          <a:xfrm>
            <a:off x="6267553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3" name="矩形 702"/>
          <p:cNvSpPr/>
          <p:nvPr/>
        </p:nvSpPr>
        <p:spPr>
          <a:xfrm>
            <a:off x="6682107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2364536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2739143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" name="矩形 705"/>
          <p:cNvSpPr/>
          <p:nvPr/>
        </p:nvSpPr>
        <p:spPr>
          <a:xfrm>
            <a:off x="3113750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7" name="矩形 706"/>
          <p:cNvSpPr/>
          <p:nvPr/>
        </p:nvSpPr>
        <p:spPr>
          <a:xfrm>
            <a:off x="3488357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8" name="矩形 707"/>
          <p:cNvSpPr/>
          <p:nvPr/>
        </p:nvSpPr>
        <p:spPr>
          <a:xfrm>
            <a:off x="3918380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9" name="矩形 708"/>
          <p:cNvSpPr/>
          <p:nvPr/>
        </p:nvSpPr>
        <p:spPr>
          <a:xfrm>
            <a:off x="4292987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0" name="矩形 709"/>
          <p:cNvSpPr/>
          <p:nvPr/>
        </p:nvSpPr>
        <p:spPr>
          <a:xfrm>
            <a:off x="4667594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1" name="矩形 710"/>
          <p:cNvSpPr/>
          <p:nvPr/>
        </p:nvSpPr>
        <p:spPr>
          <a:xfrm>
            <a:off x="5042201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2" name="矩形 711"/>
          <p:cNvSpPr/>
          <p:nvPr/>
        </p:nvSpPr>
        <p:spPr>
          <a:xfrm>
            <a:off x="5416808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3" name="矩形 712"/>
          <p:cNvSpPr/>
          <p:nvPr/>
        </p:nvSpPr>
        <p:spPr>
          <a:xfrm>
            <a:off x="5828359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" name="矩形 719"/>
          <p:cNvSpPr/>
          <p:nvPr/>
        </p:nvSpPr>
        <p:spPr>
          <a:xfrm>
            <a:off x="2614274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1" name="矩形 720"/>
          <p:cNvSpPr/>
          <p:nvPr/>
        </p:nvSpPr>
        <p:spPr>
          <a:xfrm>
            <a:off x="2988881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2" name="矩形 721"/>
          <p:cNvSpPr/>
          <p:nvPr/>
        </p:nvSpPr>
        <p:spPr>
          <a:xfrm>
            <a:off x="3363488" y="365594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3" name="矩形 722"/>
          <p:cNvSpPr/>
          <p:nvPr/>
        </p:nvSpPr>
        <p:spPr>
          <a:xfrm>
            <a:off x="3793511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4" name="矩形 723"/>
          <p:cNvSpPr/>
          <p:nvPr/>
        </p:nvSpPr>
        <p:spPr>
          <a:xfrm>
            <a:off x="4168118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5" name="矩形 724"/>
          <p:cNvSpPr/>
          <p:nvPr/>
        </p:nvSpPr>
        <p:spPr>
          <a:xfrm>
            <a:off x="4542725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" name="矩形 725"/>
          <p:cNvSpPr/>
          <p:nvPr/>
        </p:nvSpPr>
        <p:spPr>
          <a:xfrm>
            <a:off x="4917332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" name="矩形 726"/>
          <p:cNvSpPr/>
          <p:nvPr/>
        </p:nvSpPr>
        <p:spPr>
          <a:xfrm>
            <a:off x="5291939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8" name="矩形 727"/>
          <p:cNvSpPr/>
          <p:nvPr/>
        </p:nvSpPr>
        <p:spPr>
          <a:xfrm>
            <a:off x="5703490" y="3655940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" name="矩形 736"/>
          <p:cNvSpPr/>
          <p:nvPr/>
        </p:nvSpPr>
        <p:spPr>
          <a:xfrm>
            <a:off x="1615322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8" name="矩形 737"/>
          <p:cNvSpPr/>
          <p:nvPr/>
        </p:nvSpPr>
        <p:spPr>
          <a:xfrm>
            <a:off x="1740191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9" name="矩形 738"/>
          <p:cNvSpPr/>
          <p:nvPr/>
        </p:nvSpPr>
        <p:spPr>
          <a:xfrm>
            <a:off x="1865060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1989929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1" name="矩形 740"/>
          <p:cNvSpPr/>
          <p:nvPr/>
        </p:nvSpPr>
        <p:spPr>
          <a:xfrm>
            <a:off x="2114798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2" name="矩形 741"/>
          <p:cNvSpPr/>
          <p:nvPr/>
        </p:nvSpPr>
        <p:spPr>
          <a:xfrm>
            <a:off x="2239667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3" name="矩形 742"/>
          <p:cNvSpPr/>
          <p:nvPr/>
        </p:nvSpPr>
        <p:spPr>
          <a:xfrm>
            <a:off x="2489405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4" name="矩形 743"/>
          <p:cNvSpPr/>
          <p:nvPr/>
        </p:nvSpPr>
        <p:spPr>
          <a:xfrm>
            <a:off x="2864012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5" name="矩形 744"/>
          <p:cNvSpPr/>
          <p:nvPr/>
        </p:nvSpPr>
        <p:spPr>
          <a:xfrm>
            <a:off x="3238619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6" name="矩形 745"/>
          <p:cNvSpPr/>
          <p:nvPr/>
        </p:nvSpPr>
        <p:spPr>
          <a:xfrm>
            <a:off x="3668642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" name="矩形 746"/>
          <p:cNvSpPr/>
          <p:nvPr/>
        </p:nvSpPr>
        <p:spPr>
          <a:xfrm>
            <a:off x="4043249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8" name="矩形 747"/>
          <p:cNvSpPr/>
          <p:nvPr/>
        </p:nvSpPr>
        <p:spPr>
          <a:xfrm>
            <a:off x="4417856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9" name="矩形 748"/>
          <p:cNvSpPr/>
          <p:nvPr/>
        </p:nvSpPr>
        <p:spPr>
          <a:xfrm>
            <a:off x="4792463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0" name="矩形 749"/>
          <p:cNvSpPr/>
          <p:nvPr/>
        </p:nvSpPr>
        <p:spPr>
          <a:xfrm>
            <a:off x="5167070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1" name="矩形 750"/>
          <p:cNvSpPr/>
          <p:nvPr/>
        </p:nvSpPr>
        <p:spPr>
          <a:xfrm>
            <a:off x="5541677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2" name="矩形 751"/>
          <p:cNvSpPr/>
          <p:nvPr/>
        </p:nvSpPr>
        <p:spPr>
          <a:xfrm>
            <a:off x="6267553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" name="矩形 756"/>
          <p:cNvSpPr/>
          <p:nvPr/>
        </p:nvSpPr>
        <p:spPr>
          <a:xfrm>
            <a:off x="6682107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8" name="矩形 757"/>
          <p:cNvSpPr/>
          <p:nvPr/>
        </p:nvSpPr>
        <p:spPr>
          <a:xfrm>
            <a:off x="2364536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9" name="矩形 758"/>
          <p:cNvSpPr/>
          <p:nvPr/>
        </p:nvSpPr>
        <p:spPr>
          <a:xfrm>
            <a:off x="2739143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0" name="矩形 759"/>
          <p:cNvSpPr/>
          <p:nvPr/>
        </p:nvSpPr>
        <p:spPr>
          <a:xfrm>
            <a:off x="3113750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1" name="矩形 760"/>
          <p:cNvSpPr/>
          <p:nvPr/>
        </p:nvSpPr>
        <p:spPr>
          <a:xfrm>
            <a:off x="3488357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2" name="矩形 761"/>
          <p:cNvSpPr/>
          <p:nvPr/>
        </p:nvSpPr>
        <p:spPr>
          <a:xfrm>
            <a:off x="3918380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3" name="矩形 762"/>
          <p:cNvSpPr/>
          <p:nvPr/>
        </p:nvSpPr>
        <p:spPr>
          <a:xfrm>
            <a:off x="4292987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矩形 763"/>
          <p:cNvSpPr/>
          <p:nvPr/>
        </p:nvSpPr>
        <p:spPr>
          <a:xfrm>
            <a:off x="4667594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矩形 764"/>
          <p:cNvSpPr/>
          <p:nvPr/>
        </p:nvSpPr>
        <p:spPr>
          <a:xfrm>
            <a:off x="5042201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矩形 765"/>
          <p:cNvSpPr/>
          <p:nvPr/>
        </p:nvSpPr>
        <p:spPr>
          <a:xfrm>
            <a:off x="5416808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7" name="矩形 766"/>
          <p:cNvSpPr/>
          <p:nvPr/>
        </p:nvSpPr>
        <p:spPr>
          <a:xfrm>
            <a:off x="5828359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4" name="矩形 773"/>
          <p:cNvSpPr/>
          <p:nvPr/>
        </p:nvSpPr>
        <p:spPr>
          <a:xfrm>
            <a:off x="2614274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5" name="矩形 774"/>
          <p:cNvSpPr/>
          <p:nvPr/>
        </p:nvSpPr>
        <p:spPr>
          <a:xfrm>
            <a:off x="2988881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6" name="矩形 775"/>
          <p:cNvSpPr/>
          <p:nvPr/>
        </p:nvSpPr>
        <p:spPr>
          <a:xfrm>
            <a:off x="3363488" y="3836048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7" name="矩形 776"/>
          <p:cNvSpPr/>
          <p:nvPr/>
        </p:nvSpPr>
        <p:spPr>
          <a:xfrm>
            <a:off x="3793511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" name="矩形 777"/>
          <p:cNvSpPr/>
          <p:nvPr/>
        </p:nvSpPr>
        <p:spPr>
          <a:xfrm>
            <a:off x="4168118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4542725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矩形 779"/>
          <p:cNvSpPr/>
          <p:nvPr/>
        </p:nvSpPr>
        <p:spPr>
          <a:xfrm>
            <a:off x="4917332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1" name="矩形 780"/>
          <p:cNvSpPr/>
          <p:nvPr/>
        </p:nvSpPr>
        <p:spPr>
          <a:xfrm>
            <a:off x="5291939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2" name="矩形 781"/>
          <p:cNvSpPr/>
          <p:nvPr/>
        </p:nvSpPr>
        <p:spPr>
          <a:xfrm>
            <a:off x="5703490" y="383604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0" name="直接箭头连接符 789"/>
          <p:cNvCxnSpPr/>
          <p:nvPr/>
        </p:nvCxnSpPr>
        <p:spPr>
          <a:xfrm>
            <a:off x="4445589" y="1721113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1" name="直接箭头连接符 790"/>
          <p:cNvCxnSpPr/>
          <p:nvPr/>
        </p:nvCxnSpPr>
        <p:spPr>
          <a:xfrm>
            <a:off x="4573044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2" name="直接箭头连接符 791"/>
          <p:cNvCxnSpPr/>
          <p:nvPr/>
        </p:nvCxnSpPr>
        <p:spPr>
          <a:xfrm>
            <a:off x="4697913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3" name="直接箭头连接符 792"/>
          <p:cNvCxnSpPr/>
          <p:nvPr/>
        </p:nvCxnSpPr>
        <p:spPr>
          <a:xfrm>
            <a:off x="4819259" y="1721112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4" name="直接箭头连接符 793"/>
          <p:cNvCxnSpPr/>
          <p:nvPr/>
        </p:nvCxnSpPr>
        <p:spPr>
          <a:xfrm>
            <a:off x="4947651" y="1721111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5" name="直接箭头连接符 794"/>
          <p:cNvCxnSpPr/>
          <p:nvPr/>
        </p:nvCxnSpPr>
        <p:spPr>
          <a:xfrm>
            <a:off x="5072520" y="1721110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6" name="直接箭头连接符 795"/>
          <p:cNvCxnSpPr/>
          <p:nvPr/>
        </p:nvCxnSpPr>
        <p:spPr>
          <a:xfrm>
            <a:off x="5197540" y="1721111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7" name="直接箭头连接符 796"/>
          <p:cNvCxnSpPr/>
          <p:nvPr/>
        </p:nvCxnSpPr>
        <p:spPr>
          <a:xfrm>
            <a:off x="5318886" y="1721111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8" name="直接箭头连接符 797"/>
          <p:cNvCxnSpPr/>
          <p:nvPr/>
        </p:nvCxnSpPr>
        <p:spPr>
          <a:xfrm>
            <a:off x="5447278" y="1721110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799" name="直接箭头连接符 798"/>
          <p:cNvCxnSpPr/>
          <p:nvPr/>
        </p:nvCxnSpPr>
        <p:spPr>
          <a:xfrm>
            <a:off x="5572147" y="1721109"/>
            <a:ext cx="0" cy="637309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</p:cxnSp>
      <p:cxnSp>
        <p:nvCxnSpPr>
          <p:cNvPr id="801" name="直接连接符 800"/>
          <p:cNvCxnSpPr/>
          <p:nvPr/>
        </p:nvCxnSpPr>
        <p:spPr>
          <a:xfrm>
            <a:off x="3619128" y="1646084"/>
            <a:ext cx="669" cy="269731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807" name="直接连接符 806"/>
          <p:cNvCxnSpPr/>
          <p:nvPr/>
        </p:nvCxnSpPr>
        <p:spPr>
          <a:xfrm>
            <a:off x="5657310" y="1643920"/>
            <a:ext cx="11912" cy="269948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cxnSp>
        <p:nvCxnSpPr>
          <p:cNvPr id="808" name="直接连接符 807"/>
          <p:cNvCxnSpPr/>
          <p:nvPr/>
        </p:nvCxnSpPr>
        <p:spPr>
          <a:xfrm>
            <a:off x="6425044" y="1574318"/>
            <a:ext cx="13856" cy="2769082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821" name="文本框 820"/>
          <p:cNvSpPr txBox="1"/>
          <p:nvPr/>
        </p:nvSpPr>
        <p:spPr>
          <a:xfrm>
            <a:off x="3758193" y="123113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Thread 0,1,…,15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文本框 823"/>
              <p:cNvSpPr txBox="1"/>
              <p:nvPr/>
            </p:nvSpPr>
            <p:spPr>
              <a:xfrm>
                <a:off x="809850" y="2306297"/>
                <a:ext cx="426116" cy="208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24" name="文本框 8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0" y="2306297"/>
                <a:ext cx="426116" cy="208583"/>
              </a:xfrm>
              <a:prstGeom prst="rect">
                <a:avLst/>
              </a:prstGeom>
              <a:blipFill>
                <a:blip r:embed="rId2"/>
                <a:stretch>
                  <a:fillRect l="-12857" r="-2000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" name="矩形 825"/>
          <p:cNvSpPr/>
          <p:nvPr/>
        </p:nvSpPr>
        <p:spPr>
          <a:xfrm>
            <a:off x="7149310" y="935370"/>
            <a:ext cx="84170" cy="10593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7" name="文本框 826"/>
          <p:cNvSpPr txBox="1"/>
          <p:nvPr/>
        </p:nvSpPr>
        <p:spPr>
          <a:xfrm>
            <a:off x="7414473" y="849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完成</a:t>
            </a:r>
            <a:endParaRPr lang="zh-CN" altLang="en-US" sz="1200" b="1" dirty="0"/>
          </a:p>
        </p:txBody>
      </p:sp>
      <p:sp>
        <p:nvSpPr>
          <p:cNvPr id="828" name="矩形 827"/>
          <p:cNvSpPr/>
          <p:nvPr/>
        </p:nvSpPr>
        <p:spPr>
          <a:xfrm>
            <a:off x="7149310" y="1251852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" name="文本框 828"/>
          <p:cNvSpPr txBox="1"/>
          <p:nvPr/>
        </p:nvSpPr>
        <p:spPr>
          <a:xfrm>
            <a:off x="7275926" y="1171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未完成</a:t>
            </a:r>
            <a:endParaRPr lang="zh-CN" altLang="en-US" sz="1200" b="1" dirty="0"/>
          </a:p>
        </p:txBody>
      </p:sp>
      <p:sp>
        <p:nvSpPr>
          <p:cNvPr id="831" name="文本框 830"/>
          <p:cNvSpPr txBox="1"/>
          <p:nvPr/>
        </p:nvSpPr>
        <p:spPr>
          <a:xfrm>
            <a:off x="2487329" y="309549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833" name="文本框 832"/>
          <p:cNvSpPr txBox="1"/>
          <p:nvPr/>
        </p:nvSpPr>
        <p:spPr>
          <a:xfrm>
            <a:off x="4504743" y="309549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文本框 833"/>
              <p:cNvSpPr txBox="1"/>
              <p:nvPr/>
            </p:nvSpPr>
            <p:spPr>
              <a:xfrm>
                <a:off x="805415" y="2541099"/>
                <a:ext cx="426116" cy="208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34" name="文本框 8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5" y="2541099"/>
                <a:ext cx="426116" cy="208968"/>
              </a:xfrm>
              <a:prstGeom prst="rect">
                <a:avLst/>
              </a:prstGeom>
              <a:blipFill>
                <a:blip r:embed="rId3"/>
                <a:stretch>
                  <a:fillRect l="-12857" r="-20000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5" name="文本框 834"/>
              <p:cNvSpPr txBox="1"/>
              <p:nvPr/>
            </p:nvSpPr>
            <p:spPr>
              <a:xfrm>
                <a:off x="811130" y="2733981"/>
                <a:ext cx="426116" cy="20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35" name="文本框 8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0" y="2733981"/>
                <a:ext cx="426116" cy="209866"/>
              </a:xfrm>
              <a:prstGeom prst="rect">
                <a:avLst/>
              </a:prstGeom>
              <a:blipFill>
                <a:blip r:embed="rId4"/>
                <a:stretch>
                  <a:fillRect l="-12857" r="-2000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6" name="文本框 835"/>
              <p:cNvSpPr txBox="1"/>
              <p:nvPr/>
            </p:nvSpPr>
            <p:spPr>
              <a:xfrm>
                <a:off x="806839" y="3050636"/>
                <a:ext cx="426116" cy="213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36" name="文本框 8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9" y="3050636"/>
                <a:ext cx="426116" cy="213776"/>
              </a:xfrm>
              <a:prstGeom prst="rect">
                <a:avLst/>
              </a:prstGeom>
              <a:blipFill>
                <a:blip r:embed="rId5"/>
                <a:stretch>
                  <a:fillRect l="-12857" r="-40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7" name="文本框 836"/>
              <p:cNvSpPr txBox="1"/>
              <p:nvPr/>
            </p:nvSpPr>
            <p:spPr>
              <a:xfrm>
                <a:off x="791303" y="3365367"/>
                <a:ext cx="426116" cy="210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37" name="文本框 8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3" y="3365367"/>
                <a:ext cx="426116" cy="210122"/>
              </a:xfrm>
              <a:prstGeom prst="rect">
                <a:avLst/>
              </a:prstGeom>
              <a:blipFill>
                <a:blip r:embed="rId6"/>
                <a:stretch>
                  <a:fillRect l="-12857" r="-78571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文本框 839"/>
              <p:cNvSpPr txBox="1"/>
              <p:nvPr/>
            </p:nvSpPr>
            <p:spPr>
              <a:xfrm>
                <a:off x="800745" y="3583518"/>
                <a:ext cx="426116" cy="209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40" name="文本框 8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45" y="3583518"/>
                <a:ext cx="426116" cy="209096"/>
              </a:xfrm>
              <a:prstGeom prst="rect">
                <a:avLst/>
              </a:prstGeom>
              <a:blipFill>
                <a:blip r:embed="rId7"/>
                <a:stretch>
                  <a:fillRect l="-12857" r="-78571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1" name="文本框 840"/>
              <p:cNvSpPr txBox="1"/>
              <p:nvPr/>
            </p:nvSpPr>
            <p:spPr>
              <a:xfrm>
                <a:off x="791299" y="3800643"/>
                <a:ext cx="426116" cy="209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841" name="文本框 8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99" y="3800643"/>
                <a:ext cx="426116" cy="209096"/>
              </a:xfrm>
              <a:prstGeom prst="rect">
                <a:avLst/>
              </a:prstGeom>
              <a:blipFill>
                <a:blip r:embed="rId8"/>
                <a:stretch>
                  <a:fillRect l="-12857" r="-78571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5" name="文本框 844"/>
          <p:cNvSpPr txBox="1"/>
          <p:nvPr/>
        </p:nvSpPr>
        <p:spPr>
          <a:xfrm>
            <a:off x="2482711" y="274914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p:sp>
        <p:nvSpPr>
          <p:cNvPr id="847" name="文本框 846"/>
          <p:cNvSpPr txBox="1"/>
          <p:nvPr/>
        </p:nvSpPr>
        <p:spPr>
          <a:xfrm>
            <a:off x="4500125" y="274914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文本框 851"/>
              <p:cNvSpPr txBox="1"/>
              <p:nvPr/>
            </p:nvSpPr>
            <p:spPr>
              <a:xfrm>
                <a:off x="1527216" y="1896248"/>
                <a:ext cx="277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52" name="文本框 8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216" y="1896248"/>
                <a:ext cx="277575" cy="276999"/>
              </a:xfrm>
              <a:prstGeom prst="rect">
                <a:avLst/>
              </a:prstGeom>
              <a:blipFill>
                <a:blip r:embed="rId20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4" name="文本框 853"/>
              <p:cNvSpPr txBox="1"/>
              <p:nvPr/>
            </p:nvSpPr>
            <p:spPr>
              <a:xfrm>
                <a:off x="6596145" y="1948965"/>
                <a:ext cx="311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54" name="文本框 8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45" y="1948965"/>
                <a:ext cx="311752" cy="276999"/>
              </a:xfrm>
              <a:prstGeom prst="rect">
                <a:avLst/>
              </a:prstGeom>
              <a:blipFill>
                <a:blip r:embed="rId21"/>
                <a:stretch>
                  <a:fillRect l="-15686" r="-784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5" name="文本框 854"/>
              <p:cNvSpPr txBox="1"/>
              <p:nvPr/>
            </p:nvSpPr>
            <p:spPr>
              <a:xfrm>
                <a:off x="2067391" y="1887012"/>
                <a:ext cx="238014" cy="30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855" name="文本框 8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91" y="1887012"/>
                <a:ext cx="238014" cy="302712"/>
              </a:xfrm>
              <a:prstGeom prst="rect">
                <a:avLst/>
              </a:prstGeom>
              <a:blipFill>
                <a:blip r:embed="rId22"/>
                <a:stretch>
                  <a:fillRect l="-20513" r="-2051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6" name="文本框 855"/>
              <p:cNvSpPr txBox="1"/>
              <p:nvPr/>
            </p:nvSpPr>
            <p:spPr>
              <a:xfrm>
                <a:off x="1647209" y="1174814"/>
                <a:ext cx="1768561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𝑆𝑢𝑏𝐷𝑖𝑠𝑡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6" name="文本框 8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209" y="1174814"/>
                <a:ext cx="1768561" cy="320537"/>
              </a:xfrm>
              <a:prstGeom prst="rect">
                <a:avLst/>
              </a:prstGeom>
              <a:blipFill>
                <a:blip r:embed="rId23"/>
                <a:stretch>
                  <a:fillRect l="-2759" t="-1923" r="-448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8" name="直接箭头连接符 857"/>
          <p:cNvCxnSpPr>
            <a:endCxn id="579" idx="0"/>
          </p:cNvCxnSpPr>
          <p:nvPr/>
        </p:nvCxnSpPr>
        <p:spPr>
          <a:xfrm flipH="1">
            <a:off x="2156883" y="1569522"/>
            <a:ext cx="631780" cy="153224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</p:spPr>
      </p:cxnSp>
      <p:pic>
        <p:nvPicPr>
          <p:cNvPr id="395" name="图片 39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00740" y="3044641"/>
            <a:ext cx="447675" cy="276225"/>
          </a:xfrm>
          <a:prstGeom prst="rect">
            <a:avLst/>
          </a:prstGeom>
        </p:spPr>
      </p:pic>
      <p:sp>
        <p:nvSpPr>
          <p:cNvPr id="396" name="矩形 395"/>
          <p:cNvSpPr/>
          <p:nvPr/>
        </p:nvSpPr>
        <p:spPr>
          <a:xfrm>
            <a:off x="1527216" y="3036166"/>
            <a:ext cx="6302334" cy="27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97" name="直接连接符 396"/>
          <p:cNvCxnSpPr/>
          <p:nvPr/>
        </p:nvCxnSpPr>
        <p:spPr>
          <a:xfrm>
            <a:off x="7951045" y="1520551"/>
            <a:ext cx="8415" cy="2822849"/>
          </a:xfrm>
          <a:prstGeom prst="line">
            <a:avLst/>
          </a:prstGeom>
          <a:noFill/>
          <a:ln>
            <a:solidFill>
              <a:schemeClr val="tx1"/>
            </a:solidFill>
          </a:ln>
        </p:spPr>
      </p:cxnSp>
      <p:sp>
        <p:nvSpPr>
          <p:cNvPr id="398" name="文本框 373"/>
          <p:cNvSpPr txBox="1"/>
          <p:nvPr/>
        </p:nvSpPr>
        <p:spPr>
          <a:xfrm>
            <a:off x="6763299" y="234028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Coalesced</a:t>
            </a:r>
          </a:p>
          <a:p>
            <a:r>
              <a:rPr lang="en-US" altLang="zh-CN" dirty="0" smtClean="0"/>
              <a:t>Blank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42936" y="2511974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00" name="文本框 399"/>
          <p:cNvSpPr txBox="1"/>
          <p:nvPr/>
        </p:nvSpPr>
        <p:spPr>
          <a:xfrm>
            <a:off x="5852224" y="3497226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728" y="2395484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2" name="矩形 401"/>
          <p:cNvSpPr/>
          <p:nvPr/>
        </p:nvSpPr>
        <p:spPr>
          <a:xfrm>
            <a:off x="6524728" y="2594064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6524728" y="2783408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6524728" y="311129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6524728" y="3476121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7" name="矩形 406"/>
          <p:cNvSpPr/>
          <p:nvPr/>
        </p:nvSpPr>
        <p:spPr>
          <a:xfrm>
            <a:off x="6524728" y="3665465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6524728" y="3845573"/>
            <a:ext cx="84170" cy="105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61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410920" y="506600"/>
            <a:ext cx="6980555" cy="4453327"/>
            <a:chOff x="2231136" y="386528"/>
            <a:chExt cx="6980555" cy="4453327"/>
          </a:xfrm>
        </p:grpSpPr>
        <p:sp>
          <p:nvSpPr>
            <p:cNvPr id="2" name="矩形 1"/>
            <p:cNvSpPr/>
            <p:nvPr/>
          </p:nvSpPr>
          <p:spPr>
            <a:xfrm>
              <a:off x="2231136" y="429773"/>
              <a:ext cx="6980555" cy="44100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32256" y="716381"/>
              <a:ext cx="2871216" cy="31351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505456" y="4178707"/>
              <a:ext cx="6541772" cy="4612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Device Memory(Global Memory , Constant Memory)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29285" y="1195658"/>
              <a:ext cx="2426208" cy="505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Share memory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34640" y="2090928"/>
              <a:ext cx="2212848" cy="2667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37483" y="1843302"/>
              <a:ext cx="696930" cy="7555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22298" y="198870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655675" y="775213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SM 1</a:t>
              </a:r>
              <a:endParaRPr lang="zh-CN" altLang="en-US" b="1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013305" y="2626567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>
            <a:xfrm>
              <a:off x="3010937" y="3654669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sp>
          <p:nvSpPr>
            <p:cNvPr id="28" name="矩形 27"/>
            <p:cNvSpPr/>
            <p:nvPr/>
          </p:nvSpPr>
          <p:spPr>
            <a:xfrm>
              <a:off x="2754760" y="3150605"/>
              <a:ext cx="2426208" cy="505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L1 / L2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3218107" y="2626567"/>
              <a:ext cx="15335" cy="1552140"/>
            </a:xfrm>
            <a:prstGeom prst="straightConnector1">
              <a:avLst/>
            </a:prstGeom>
            <a:noFill/>
            <a:ln>
              <a:solidFill>
                <a:schemeClr val="tx1">
                  <a:alpha val="40000"/>
                </a:schemeClr>
              </a:solidFill>
              <a:headEnd type="triangle"/>
              <a:tailEnd type="triangle"/>
            </a:ln>
          </p:spPr>
        </p:cxnSp>
        <p:cxnSp>
          <p:nvCxnSpPr>
            <p:cNvPr id="40" name="直接箭头连接符 39"/>
            <p:cNvCxnSpPr/>
            <p:nvPr/>
          </p:nvCxnSpPr>
          <p:spPr>
            <a:xfrm>
              <a:off x="4089339" y="2612719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41" name="直接箭头连接符 40"/>
            <p:cNvCxnSpPr/>
            <p:nvPr/>
          </p:nvCxnSpPr>
          <p:spPr>
            <a:xfrm>
              <a:off x="4086971" y="3640821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42" name="直接箭头连接符 41"/>
            <p:cNvCxnSpPr/>
            <p:nvPr/>
          </p:nvCxnSpPr>
          <p:spPr>
            <a:xfrm>
              <a:off x="4294141" y="2612719"/>
              <a:ext cx="15335" cy="1552140"/>
            </a:xfrm>
            <a:prstGeom prst="straightConnector1">
              <a:avLst/>
            </a:prstGeom>
            <a:noFill/>
            <a:ln>
              <a:solidFill>
                <a:schemeClr val="tx1">
                  <a:alpha val="40000"/>
                </a:schemeClr>
              </a:solidFill>
              <a:headEnd type="triangle"/>
              <a:tailEnd type="triangle"/>
            </a:ln>
          </p:spPr>
        </p:cxnSp>
        <p:sp>
          <p:nvSpPr>
            <p:cNvPr id="43" name="矩形 42"/>
            <p:cNvSpPr/>
            <p:nvPr/>
          </p:nvSpPr>
          <p:spPr>
            <a:xfrm>
              <a:off x="6176012" y="702528"/>
              <a:ext cx="2871216" cy="31351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373041" y="1181805"/>
              <a:ext cx="2426208" cy="505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Share memory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299431" y="761360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SM</a:t>
              </a:r>
              <a:endParaRPr lang="zh-CN" altLang="en-US" b="1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6657061" y="2612714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60" name="直接箭头连接符 59"/>
            <p:cNvCxnSpPr/>
            <p:nvPr/>
          </p:nvCxnSpPr>
          <p:spPr>
            <a:xfrm>
              <a:off x="6654693" y="3640816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sp>
          <p:nvSpPr>
            <p:cNvPr id="61" name="矩形 60"/>
            <p:cNvSpPr/>
            <p:nvPr/>
          </p:nvSpPr>
          <p:spPr>
            <a:xfrm>
              <a:off x="6398516" y="3136752"/>
              <a:ext cx="2426208" cy="5059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L1 / L2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6861863" y="2612714"/>
              <a:ext cx="15335" cy="1552140"/>
            </a:xfrm>
            <a:prstGeom prst="straightConnector1">
              <a:avLst/>
            </a:prstGeom>
            <a:noFill/>
            <a:ln>
              <a:solidFill>
                <a:schemeClr val="tx1">
                  <a:alpha val="40000"/>
                </a:schemeClr>
              </a:solidFill>
              <a:headEnd type="triangle"/>
              <a:tailEnd type="triangle"/>
            </a:ln>
          </p:spPr>
        </p:cxnSp>
        <p:cxnSp>
          <p:nvCxnSpPr>
            <p:cNvPr id="63" name="直接箭头连接符 62"/>
            <p:cNvCxnSpPr/>
            <p:nvPr/>
          </p:nvCxnSpPr>
          <p:spPr>
            <a:xfrm>
              <a:off x="7880878" y="2598866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64" name="直接箭头连接符 63"/>
            <p:cNvCxnSpPr/>
            <p:nvPr/>
          </p:nvCxnSpPr>
          <p:spPr>
            <a:xfrm>
              <a:off x="7878510" y="3626968"/>
              <a:ext cx="0" cy="524038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triangle"/>
              <a:tailEnd type="triangle"/>
            </a:ln>
          </p:spPr>
        </p:cxnSp>
        <p:cxnSp>
          <p:nvCxnSpPr>
            <p:cNvPr id="65" name="直接箭头连接符 64"/>
            <p:cNvCxnSpPr/>
            <p:nvPr/>
          </p:nvCxnSpPr>
          <p:spPr>
            <a:xfrm>
              <a:off x="8085680" y="2598866"/>
              <a:ext cx="15335" cy="1552140"/>
            </a:xfrm>
            <a:prstGeom prst="straightConnector1">
              <a:avLst/>
            </a:prstGeom>
            <a:noFill/>
            <a:ln>
              <a:solidFill>
                <a:schemeClr val="tx1">
                  <a:alpha val="40000"/>
                </a:schemeClr>
              </a:solidFill>
              <a:headEnd type="triangle"/>
              <a:tailEnd type="triangle"/>
            </a:ln>
          </p:spPr>
        </p:cxnSp>
        <p:sp>
          <p:nvSpPr>
            <p:cNvPr id="66" name="矩形 65"/>
            <p:cNvSpPr/>
            <p:nvPr/>
          </p:nvSpPr>
          <p:spPr>
            <a:xfrm>
              <a:off x="6695097" y="725593"/>
              <a:ext cx="3337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n</a:t>
              </a:r>
              <a:endParaRPr lang="zh-CN" altLang="en-US" sz="2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19249" y="2237040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 …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231136" y="386528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GPU Device 0</a:t>
              </a:r>
              <a:endParaRPr lang="zh-CN" altLang="en-US" b="1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673247" y="1834828"/>
              <a:ext cx="821442" cy="769411"/>
              <a:chOff x="7124713" y="2244365"/>
              <a:chExt cx="821442" cy="769411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7181548" y="2249838"/>
                <a:ext cx="641650" cy="37449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249482" y="2502222"/>
                <a:ext cx="696673" cy="51155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124713" y="2244365"/>
                <a:ext cx="7815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Register</a:t>
                </a:r>
                <a:endParaRPr lang="zh-CN" altLang="en-US" sz="12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7189386" y="2568912"/>
                <a:ext cx="484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/>
                  <a:t>SP 1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740046" y="1839452"/>
              <a:ext cx="821442" cy="769411"/>
              <a:chOff x="7124713" y="2244365"/>
              <a:chExt cx="821442" cy="769411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7181548" y="2249838"/>
                <a:ext cx="641650" cy="37449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249482" y="2502222"/>
                <a:ext cx="696673" cy="51155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7124713" y="2244365"/>
                <a:ext cx="7815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Register</a:t>
                </a:r>
                <a:endParaRPr lang="zh-CN" altLang="en-US" sz="12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7189386" y="2568912"/>
                <a:ext cx="5357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/>
                  <a:t>SP m</a:t>
                </a: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4618339" y="1865365"/>
              <a:ext cx="9957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instruction</a:t>
              </a:r>
              <a:r>
                <a:rPr lang="en-US" altLang="zh-CN" dirty="0"/>
                <a:t> </a:t>
              </a:r>
              <a:endParaRPr lang="en-US" altLang="zh-CN" sz="1200" b="1" dirty="0" smtClean="0"/>
            </a:p>
            <a:p>
              <a:r>
                <a:rPr lang="en-US" altLang="zh-CN" sz="1200" b="1" dirty="0" smtClean="0"/>
                <a:t>unit</a:t>
              </a:r>
              <a:endParaRPr lang="zh-CN" altLang="en-US" sz="1200" b="1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469151" y="2067844"/>
              <a:ext cx="2212848" cy="2667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271994" y="1820218"/>
              <a:ext cx="696930" cy="7555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056809" y="196561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…</a:t>
              </a:r>
              <a:endParaRPr lang="zh-CN" altLang="en-US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307758" y="1811744"/>
              <a:ext cx="821442" cy="769411"/>
              <a:chOff x="7124713" y="2244365"/>
              <a:chExt cx="821442" cy="769411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181548" y="2249838"/>
                <a:ext cx="641650" cy="37449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249482" y="2502222"/>
                <a:ext cx="696673" cy="51155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24713" y="2244365"/>
                <a:ext cx="7815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Register</a:t>
                </a:r>
                <a:endParaRPr lang="zh-CN" altLang="en-US" sz="12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189386" y="2568912"/>
                <a:ext cx="4844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/>
                  <a:t>SP 1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7374557" y="1816368"/>
              <a:ext cx="821442" cy="769411"/>
              <a:chOff x="7124713" y="2244365"/>
              <a:chExt cx="821442" cy="76941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7181548" y="2249838"/>
                <a:ext cx="641650" cy="37449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7249482" y="2502222"/>
                <a:ext cx="696673" cy="51155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7124713" y="2244365"/>
                <a:ext cx="78151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Register</a:t>
                </a:r>
                <a:endParaRPr lang="zh-CN" altLang="en-US" sz="1200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7189386" y="2568912"/>
                <a:ext cx="5357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/>
                  <a:t>SP m</a:t>
                </a: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8215906" y="1814566"/>
              <a:ext cx="9957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instruction</a:t>
              </a:r>
              <a:r>
                <a:rPr lang="en-US" altLang="zh-CN" dirty="0"/>
                <a:t> </a:t>
              </a:r>
              <a:endParaRPr lang="en-US" altLang="zh-CN" sz="1200" b="1" dirty="0" smtClean="0"/>
            </a:p>
            <a:p>
              <a:r>
                <a:rPr lang="en-US" altLang="zh-CN" sz="1200" b="1" dirty="0" smtClean="0"/>
                <a:t>unit</a:t>
              </a:r>
              <a:endParaRPr lang="zh-CN" altLang="en-US" sz="12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2985847" y="3842327"/>
            <a:ext cx="94211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Host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左右箭头 96"/>
          <p:cNvSpPr/>
          <p:nvPr/>
        </p:nvSpPr>
        <p:spPr>
          <a:xfrm>
            <a:off x="3927956" y="4379885"/>
            <a:ext cx="757283" cy="2937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5602275" y="1804093"/>
            <a:ext cx="1430" cy="40778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01" name="直接箭头连接符 100"/>
          <p:cNvCxnSpPr/>
          <p:nvPr/>
        </p:nvCxnSpPr>
        <p:spPr>
          <a:xfrm flipH="1">
            <a:off x="6678310" y="1817950"/>
            <a:ext cx="1430" cy="40778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02" name="直接箭头连接符 101"/>
          <p:cNvCxnSpPr/>
          <p:nvPr/>
        </p:nvCxnSpPr>
        <p:spPr>
          <a:xfrm flipH="1">
            <a:off x="9246023" y="1790245"/>
            <a:ext cx="1430" cy="40778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</p:cxnSp>
      <p:cxnSp>
        <p:nvCxnSpPr>
          <p:cNvPr id="103" name="直接箭头连接符 102"/>
          <p:cNvCxnSpPr/>
          <p:nvPr/>
        </p:nvCxnSpPr>
        <p:spPr>
          <a:xfrm flipH="1">
            <a:off x="10322058" y="1804102"/>
            <a:ext cx="1430" cy="40778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6568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tx1"/>
          </a:solidFill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35909</TotalTime>
  <Words>850</Words>
  <Application>Microsoft Office PowerPoint</Application>
  <PresentationFormat>宽屏</PresentationFormat>
  <Paragraphs>506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148</cp:revision>
  <dcterms:created xsi:type="dcterms:W3CDTF">2018-03-29T09:17:04Z</dcterms:created>
  <dcterms:modified xsi:type="dcterms:W3CDTF">2018-04-29T05:42:36Z</dcterms:modified>
</cp:coreProperties>
</file>