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2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7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1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5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9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4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90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07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75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92A5-C9DD-4FDC-BB09-E96B4B525674}" type="datetimeFigureOut">
              <a:rPr lang="zh-CN" altLang="en-US" smtClean="0"/>
              <a:t>2018/3/29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5BEB-75FE-4A54-B56F-17DF3B7F9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8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06176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2675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547342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67925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88508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09091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29674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50257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0840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91419" y="1201827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906176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4226759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4547342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4867925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188508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5509091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5829674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150257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470840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791419" y="1484730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06176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22675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4547342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867925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88508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509091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829674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6150257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470840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6791419" y="1767633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3906176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422675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4547342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867925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5188508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509091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5829674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150257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6470840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6791419" y="2050536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906176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226759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547342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4867925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188508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509091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829674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6150257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6470840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6791419" y="2333439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906176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4226759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547342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867925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5188508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5509091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829674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6150257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6470840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791419" y="2616342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06176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4226759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547342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4867925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5188508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5509091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5829674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6150257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6470840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6791419" y="2899245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3906176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26759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547342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4867925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188508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5509091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5829674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6150257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6470840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6791419" y="3182148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3906176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4226759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547342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1" name="矩形 180"/>
          <p:cNvSpPr/>
          <p:nvPr/>
        </p:nvSpPr>
        <p:spPr>
          <a:xfrm>
            <a:off x="4867925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5188508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509091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5829674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6150257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6470840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矩形 186"/>
          <p:cNvSpPr/>
          <p:nvPr/>
        </p:nvSpPr>
        <p:spPr>
          <a:xfrm>
            <a:off x="6791419" y="346505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>
          <a:xfrm>
            <a:off x="3906176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4226759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4547342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矩形 191"/>
          <p:cNvSpPr/>
          <p:nvPr/>
        </p:nvSpPr>
        <p:spPr>
          <a:xfrm>
            <a:off x="4867925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5188508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5509091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5829674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6150257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/>
          <p:cNvSpPr/>
          <p:nvPr/>
        </p:nvSpPr>
        <p:spPr>
          <a:xfrm>
            <a:off x="6470840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矩形 197"/>
          <p:cNvSpPr/>
          <p:nvPr/>
        </p:nvSpPr>
        <p:spPr>
          <a:xfrm>
            <a:off x="6791419" y="3747954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3906176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226759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547342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4867925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5188508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509091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5829674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6150257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6470840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6791419" y="4030861"/>
            <a:ext cx="213064" cy="21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36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2</cp:revision>
  <dcterms:created xsi:type="dcterms:W3CDTF">2018-03-29T09:17:04Z</dcterms:created>
  <dcterms:modified xsi:type="dcterms:W3CDTF">2018-03-29T09:36:02Z</dcterms:modified>
</cp:coreProperties>
</file>