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396"/>
      </p:cViewPr>
      <p:guideLst>
        <p:guide orient="horz" pos="2160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295" y="448310"/>
            <a:ext cx="75158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在数据库中创建学生信息表</a:t>
            </a:r>
            <a:r>
              <a:rPr lang="en-US" altLang="zh-CN" sz="2400" dirty="0"/>
              <a:t>students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000" dirty="0"/>
              <a:t>CREATE TABLE students (</a:t>
            </a:r>
          </a:p>
          <a:p>
            <a:r>
              <a:rPr lang="zh-CN" altLang="en-US" sz="2000" dirty="0"/>
              <a:t>    stu_id INT PRIMARY KEY,     		</a:t>
            </a:r>
            <a:r>
              <a:rPr lang="en-US" altLang="zh-CN" sz="2000" dirty="0"/>
              <a:t>	</a:t>
            </a:r>
            <a:r>
              <a:rPr lang="zh-CN" altLang="en-US" sz="2000" dirty="0"/>
              <a:t>-- 学号</a:t>
            </a:r>
          </a:p>
          <a:p>
            <a:r>
              <a:rPr lang="zh-CN" altLang="en-US" sz="2000" dirty="0"/>
              <a:t>    stu_name VARCHAR(100) NOT NULL,   	-- 姓名</a:t>
            </a:r>
          </a:p>
          <a:p>
            <a:r>
              <a:rPr lang="zh-CN" altLang="en-US" sz="2000" dirty="0"/>
              <a:t>    gender VARCHAR(10) NOT NULL,     </a:t>
            </a:r>
            <a:r>
              <a:rPr lang="en-US" altLang="zh-CN" sz="2000" dirty="0"/>
              <a:t>	</a:t>
            </a:r>
            <a:r>
              <a:rPr lang="zh-CN" altLang="en-US" sz="2000" dirty="0"/>
              <a:t>	-- 性别</a:t>
            </a:r>
          </a:p>
          <a:p>
            <a:r>
              <a:rPr lang="zh-CN" altLang="en-US" sz="2000" dirty="0"/>
              <a:t>    major VARCHAR(100) NOT NULL       	-- 专业</a:t>
            </a:r>
          </a:p>
          <a:p>
            <a:r>
              <a:rPr lang="zh-CN" altLang="en-US" sz="2000" dirty="0"/>
              <a:t>);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2.</a:t>
            </a:r>
            <a:r>
              <a:rPr lang="zh-CN" altLang="en-US" sz="2400" dirty="0">
                <a:sym typeface="+mn-ea"/>
              </a:rPr>
              <a:t>根据右图导入文件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155" y="1257300"/>
            <a:ext cx="4982845" cy="5600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34205" y="1670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+mj-ea"/>
                <a:ea typeface="+mj-ea"/>
              </a:rPr>
              <a:t>实验二附加题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810" y="193040"/>
            <a:ext cx="5349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+mj-ea"/>
                <a:ea typeface="+mj-ea"/>
                <a:cs typeface="+mj-ea"/>
              </a:rPr>
              <a:t>3.</a:t>
            </a:r>
            <a:r>
              <a:rPr lang="zh-CN" altLang="en-US" sz="2800">
                <a:latin typeface="+mj-ea"/>
                <a:ea typeface="+mj-ea"/>
                <a:cs typeface="+mj-ea"/>
              </a:rPr>
              <a:t>将</a:t>
            </a:r>
            <a:r>
              <a:rPr lang="en-US" altLang="zh-CN" sz="2800">
                <a:latin typeface="+mj-ea"/>
                <a:ea typeface="+mj-ea"/>
                <a:cs typeface="+mj-ea"/>
              </a:rPr>
              <a:t>students.csv</a:t>
            </a:r>
            <a:r>
              <a:rPr lang="zh-CN" altLang="en-US" sz="2800">
                <a:latin typeface="+mj-ea"/>
                <a:ea typeface="+mj-ea"/>
                <a:cs typeface="+mj-ea"/>
              </a:rPr>
              <a:t>文件导入表中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6730" y="1022985"/>
            <a:ext cx="10243185" cy="57029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1165" y="1261745"/>
            <a:ext cx="11048365" cy="4789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9640" y="453390"/>
            <a:ext cx="7442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+mj-ea"/>
                <a:ea typeface="+mj-ea"/>
                <a:cs typeface="+mj-ea"/>
              </a:rPr>
              <a:t>5.</a:t>
            </a:r>
            <a:r>
              <a:rPr lang="zh-CN" altLang="en-US" sz="2800">
                <a:latin typeface="+mj-ea"/>
                <a:ea typeface="+mj-ea"/>
                <a:cs typeface="+mj-ea"/>
              </a:rPr>
              <a:t>出现下面通知为导入成功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9295" y="182880"/>
            <a:ext cx="9873615" cy="6368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6.</a:t>
            </a:r>
            <a:r>
              <a:rPr lang="zh-CN" altLang="en-US" sz="2400"/>
              <a:t>根据下面的</a:t>
            </a:r>
            <a:r>
              <a:rPr lang="en-US" altLang="zh-CN" sz="2400"/>
              <a:t>SQL</a:t>
            </a:r>
            <a:r>
              <a:rPr lang="zh-CN" altLang="en-US" sz="2400"/>
              <a:t>语言建</a:t>
            </a:r>
            <a:r>
              <a:rPr lang="en-US" altLang="zh-CN" sz="2400"/>
              <a:t>exercise</a:t>
            </a:r>
            <a:r>
              <a:rPr lang="zh-CN" altLang="en-US" sz="2400"/>
              <a:t>表，以相同的方法将</a:t>
            </a:r>
            <a:r>
              <a:rPr lang="en-US" altLang="zh-CN" sz="2400"/>
              <a:t>exercise.csv</a:t>
            </a:r>
            <a:r>
              <a:rPr lang="zh-CN" altLang="en-US" sz="2400"/>
              <a:t>文件导入到</a:t>
            </a:r>
            <a:r>
              <a:rPr lang="en-US" altLang="zh-CN" sz="2400"/>
              <a:t>exercise</a:t>
            </a:r>
            <a:r>
              <a:rPr lang="zh-CN" altLang="en-US" sz="2400"/>
              <a:t>表中</a:t>
            </a:r>
          </a:p>
          <a:p>
            <a:endParaRPr lang="zh-CN" altLang="en-US"/>
          </a:p>
          <a:p>
            <a:r>
              <a:rPr lang="zh-CN" altLang="en-US"/>
              <a:t>CREATE TABLE exercise (</a:t>
            </a:r>
          </a:p>
          <a:p>
            <a:pPr indent="457200"/>
            <a:r>
              <a:rPr lang="zh-CN" altLang="en-US"/>
              <a:t>stu_name VARCHAR(100) NOT NULL,	</a:t>
            </a:r>
            <a:r>
              <a:rPr lang="en-US" altLang="zh-CN"/>
              <a:t>	</a:t>
            </a:r>
            <a:r>
              <a:rPr lang="zh-CN" altLang="en-US"/>
              <a:t>--姓名</a:t>
            </a:r>
          </a:p>
          <a:p>
            <a:pPr indent="457200"/>
            <a:r>
              <a:rPr lang="zh-CN" altLang="en-US"/>
              <a:t>lect INT, 				</a:t>
            </a:r>
            <a:r>
              <a:rPr lang="en-US" altLang="zh-CN"/>
              <a:t>	</a:t>
            </a:r>
            <a:r>
              <a:rPr lang="zh-CN" altLang="en-US"/>
              <a:t>--课程序号, 取值范围为2-5</a:t>
            </a:r>
          </a:p>
          <a:p>
            <a:r>
              <a:rPr lang="zh-CN" altLang="en-US"/>
              <a:t>    </a:t>
            </a:r>
            <a:r>
              <a:rPr lang="en-US" altLang="zh-CN"/>
              <a:t>   </a:t>
            </a:r>
            <a:r>
              <a:rPr lang="zh-CN" altLang="en-US"/>
              <a:t>q1 TEXT,  					--第一个问题的回答</a:t>
            </a:r>
          </a:p>
          <a:p>
            <a:r>
              <a:rPr lang="zh-CN" altLang="en-US"/>
              <a:t>   </a:t>
            </a:r>
            <a:r>
              <a:rPr lang="en-US" altLang="zh-CN"/>
              <a:t>   </a:t>
            </a:r>
            <a:r>
              <a:rPr lang="zh-CN" altLang="en-US"/>
              <a:t> q2 TEXT,					--第二个问题的回答</a:t>
            </a:r>
          </a:p>
          <a:p>
            <a:r>
              <a:rPr lang="zh-CN" altLang="en-US"/>
              <a:t>    </a:t>
            </a:r>
            <a:r>
              <a:rPr lang="en-US" altLang="zh-CN"/>
              <a:t>   </a:t>
            </a:r>
            <a:r>
              <a:rPr lang="zh-CN" altLang="en-US"/>
              <a:t>startTime TIMESTAMP,			--开始答题时间</a:t>
            </a:r>
          </a:p>
          <a:p>
            <a:r>
              <a:rPr lang="zh-CN" altLang="en-US"/>
              <a:t>    </a:t>
            </a:r>
            <a:r>
              <a:rPr lang="en-US" altLang="zh-CN"/>
              <a:t>   </a:t>
            </a:r>
            <a:r>
              <a:rPr lang="zh-CN" altLang="en-US"/>
              <a:t>submitTime TIMESTAMP,			--提交时间</a:t>
            </a:r>
          </a:p>
          <a:p>
            <a:r>
              <a:rPr lang="zh-CN" altLang="en-US"/>
              <a:t>    </a:t>
            </a:r>
            <a:r>
              <a:rPr lang="en-US" altLang="zh-CN"/>
              <a:t>   </a:t>
            </a:r>
            <a:r>
              <a:rPr lang="zh-CN" altLang="en-US"/>
              <a:t>duration VARCHAR(100),			--总用时</a:t>
            </a:r>
          </a:p>
          <a:p>
            <a:r>
              <a:rPr lang="zh-CN" altLang="en-US"/>
              <a:t>    </a:t>
            </a:r>
            <a:r>
              <a:rPr lang="en-US" altLang="zh-CN"/>
              <a:t>   </a:t>
            </a:r>
            <a:r>
              <a:rPr lang="zh-CN" altLang="en-US"/>
              <a:t>ipProvince VARCHAR(100),			--ip省份</a:t>
            </a:r>
          </a:p>
          <a:p>
            <a:r>
              <a:rPr lang="zh-CN" altLang="en-US"/>
              <a:t>    </a:t>
            </a:r>
            <a:r>
              <a:rPr lang="en-US" altLang="zh-CN"/>
              <a:t>   </a:t>
            </a:r>
            <a:r>
              <a:rPr lang="zh-CN" altLang="en-US"/>
              <a:t>ipCity VARCHAR(100)				--ip城市</a:t>
            </a:r>
          </a:p>
          <a:p>
            <a:r>
              <a:rPr lang="zh-CN" altLang="en-US"/>
              <a:t>)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可以使用下面查询语言检查导入是否成功</a:t>
            </a:r>
            <a:endParaRPr lang="zh-CN" altLang="en-US" sz="2400"/>
          </a:p>
          <a:p>
            <a:pPr indent="457200"/>
            <a:r>
              <a:rPr lang="zh-CN" altLang="en-US" sz="2400"/>
              <a:t>select * from students;</a:t>
            </a:r>
          </a:p>
          <a:p>
            <a:pPr indent="457200"/>
            <a:r>
              <a:rPr lang="zh-CN" altLang="en-US" sz="2400"/>
              <a:t>select * from exercise;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FlZWZiZTQ4MzEyOWI0YzZmOWZhNDI5NTliMzI2NG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dell</dc:creator>
  <cp:lastModifiedBy>浩 江</cp:lastModifiedBy>
  <cp:revision>157</cp:revision>
  <dcterms:created xsi:type="dcterms:W3CDTF">2019-06-19T02:08:00Z</dcterms:created>
  <dcterms:modified xsi:type="dcterms:W3CDTF">2024-10-28T13:28:37Z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A17FC672209C487C8BDA3BB7BB238F42_11</vt:lpwstr>
  </property>
</Properties>
</file>