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heme/theme3.xml" ContentType="application/vnd.openxmlformats-officedocument.them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6"/>
  </p:notesMasterIdLst>
  <p:sldIdLst>
    <p:sldId id="504" r:id="rId3"/>
    <p:sldId id="507" r:id="rId4"/>
    <p:sldId id="505" r:id="rId5"/>
  </p:sldIdLst>
  <p:sldSz cx="5761038" cy="3240088"/>
  <p:notesSz cx="6858000" cy="9144000"/>
  <p:custDataLst>
    <p:tags r:id="rId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2"/>
  <p:cmAuthor id="2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6AA"/>
    <a:srgbClr val="339EFF"/>
    <a:srgbClr val="3B5AF7"/>
    <a:srgbClr val="0354F7"/>
    <a:srgbClr val="000000"/>
    <a:srgbClr val="A7D5FF"/>
    <a:srgbClr val="69B8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3"/>
    <p:restoredTop sz="94625"/>
  </p:normalViewPr>
  <p:slideViewPr>
    <p:cSldViewPr showGuides="1">
      <p:cViewPr varScale="1">
        <p:scale>
          <a:sx n="225" d="100"/>
          <a:sy n="225" d="100"/>
        </p:scale>
        <p:origin x="924" y="168"/>
      </p:cViewPr>
      <p:guideLst>
        <p:guide orient="horz" pos="340"/>
        <p:guide pos="3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baseline="0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strike="noStrike" baseline="0" noProof="1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396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baseline="0" dirty="0"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baseline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1014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10" Type="http://schemas.openxmlformats.org/officeDocument/2006/relationships/image" Target="../media/image1.jpeg"/><Relationship Id="rId4" Type="http://schemas.openxmlformats.org/officeDocument/2006/relationships/tags" Target="../tags/tag164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3.xml"/><Relationship Id="rId4" Type="http://schemas.openxmlformats.org/officeDocument/2006/relationships/tags" Target="../tags/tag17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3" Type="http://schemas.openxmlformats.org/officeDocument/2006/relationships/tags" Target="../tags/tag188.xml"/><Relationship Id="rId7" Type="http://schemas.openxmlformats.org/officeDocument/2006/relationships/tags" Target="../tags/tag192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9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8.xml"/><Relationship Id="rId4" Type="http://schemas.openxmlformats.org/officeDocument/2006/relationships/tags" Target="../tags/tag197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2.xml"/><Relationship Id="rId4" Type="http://schemas.openxmlformats.org/officeDocument/2006/relationships/tags" Target="../tags/tag21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16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10" Type="http://schemas.openxmlformats.org/officeDocument/2006/relationships/image" Target="../media/image1.jpeg"/><Relationship Id="rId4" Type="http://schemas.openxmlformats.org/officeDocument/2006/relationships/tags" Target="../tags/tag220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2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59.xml"/><Relationship Id="rId9" Type="http://schemas.openxmlformats.org/officeDocument/2006/relationships/tags" Target="../tags/tag26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5" Type="http://schemas.openxmlformats.org/officeDocument/2006/relationships/tags" Target="../tags/tag269.xml"/><Relationship Id="rId4" Type="http://schemas.openxmlformats.org/officeDocument/2006/relationships/tags" Target="../tags/tag268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组合 5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2052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053" name="组合 10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7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/>
                </a:bodyPr>
                <a:lstStyle/>
                <a:p>
                  <a:pPr algn="ctr" fontAlgn="base">
                    <a:lnSpc>
                      <a:spcPct val="130000"/>
                    </a:lnSpc>
                  </a:pPr>
                  <a:endParaRPr lang="zh-CN" altLang="en-US" sz="850" strike="noStrike" noProof="1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/>
                </a:bodyPr>
                <a:lstStyle/>
                <a:p>
                  <a:pPr algn="ctr" fontAlgn="base">
                    <a:lnSpc>
                      <a:spcPct val="130000"/>
                    </a:lnSpc>
                  </a:pPr>
                  <a:endParaRPr lang="zh-CN" altLang="en-US" sz="850" strike="noStrike" noProof="1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 fontScale="25000" lnSpcReduction="20000"/>
                </a:bodyPr>
                <a:lstStyle/>
                <a:p>
                  <a:pPr algn="ctr" fontAlgn="base">
                    <a:lnSpc>
                      <a:spcPct val="150000"/>
                    </a:lnSpc>
                  </a:pPr>
                  <a:endParaRPr lang="zh-CN" altLang="en-US" sz="850" strike="noStrike" noProof="1"/>
                </a:p>
              </p:txBody>
            </p:sp>
            <p:grpSp>
              <p:nvGrpSpPr>
                <p:cNvPr id="2057" name="组合 18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47500" lnSpcReduction="10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1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47500" lnSpcReduction="10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2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47500" lnSpcReduction="10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2524" tIns="22112" rIns="42524" bIns="22112" rtlCol="0" anchor="ctr">
                <a:normAutofit/>
              </a:bodyPr>
              <a:lstStyle/>
              <a:p>
                <a:pPr algn="ctr" fontAlgn="base">
                  <a:lnSpc>
                    <a:spcPct val="130000"/>
                  </a:lnSpc>
                </a:pPr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4" tIns="22112" rIns="42524" bIns="22112" rtlCol="0" anchor="ctr">
              <a:normAutofit/>
            </a:bodyPr>
            <a:lstStyle/>
            <a:p>
              <a:pPr algn="ctr" fontAlgn="base">
                <a:lnSpc>
                  <a:spcPct val="130000"/>
                </a:lnSpc>
              </a:pPr>
              <a:endParaRPr lang="zh-CN" altLang="en-US" sz="850" strike="noStrike" noProof="1"/>
            </a:p>
          </p:txBody>
        </p:sp>
        <p:sp>
          <p:nvSpPr>
            <p:cNvPr id="9" name="五边形 6"/>
            <p:cNvSpPr/>
            <p:nvPr userDrawn="1">
              <p:custDataLst>
                <p:tags r:id="rId5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4" tIns="22112" rIns="42524" bIns="22112" rtlCol="0" anchor="ctr">
              <a:normAutofit/>
            </a:bodyPr>
            <a:lstStyle/>
            <a:p>
              <a:pPr algn="ctr" fontAlgn="base">
                <a:lnSpc>
                  <a:spcPct val="130000"/>
                </a:lnSpc>
              </a:pPr>
              <a:endParaRPr lang="zh-CN" altLang="en-US" sz="850" strike="noStrike" noProof="1"/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572814" y="2023903"/>
            <a:ext cx="1190700" cy="229229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8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fontAlgn="auto"/>
            <a:r>
              <a:rPr lang="zh-CN" altLang="en-US" sz="850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25520" y="1015425"/>
            <a:ext cx="3310314" cy="63526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312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3120" strike="noStrike" noProof="1"/>
              <a:t>编辑标题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25371" y="1679010"/>
            <a:ext cx="3310014" cy="22922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135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8470" indent="0" algn="ctr">
              <a:buNone/>
              <a:defRPr sz="755"/>
            </a:lvl9pPr>
          </a:lstStyle>
          <a:p>
            <a:pPr fontAlgn="auto"/>
            <a:r>
              <a:rPr lang="zh-CN" altLang="en-US" sz="1135" strike="noStrike" noProof="1"/>
              <a:t>单击此处编辑副标题</a:t>
            </a:r>
            <a:endParaRPr lang="zh-CN" altLang="en-US" strike="noStrike" noProof="1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</p:nvPr>
        </p:nvSpPr>
        <p:spPr>
          <a:xfrm>
            <a:off x="2973125" y="2025439"/>
            <a:ext cx="1190700" cy="226157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850"/>
            </a:lvl1pPr>
            <a:lvl2pPr marL="2159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850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2024/9/3</a:t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组合 5"/>
          <p:cNvGrpSpPr/>
          <p:nvPr userDrawn="1"/>
        </p:nvGrpSpPr>
        <p:grpSpPr>
          <a:xfrm>
            <a:off x="122238" y="134938"/>
            <a:ext cx="5595937" cy="3044825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4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/>
              <a:endParaRPr lang="en-US" altLang="zh-CN" sz="850" strike="noStrike" noProof="1">
                <a:sym typeface="+mn-ea"/>
              </a:endParaRPr>
            </a:p>
          </p:txBody>
        </p:sp>
        <p:grpSp>
          <p:nvGrpSpPr>
            <p:cNvPr id="11269" name="组合 8"/>
            <p:cNvGrpSpPr/>
            <p:nvPr userDrawn="1"/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60600" y="231853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16859" y="450060"/>
            <a:ext cx="5127682" cy="2546259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组合 20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1229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2293" name="组合 24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7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grpSp>
              <p:nvGrpSpPr>
                <p:cNvPr id="12297" name="组合 29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1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2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4" name="五边形 6"/>
            <p:cNvSpPr/>
            <p:nvPr userDrawn="1">
              <p:custDataLst>
                <p:tags r:id="rId5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25521" y="945119"/>
            <a:ext cx="3310314" cy="704652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16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4160" strike="noStrike" noProof="1">
                <a:sym typeface="+mn-ea"/>
              </a:rPr>
              <a:t>编辑标题</a:t>
            </a:r>
            <a:endParaRPr strike="noStrike" noProof="1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353282" y="1927750"/>
            <a:ext cx="1054790" cy="22739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945" baseline="0">
                <a:latin typeface="Arial" panose="020B0604020202020204" pitchFamily="34" charset="0"/>
              </a:defRPr>
            </a:lvl1pPr>
            <a:lvl2pPr marL="215900" indent="0">
              <a:buNone/>
              <a:defRPr/>
            </a:lvl2pPr>
          </a:lstStyle>
          <a:p>
            <a:pPr lvl="0" fontAlgn="auto"/>
            <a:r>
              <a:rPr lang="zh-CN" altLang="en-US" sz="945" strike="noStrike" noProof="1"/>
              <a:t>编辑文本</a:t>
            </a:r>
            <a:endParaRPr lang="zh-CN" alt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25520" y="1672433"/>
            <a:ext cx="3310314" cy="22739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1135" baseline="0">
                <a:latin typeface="Arial" panose="020B0604020202020204" pitchFamily="34" charset="0"/>
              </a:defRPr>
            </a:lvl1pPr>
            <a:lvl2pPr marL="215900" indent="0">
              <a:buNone/>
              <a:defRPr/>
            </a:lvl2pPr>
          </a:lstStyle>
          <a:p>
            <a:pPr lvl="0" fontAlgn="auto"/>
            <a:r>
              <a:rPr lang="zh-CN" altLang="en-US" sz="1135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2024/9/3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组合 16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0" name="菱形 19"/>
            <p:cNvSpPr/>
            <p:nvPr userDrawn="1">
              <p:custDataLst>
                <p:tags r:id="rId6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1" name="菱形 20"/>
            <p:cNvSpPr/>
            <p:nvPr userDrawn="1">
              <p:custDataLst>
                <p:tags r:id="rId7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16" name="五边形 4"/>
          <p:cNvSpPr/>
          <p:nvPr userDrawn="1">
            <p:custDataLst>
              <p:tags r:id="rId1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6837" y="209426"/>
            <a:ext cx="5127682" cy="208828"/>
          </a:xfrm>
        </p:spPr>
        <p:txBody>
          <a:bodyPr/>
          <a:lstStyle/>
          <a:p>
            <a:pPr fontAlgn="auto"/>
            <a:r>
              <a:rPr lang="zh-CN" altLang="en-US" sz="113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2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2024/9/3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3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4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122238" y="134938"/>
            <a:ext cx="5518150" cy="297497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/>
            <a:endParaRPr lang="en-US" altLang="zh-CN" sz="850" strike="noStrike" noProof="1">
              <a:sym typeface="+mn-ea"/>
            </a:endParaRPr>
          </a:p>
        </p:txBody>
      </p:sp>
      <p:grpSp>
        <p:nvGrpSpPr>
          <p:cNvPr id="14340" name="组合 24"/>
          <p:cNvGrpSpPr/>
          <p:nvPr userDrawn="1"/>
        </p:nvGrpSpPr>
        <p:grpSpPr>
          <a:xfrm>
            <a:off x="5268913" y="3030538"/>
            <a:ext cx="449262" cy="14922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8" name="菱形 27"/>
            <p:cNvSpPr/>
            <p:nvPr userDrawn="1">
              <p:custDataLst>
                <p:tags r:id="rId7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9" name="菱形 28"/>
            <p:cNvSpPr/>
            <p:nvPr userDrawn="1">
              <p:custDataLst>
                <p:tags r:id="rId8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286544" y="134144"/>
            <a:ext cx="207963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05873" y="590247"/>
            <a:ext cx="4548474" cy="341901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51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510" strike="noStrike" noProof="1"/>
              <a:t>单击此处编辑标题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</p:nvPr>
        </p:nvSpPr>
        <p:spPr>
          <a:xfrm>
            <a:off x="605643" y="1022301"/>
            <a:ext cx="4548569" cy="162785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2279650" cy="324008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364" name="组合 15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6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2" name="菱形 21"/>
            <p:cNvSpPr/>
            <p:nvPr userDrawn="1">
              <p:custDataLst>
                <p:tags r:id="rId8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17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275696" y="297637"/>
            <a:ext cx="1871100" cy="483122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/>
              <a:t>编辑标题</a:t>
            </a:r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277397" y="833490"/>
            <a:ext cx="1869399" cy="19340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</p:nvPr>
        </p:nvSpPr>
        <p:spPr>
          <a:xfrm>
            <a:off x="2410752" y="363796"/>
            <a:ext cx="3061800" cy="240405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5761038" cy="125888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6388" name="组合 22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6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6" name="菱形 25"/>
            <p:cNvSpPr/>
            <p:nvPr userDrawn="1">
              <p:custDataLst>
                <p:tags r:id="rId7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7" name="菱形 26"/>
            <p:cNvSpPr/>
            <p:nvPr userDrawn="1">
              <p:custDataLst>
                <p:tags r:id="rId8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4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02" y="325750"/>
            <a:ext cx="5186921" cy="339341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89202" y="784161"/>
            <a:ext cx="5186720" cy="39123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89854" y="1326780"/>
            <a:ext cx="5181246" cy="1621053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2376488"/>
            <a:ext cx="5761038" cy="863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412" name="组合 20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6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6" name="菱形 25"/>
            <p:cNvSpPr/>
            <p:nvPr userDrawn="1">
              <p:custDataLst>
                <p:tags r:id="rId7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7" name="菱形 26"/>
            <p:cNvSpPr/>
            <p:nvPr userDrawn="1">
              <p:custDataLst>
                <p:tags r:id="rId8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2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800" y="273634"/>
            <a:ext cx="5186921" cy="309809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151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51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5817" y="794367"/>
            <a:ext cx="5193726" cy="1517292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280696" y="2447739"/>
            <a:ext cx="5198829" cy="477981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5761038" cy="431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436" name="组合 18"/>
          <p:cNvGrpSpPr/>
          <p:nvPr userDrawn="1"/>
        </p:nvGrpSpPr>
        <p:grpSpPr>
          <a:xfrm flipH="1">
            <a:off x="5259388" y="149225"/>
            <a:ext cx="460375" cy="146050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891" y="112266"/>
            <a:ext cx="5215841" cy="208828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13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74030" y="785862"/>
            <a:ext cx="2524284" cy="136760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949999" y="785862"/>
            <a:ext cx="2536191" cy="136760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270628" y="2275938"/>
            <a:ext cx="2524284" cy="3691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2955103" y="2274237"/>
            <a:ext cx="2536191" cy="3691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90488" y="85725"/>
            <a:ext cx="5580063" cy="3068638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466725"/>
            <a:ext cx="5761038" cy="23336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2491581" y="-794"/>
            <a:ext cx="627063" cy="7778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2491581" y="2953544"/>
            <a:ext cx="287338" cy="777875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9840" y="859307"/>
            <a:ext cx="4320540" cy="901228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2835" strike="noStrike" noProof="1"/>
              <a:t>单击此处编辑标题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719658" y="1825173"/>
            <a:ext cx="4320540" cy="78246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1"/>
            </p:custDataLst>
          </p:nvPr>
        </p:nvSpPr>
        <p:spPr>
          <a:xfrm>
            <a:off x="0" y="3116246"/>
            <a:ext cx="5768557" cy="124159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  <p:pic>
        <p:nvPicPr>
          <p:cNvPr id="30" name="图片 2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2"/>
            <a:ext cx="5761355" cy="14986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50912" y="1093743"/>
            <a:ext cx="3067793" cy="424856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550" spc="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350912" y="860706"/>
            <a:ext cx="3067793" cy="14491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660" i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8470" indent="0" algn="ctr">
              <a:buNone/>
              <a:defRPr sz="755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2073837" y="2868477"/>
            <a:ext cx="1614985" cy="131819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 spc="300" baseline="0"/>
            </a:lvl1pPr>
          </a:lstStyle>
          <a:p>
            <a:pPr lvl="0"/>
            <a:r>
              <a:rPr lang="zh-CN" altLang="en-US" dirty="0"/>
              <a:t>汇报人信息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6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3076" name="组合 7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37" y="450060"/>
            <a:ext cx="512768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z="755"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z="755"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z="755"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z="755"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16837" y="450060"/>
            <a:ext cx="512768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352613" y="1326780"/>
            <a:ext cx="3061918" cy="392149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270" b="0" u="none" strike="noStrike" kern="1200" cap="none" spc="6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352613" y="1790024"/>
            <a:ext cx="3061918" cy="45035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200000"/>
              </a:lnSpc>
              <a:spcAft>
                <a:spcPts val="0"/>
              </a:spcAft>
              <a:buNone/>
              <a:defRPr kumimoji="0" lang="zh-CN" altLang="en-US" sz="66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84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 descr="e7d195523061f1c0d318120d6aeaf1b6ccceb6ba3da59c0775C5DE19DDDEBC09ED96DBD9900D9848D623ECAD1D4904B78047D0015C22C8BE97228BE8B5BFF08FE7A3AE04126DA07312A96C0F69F9BAB774A1A80D3F634447614569C9F3240A90E4AE33FB4ACD86DDE6F14078B6B5087E12C18EC1B0027BE38FC0CC5B27EC895096B39F09E44028FE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0581" cy="32404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5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948332" y="450060"/>
            <a:ext cx="2496332" cy="2546259"/>
          </a:xfrm>
        </p:spPr>
        <p:txBody>
          <a:bodyPr>
            <a:noAutofit/>
          </a:bodyPr>
          <a:lstStyle>
            <a:lvl1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16714" y="450060"/>
            <a:ext cx="2496332" cy="18002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945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316712" y="664583"/>
            <a:ext cx="249631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2946854" y="450060"/>
            <a:ext cx="2496332" cy="18002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94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2946854" y="664583"/>
            <a:ext cx="249633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1"/>
            </p:custDataLst>
          </p:nvPr>
        </p:nvSpPr>
        <p:spPr>
          <a:xfrm>
            <a:off x="401322" y="600"/>
            <a:ext cx="2318990" cy="3239805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6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6859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2948355" y="450060"/>
            <a:ext cx="2496332" cy="2546259"/>
          </a:xfrm>
        </p:spPr>
        <p:txBody>
          <a:bodyPr vert="horz" lIns="101600" tIns="0" rIns="82550" bIns="0" rtlCol="0">
            <a:norm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2024/9/3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4995437" y="450060"/>
            <a:ext cx="449340" cy="254625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316830" y="450056"/>
            <a:ext cx="4643778" cy="2546259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16859" y="450060"/>
            <a:ext cx="5127682" cy="25462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2"/>
            <a:ext cx="5761355" cy="1498687"/>
          </a:xfrm>
          <a:prstGeom prst="rect">
            <a:avLst/>
          </a:prstGeom>
        </p:spPr>
      </p:pic>
      <p:sp>
        <p:nvSpPr>
          <p:cNvPr id="15" name="矩形 14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2"/>
            </p:custDataLst>
          </p:nvPr>
        </p:nvSpPr>
        <p:spPr>
          <a:xfrm>
            <a:off x="0" y="3116246"/>
            <a:ext cx="5768557" cy="124159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350381" y="1093743"/>
            <a:ext cx="3067793" cy="43565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55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2073837" y="2868477"/>
            <a:ext cx="1614985" cy="123015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 spc="300" baseline="0"/>
            </a:lvl1pPr>
          </a:lstStyle>
          <a:p>
            <a:pPr lvl="0"/>
            <a:r>
              <a:rPr lang="zh-CN" altLang="en-US" dirty="0"/>
              <a:t>汇报人信息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1350381" y="860001"/>
            <a:ext cx="3067793" cy="14491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/>
            </a:lvl1pPr>
            <a:lvl2pPr marL="215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8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4100" name="组合 10"/>
            <p:cNvGrpSpPr/>
            <p:nvPr userDrawn="1"/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grpSp>
            <p:nvGrpSpPr>
              <p:cNvPr id="4104" name="组合 14"/>
              <p:cNvGrpSpPr/>
              <p:nvPr userDrawn="1"/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4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8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45165" y="1252958"/>
            <a:ext cx="2556020" cy="44375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27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2270" strike="noStrike" noProof="1"/>
              <a:t>单击此处编辑标题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45165" y="1722865"/>
            <a:ext cx="2556020" cy="619391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755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84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755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2024/9/3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6837" y="209426"/>
            <a:ext cx="5127682" cy="208828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138363" y="143734"/>
            <a:ext cx="5484629" cy="29529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05873" y="590247"/>
            <a:ext cx="4548474" cy="341901"/>
          </a:xfrm>
        </p:spPr>
        <p:txBody>
          <a:bodyPr anchor="ctr"/>
          <a:lstStyle>
            <a:lvl1pPr>
              <a:defRPr sz="151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605643" y="1022301"/>
            <a:ext cx="4548569" cy="162785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2279336" cy="3244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75696" y="364014"/>
            <a:ext cx="1871100" cy="416745"/>
          </a:xfrm>
        </p:spPr>
        <p:txBody>
          <a:bodyPr anchor="ctr"/>
          <a:lstStyle>
            <a:lvl1pPr>
              <a:defRPr sz="1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77397" y="833490"/>
            <a:ext cx="1869399" cy="19340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2410752" y="363796"/>
            <a:ext cx="3061800" cy="24040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5761355" cy="125874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9202" y="369117"/>
            <a:ext cx="5186921" cy="295974"/>
          </a:xfrm>
        </p:spPr>
        <p:txBody>
          <a:bodyPr anchor="ctr"/>
          <a:lstStyle>
            <a:lvl1pPr algn="ctr">
              <a:defRPr sz="1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89202" y="784161"/>
            <a:ext cx="5186720" cy="39123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289854" y="1326780"/>
            <a:ext cx="5181246" cy="16210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2376297"/>
            <a:ext cx="5761355" cy="86410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5800" y="316386"/>
            <a:ext cx="5186921" cy="267057"/>
          </a:xfrm>
        </p:spPr>
        <p:txBody>
          <a:bodyPr anchor="ctr"/>
          <a:lstStyle>
            <a:lvl1pPr algn="ctr">
              <a:defRPr sz="151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285817" y="794367"/>
            <a:ext cx="5193726" cy="1517292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280696" y="2447739"/>
            <a:ext cx="5198829" cy="47798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5761355" cy="43205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73891" y="112266"/>
            <a:ext cx="5215841" cy="20882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274030" y="785862"/>
            <a:ext cx="2524284" cy="13676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2949999" y="785862"/>
            <a:ext cx="2536191" cy="13676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270628" y="2275938"/>
            <a:ext cx="2524284" cy="3691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2955103" y="2274237"/>
            <a:ext cx="2536191" cy="3691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453233"/>
            <a:ext cx="5761355" cy="233393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719840" y="632772"/>
            <a:ext cx="4320540" cy="1127763"/>
          </a:xfrm>
        </p:spPr>
        <p:txBody>
          <a:bodyPr anchor="b"/>
          <a:lstStyle>
            <a:lvl1pPr algn="ctr">
              <a:defRPr sz="2835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719658" y="1825173"/>
            <a:ext cx="4320540" cy="78246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组合 7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5124" name="组合 8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z="755"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z="755"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z="755"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z="755"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48332" y="450060"/>
            <a:ext cx="2496332" cy="2546259"/>
          </a:xfrm>
        </p:spPr>
        <p:txBody>
          <a:bodyPr>
            <a:noAutofit/>
          </a:bodyPr>
          <a:lstStyle>
            <a:lvl1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2024/9/3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9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6148" name="组合 10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16714" y="450060"/>
            <a:ext cx="2496332" cy="18002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945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 fontAlgn="auto"/>
            <a:r>
              <a:rPr lang="zh-CN" altLang="en-US" sz="945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6712" y="664583"/>
            <a:ext cx="249631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z="755"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z="755"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z="755"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z="755"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2946854" y="450060"/>
            <a:ext cx="2496332" cy="18002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94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 fontAlgn="auto"/>
            <a:r>
              <a:rPr sz="945"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46854" y="664583"/>
            <a:ext cx="249633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z="755"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z="755"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z="755"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z="755"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2024/9/3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组合 16"/>
          <p:cNvGrpSpPr/>
          <p:nvPr userDrawn="1"/>
        </p:nvGrpSpPr>
        <p:grpSpPr>
          <a:xfrm>
            <a:off x="0" y="0"/>
            <a:ext cx="5761038" cy="3240088"/>
            <a:chOff x="-318" y="635"/>
            <a:chExt cx="12192000" cy="6857365"/>
          </a:xfrm>
        </p:grpSpPr>
        <p:grpSp>
          <p:nvGrpSpPr>
            <p:cNvPr id="7172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7173" name="组合 7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7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grpSp>
              <p:nvGrpSpPr>
                <p:cNvPr id="7177" name="组合 11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1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4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6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2024/9/3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2024/9/3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组合 7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9220" name="组合 8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59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948355" y="450060"/>
            <a:ext cx="2496332" cy="2546259"/>
          </a:xfrm>
        </p:spPr>
        <p:txBody>
          <a:bodyPr vert="horz" lIns="101600" tIns="0" rIns="82550" bIns="0" rtlCol="0">
            <a:norm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9EFD9D74-47D9-4702-A33C-335B63B48DBF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2024/9/3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FABC47A4-756D-490B-A52F-7D9E2C9FC05F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组合 6"/>
          <p:cNvGrpSpPr/>
          <p:nvPr userDrawn="1"/>
        </p:nvGrpSpPr>
        <p:grpSpPr>
          <a:xfrm>
            <a:off x="122238" y="134938"/>
            <a:ext cx="5595937" cy="3044825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4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/>
              <a:endParaRPr lang="en-US" altLang="zh-CN" sz="850" strike="noStrike" noProof="1">
                <a:sym typeface="+mn-ea"/>
              </a:endParaRPr>
            </a:p>
          </p:txBody>
        </p:sp>
        <p:grpSp>
          <p:nvGrpSpPr>
            <p:cNvPr id="10245" name="组合 8"/>
            <p:cNvGrpSpPr/>
            <p:nvPr userDrawn="1"/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60600" y="231853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95437" y="450060"/>
            <a:ext cx="449340" cy="254625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6830" y="450056"/>
            <a:ext cx="4643778" cy="2546259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156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ags" Target="../tags/tag160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155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15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158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1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317500" y="209550"/>
            <a:ext cx="5127625" cy="20796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pPr fontAlgn="auto"/>
            <a:r>
              <a:rPr lang="zh-CN" altLang="en-US" sz="113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317500" y="450850"/>
            <a:ext cx="5127625" cy="2544763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2024/9/3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defTabSz="43180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079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238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760730" algn="l"/>
        </a:tabLst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5403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7562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9721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1880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5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4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3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316837" y="209426"/>
            <a:ext cx="5127682" cy="20882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316837" y="450060"/>
            <a:ext cx="5127682" cy="2546259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415996" y="3000296"/>
            <a:ext cx="127575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1945128" y="3000296"/>
            <a:ext cx="187110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4068826" y="3000296"/>
            <a:ext cx="127575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43180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079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238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760730" algn="l"/>
        </a:tabLst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403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7562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9721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1880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5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4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3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4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.docx"/><Relationship Id="rId3" Type="http://schemas.openxmlformats.org/officeDocument/2006/relationships/tags" Target="../tags/tag277.xml"/><Relationship Id="rId7" Type="http://schemas.openxmlformats.org/officeDocument/2006/relationships/oleObject" Target="../embeddings/oleObject1.bin"/><Relationship Id="rId2" Type="http://schemas.openxmlformats.org/officeDocument/2006/relationships/tags" Target="../tags/tag276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5.xml"/><Relationship Id="rId5" Type="http://schemas.openxmlformats.org/officeDocument/2006/relationships/tags" Target="../tags/tag279.xml"/><Relationship Id="rId10" Type="http://schemas.openxmlformats.org/officeDocument/2006/relationships/image" Target="../media/image3.png"/><Relationship Id="rId4" Type="http://schemas.openxmlformats.org/officeDocument/2006/relationships/tags" Target="../tags/tag278.xml"/><Relationship Id="rId9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 txBox="1"/>
          <p:nvPr>
            <p:custDataLst>
              <p:tags r:id="rId2"/>
            </p:custDataLst>
          </p:nvPr>
        </p:nvSpPr>
        <p:spPr>
          <a:xfrm>
            <a:off x="1296670" y="827405"/>
            <a:ext cx="3131185" cy="164655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2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>Java程序设计</a:t>
            </a:r>
            <a: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/>
            </a:r>
            <a:b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</a:br>
            <a:endParaRPr lang="en-US" altLang="zh-CN" sz="1000" strike="noStrike" spc="5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utura Medium" panose="020B0602020204020303" charset="0"/>
              <a:sym typeface="+mn-ea"/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>蔡树彬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316837" y="450060"/>
            <a:ext cx="5127682" cy="2546259"/>
          </a:xfrm>
        </p:spPr>
        <p:txBody>
          <a:bodyPr lIns="51433" tIns="25717" rIns="51433" bIns="25717" anchor="t"/>
          <a:lstStyle/>
          <a:p>
            <a:r>
              <a:rPr lang="zh-CN" sz="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并完成内置的“学习Java的IDE功能”课程</a:t>
            </a:r>
          </a:p>
          <a:p>
            <a:pPr lvl="0"/>
            <a:r>
              <a:rPr lang="zh-CN" sz="7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尝试</a:t>
            </a:r>
            <a:r>
              <a:rPr lang="zh-CN" altLang="en-US" sz="700" dirty="0" smtClean="0">
                <a:solidFill>
                  <a:srgbClr val="FF0000"/>
                </a:solidFill>
                <a:cs typeface="微软雅黑" panose="020B0503020204020204" pitchFamily="34" charset="-122"/>
              </a:rPr>
              <a:t>使用</a:t>
            </a:r>
            <a:r>
              <a:rPr lang="en-US" altLang="zh-CN" sz="700" dirty="0" smtClean="0">
                <a:solidFill>
                  <a:srgbClr val="FF0000"/>
                </a:solidFill>
                <a:cs typeface="微软雅黑" panose="020B0503020204020204" pitchFamily="34" charset="-122"/>
              </a:rPr>
              <a:t>Java</a:t>
            </a:r>
            <a:r>
              <a:rPr lang="zh-CN" sz="7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完成</a:t>
            </a:r>
            <a:r>
              <a:rPr lang="en-US" altLang="zh-CN" sz="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汉诺塔</a:t>
            </a:r>
            <a:r>
              <a:rPr lang="en-US" altLang="zh-CN" sz="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lang="en-US" altLang="zh-CN" sz="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(n&lt;14)</a:t>
            </a:r>
            <a:r>
              <a:rPr lang="zh-CN" altLang="en-US" sz="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种编程实现</a:t>
            </a:r>
          </a:p>
          <a:p>
            <a:pPr lvl="1"/>
            <a:r>
              <a:rPr lang="zh-CN" altLang="en-US" sz="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递归（必做）</a:t>
            </a:r>
          </a:p>
          <a:p>
            <a:pPr lvl="1"/>
            <a:r>
              <a:rPr lang="zh-CN" sz="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优化（可选）</a:t>
            </a:r>
          </a:p>
          <a:p>
            <a:r>
              <a:rPr lang="zh-CN" sz="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注意计算并输出用时</a:t>
            </a:r>
          </a:p>
          <a:p>
            <a:pPr lvl="1"/>
            <a:r>
              <a:rPr lang="en-US" altLang="zh-CN" sz="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long </a:t>
            </a:r>
            <a:r>
              <a:rPr lang="en-US" altLang="zh-CN" sz="7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start=</a:t>
            </a:r>
            <a:r>
              <a:rPr lang="en-US" altLang="zh-CN" sz="70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System.currentTimeMillis</a:t>
            </a:r>
            <a:r>
              <a:rPr lang="en-US" altLang="zh-CN" sz="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();</a:t>
            </a:r>
          </a:p>
          <a:p>
            <a:pPr lvl="1"/>
            <a:r>
              <a:rPr lang="en-US" altLang="zh-CN" sz="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// </a:t>
            </a:r>
            <a:r>
              <a:rPr lang="en-US" altLang="zh-CN" sz="7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doSomething</a:t>
            </a:r>
            <a:endParaRPr lang="en-US" altLang="zh-CN" sz="7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long end=</a:t>
            </a:r>
            <a:r>
              <a:rPr lang="en-US" altLang="zh-CN" sz="7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System.currentTimeMillis</a:t>
            </a:r>
            <a:r>
              <a:rPr lang="en-US" altLang="zh-CN" sz="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();</a:t>
            </a:r>
          </a:p>
          <a:p>
            <a:pPr lvl="0"/>
            <a:r>
              <a:rPr lang="zh-CN" altLang="en-US" sz="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</a:t>
            </a:r>
            <a:r>
              <a:rPr lang="zh-CN" altLang="en-US" sz="700" dirty="0">
                <a:solidFill>
                  <a:schemeClr val="dk1"/>
                </a:solidFill>
                <a:cs typeface="微软雅黑" panose="020B0503020204020204" pitchFamily="34" charset="-122"/>
                <a:sym typeface="+mn-ea"/>
              </a:rPr>
              <a:t>留存实验代码或结果</a:t>
            </a:r>
            <a:r>
              <a:rPr lang="zh-CN" altLang="en-US" sz="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截图保存，后面要形成实验报告。</a:t>
            </a:r>
          </a:p>
        </p:txBody>
      </p:sp>
      <p:sp>
        <p:nvSpPr>
          <p:cNvPr id="512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16837" y="209428"/>
            <a:ext cx="5127682" cy="208828"/>
          </a:xfrm>
          <a:prstGeom prst="rect">
            <a:avLst/>
          </a:prstGeom>
        </p:spPr>
        <p:txBody>
          <a:bodyPr vert="horz" lIns="51433" tIns="25717" rIns="51433" bIns="25717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在自己机器上安装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IDEA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316837" y="450060"/>
            <a:ext cx="5127682" cy="2546259"/>
          </a:xfrm>
        </p:spPr>
        <p:txBody>
          <a:bodyPr lIns="51433" tIns="25717" rIns="51433" bIns="25717" anchor="t">
            <a:normAutofit/>
          </a:bodyPr>
          <a:lstStyle/>
          <a:p>
            <a:r>
              <a:rPr lang="zh-CN" sz="7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确认是</a:t>
            </a:r>
            <a:r>
              <a:rPr lang="en-US" altLang="zh-CN" sz="7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7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已提交报名</a:t>
            </a:r>
            <a:r>
              <a:rPr lang="en-US" altLang="zh-CN" sz="7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7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7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7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缴费中</a:t>
            </a:r>
            <a:r>
              <a:rPr lang="en-US" altLang="zh-CN" sz="7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7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状态。</a:t>
            </a:r>
            <a:endParaRPr sz="7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7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约剩下</a:t>
            </a:r>
            <a:r>
              <a:rPr lang="en-US" altLang="zh-CN" sz="7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sz="7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个名额，预计</a:t>
            </a:r>
            <a:r>
              <a:rPr lang="en-US" altLang="zh-CN" sz="7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9.4</a:t>
            </a:r>
            <a:r>
              <a:rPr lang="zh-CN" altLang="en-US" sz="7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审核。</a:t>
            </a:r>
          </a:p>
          <a:p>
            <a:pPr lvl="1"/>
            <a:r>
              <a:rPr lang="zh-CN" altLang="en-US" sz="7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审核通过后，可获得模拟考试兑换码。</a:t>
            </a:r>
          </a:p>
          <a:p>
            <a:pPr lvl="1"/>
            <a:r>
              <a:rPr lang="zh-CN" altLang="en-US" sz="7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准备好考试环境后，开始模拟考试（兑换码仅限使用</a:t>
            </a:r>
            <a:r>
              <a:rPr lang="en-US" altLang="zh-CN" sz="7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7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次），考试中有异常的话，可以使用自由练习模式。</a:t>
            </a:r>
          </a:p>
        </p:txBody>
      </p:sp>
      <p:sp>
        <p:nvSpPr>
          <p:cNvPr id="5121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16837" y="209428"/>
            <a:ext cx="5127682" cy="208828"/>
          </a:xfrm>
          <a:prstGeom prst="rect">
            <a:avLst/>
          </a:prstGeom>
        </p:spPr>
        <p:txBody>
          <a:bodyPr vert="horz" lIns="51433" tIns="25717" rIns="51433" bIns="25717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报名参加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CSP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并完成模拟试题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56735" y="2088515"/>
          <a:ext cx="51371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showAsIcon="1" r:id="rId8" imgW="971550" imgH="952500" progId="Word.Document.12">
                  <p:embed/>
                </p:oleObj>
              </mc:Choice>
              <mc:Fallback>
                <p:oleObj showAsIcon="1" r:id="rId8" imgW="971550" imgH="952500" progId="Word.Document.12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56735" y="2088515"/>
                        <a:ext cx="513715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9" descr="1631005234(1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rcRect r="50790"/>
          <a:stretch>
            <a:fillRect/>
          </a:stretch>
        </p:blipFill>
        <p:spPr>
          <a:xfrm>
            <a:off x="792480" y="1728470"/>
            <a:ext cx="2591753" cy="1114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a7f9f35-8812-4370-a79d-f4b2a63943bc"/>
  <p:tag name="COMMONDATA" val="eyJoZGlkIjoiMmJjNjQ4Nzg3M2YyZjZkNGVhYWUxNjZmMjIyOWVhMG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5、10、12、16、19、21、22"/>
  <p:tag name="KSO_WM_TEMPLATE_SUBCATEGORY" val="0"/>
  <p:tag name="KSO_WM_TEMPLATE_COLOR_TYPE" val="0"/>
  <p:tag name="KSO_WM_TAG_VERSION" val="1.0"/>
  <p:tag name="KSO_WM_BEAUTIFY_FLAG" val="#wm#"/>
  <p:tag name="KSO_WM_TEMPLATE_CATEGORY" val="custom"/>
  <p:tag name="KSO_WM_TEMPLATE_INDEX" val="20218275"/>
  <p:tag name="KSO_WM_TEMPLATE_MASTER_TYP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275"/>
  <p:tag name="KSO_WM_SLIDE_BK_DARK_LIGHT" val="2"/>
  <p:tag name="KSO_WM_SLIDE_BACKGROUND_TYPE" val="general"/>
  <p:tag name="KSO_WM_TEMPLATE_THUMBS_INDEX" val="1、2、5、10、12、16、19、21、22"/>
  <p:tag name="KSO_WM_SLIDE_ID" val="custom20218275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SLIDE_LAYOUT" val="a_b_f"/>
  <p:tag name="KSO_WM_SLIDE_LAYOUT_CNT" val="1_1_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c"/>
  <p:tag name="KSO_WM_UNIT_PRESET_TEXT" val="202X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275_1*f*1"/>
  <p:tag name="KSO_WM_TEMPLATE_CATEGORY" val="custom"/>
  <p:tag name="KSO_WM_TEMPLATE_INDEX" val="20218275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F5F5F7"/>
      </a:dk2>
      <a:lt2>
        <a:srgbClr val="FFFFFF"/>
      </a:lt2>
      <a:accent1>
        <a:srgbClr val="C4B08E"/>
      </a:accent1>
      <a:accent2>
        <a:srgbClr val="BAB499"/>
      </a:accent2>
      <a:accent3>
        <a:srgbClr val="B0B8A3"/>
      </a:accent3>
      <a:accent4>
        <a:srgbClr val="A6BCAC"/>
      </a:accent4>
      <a:accent5>
        <a:srgbClr val="9AC0B5"/>
      </a:accent5>
      <a:accent6>
        <a:srgbClr val="8EC4B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137</Words>
  <Application>Microsoft Office PowerPoint</Application>
  <PresentationFormat>自定义</PresentationFormat>
  <Paragraphs>18</Paragraphs>
  <Slides>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Futura Medium</vt:lpstr>
      <vt:lpstr>汉仪旗黑-85S</vt:lpstr>
      <vt:lpstr>宋体</vt:lpstr>
      <vt:lpstr>微软雅黑</vt:lpstr>
      <vt:lpstr>Arial</vt:lpstr>
      <vt:lpstr>Tahoma</vt:lpstr>
      <vt:lpstr>Times New Roman</vt:lpstr>
      <vt:lpstr>Wingdings</vt:lpstr>
      <vt:lpstr>1_Office 主题​​</vt:lpstr>
      <vt:lpstr>2_Office 主题​​</vt:lpstr>
      <vt:lpstr>Microsoft Word 文档</vt:lpstr>
      <vt:lpstr>PowerPoint 演示文稿</vt:lpstr>
      <vt:lpstr>PowerPoint 演示文稿</vt:lpstr>
      <vt:lpstr>PowerPoint 演示文稿</vt:lpstr>
    </vt:vector>
  </TitlesOfParts>
  <Company>keg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JAVA入门</dc:title>
  <dc:creator>zhangxi</dc:creator>
  <cp:lastModifiedBy>SZU</cp:lastModifiedBy>
  <cp:revision>286</cp:revision>
  <dcterms:created xsi:type="dcterms:W3CDTF">2005-07-15T09:25:00Z</dcterms:created>
  <dcterms:modified xsi:type="dcterms:W3CDTF">2024-09-03T08:15:32Z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C882A5843AF24BBCA833AD71B27C7F95</vt:lpwstr>
  </property>
</Properties>
</file>