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0" r:id="rId6"/>
    <p:sldId id="509" r:id="rId7"/>
    <p:sldId id="515" r:id="rId8"/>
    <p:sldId id="517" r:id="rId9"/>
  </p:sldIdLst>
  <p:sldSz cx="5761355" cy="3240405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74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1" Type="http://schemas.openxmlformats.org/officeDocument/2006/relationships/tags" Target="../tags/tag2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p>
            <a:r>
              <a:rPr lang="zh-CN" altLang="en-US"/>
              <a:t>http://www.uooconline.com/course/757743049</a:t>
            </a:r>
            <a:endParaRPr lang="zh-CN" altLang="en-US"/>
          </a:p>
          <a:p>
            <a:r>
              <a:rPr lang="zh-CN" altLang="en-US"/>
              <a:t>本周完成第</a:t>
            </a:r>
            <a:r>
              <a:rPr lang="en-US" altLang="zh-CN"/>
              <a:t>10</a:t>
            </a:r>
            <a:r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8380" y="935990"/>
            <a:ext cx="366204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蓝桥云课上的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p>
            <a:r>
              <a:rPr lang="zh-CN" altLang="en-US"/>
              <a:t>https://www.lanqiao.cn/courses/1230</a:t>
            </a:r>
            <a:endParaRPr lang="zh-CN" altLang="en-US"/>
          </a:p>
          <a:p>
            <a:r>
              <a:rPr lang="zh-CN" altLang="en-US"/>
              <a:t>本周完成</a:t>
            </a:r>
            <a:r>
              <a:rPr lang="en-US" altLang="zh-CN"/>
              <a:t>“</a:t>
            </a:r>
            <a:r>
              <a:t>多线程</a:t>
            </a:r>
            <a:r>
              <a:rPr lang="en-US" altLang="zh-CN"/>
              <a:t>”</a:t>
            </a:r>
            <a:r>
              <a:t>的实验（先跳过网络）</a:t>
            </a:r>
          </a:p>
          <a:p>
            <a:pPr lvl="1"/>
            <a:r>
              <a:t>使用每个章节内的步骤截图（最右图）</a:t>
            </a:r>
          </a:p>
          <a:p>
            <a:pPr lvl="0"/>
          </a:p>
          <a:p>
            <a:pPr marL="0" lvl="0" indent="0">
              <a:buNone/>
            </a:p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0880" y="144145"/>
            <a:ext cx="126746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1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sz="860"/>
              <a:t>注册和登录</a:t>
            </a:r>
            <a:endParaRPr sz="860"/>
          </a:p>
          <a:p>
            <a:pPr lvl="1">
              <a:spcAft>
                <a:spcPts val="0"/>
              </a:spcAft>
            </a:pPr>
            <a:r>
              <a:rPr sz="860"/>
              <a:t>虽然系统只开放了注册登录，但我们预计这个系统即将迎来大量用户，所以我们决定改进系统的设计。</a:t>
            </a:r>
            <a:endParaRPr sz="860"/>
          </a:p>
          <a:p>
            <a:pPr lvl="1">
              <a:spcAft>
                <a:spcPts val="0"/>
              </a:spcAft>
            </a:pPr>
            <a:r>
              <a:rPr sz="860"/>
              <a:t>分离注册、登录服务，实现为独立的注册线程和登录线程（各</a:t>
            </a:r>
            <a:r>
              <a:rPr lang="en-US" altLang="zh-CN" sz="860"/>
              <a:t>1</a:t>
            </a:r>
            <a:r>
              <a:rPr sz="860"/>
              <a:t>个）。</a:t>
            </a:r>
            <a:endParaRPr sz="860"/>
          </a:p>
          <a:p>
            <a:pPr lvl="2">
              <a:spcAft>
                <a:spcPts val="0"/>
              </a:spcAft>
            </a:pPr>
            <a:r>
              <a:rPr sz="860"/>
              <a:t>注意：注册线程、登录线程需要读写同一个</a:t>
            </a:r>
            <a:r>
              <a:rPr lang="en-US" altLang="zh-CN" sz="860"/>
              <a:t>user.txt</a:t>
            </a:r>
            <a:r>
              <a:rPr sz="860"/>
              <a:t>文件</a:t>
            </a:r>
            <a:endParaRPr sz="860"/>
          </a:p>
          <a:p>
            <a:pPr lvl="1">
              <a:spcAft>
                <a:spcPts val="0"/>
              </a:spcAft>
            </a:pPr>
            <a:r>
              <a:rPr sz="860"/>
              <a:t>同时，设计独立的注册机、密码机线程</a:t>
            </a:r>
            <a:endParaRPr sz="860"/>
          </a:p>
          <a:p>
            <a:pPr lvl="2">
              <a:spcAft>
                <a:spcPts val="0"/>
              </a:spcAft>
            </a:pPr>
            <a:r>
              <a:rPr sz="860"/>
              <a:t>注册机线程自动生成注册信息，注册账号；</a:t>
            </a:r>
            <a:endParaRPr sz="860"/>
          </a:p>
          <a:p>
            <a:pPr lvl="2">
              <a:spcAft>
                <a:spcPts val="0"/>
              </a:spcAft>
            </a:pPr>
            <a:r>
              <a:rPr sz="860"/>
              <a:t>（大量）密码机线程，随机产生用户名、密码信息，尝试登录系统。</a:t>
            </a:r>
            <a:endParaRPr sz="860"/>
          </a:p>
          <a:p>
            <a:pPr lvl="1">
              <a:spcAft>
                <a:spcPts val="0"/>
              </a:spcAft>
            </a:pPr>
            <a:endParaRPr sz="860"/>
          </a:p>
          <a:p>
            <a:pPr lvl="1">
              <a:spcAft>
                <a:spcPts val="0"/>
              </a:spcAft>
            </a:pPr>
            <a:r>
              <a:rPr sz="860"/>
              <a:t>再进一步，</a:t>
            </a:r>
            <a:r>
              <a:rPr sz="860">
                <a:sym typeface="+mn-ea"/>
              </a:rPr>
              <a:t>注册、登录线程如果允许分别生成多个实例，代码要需如何修改？</a:t>
            </a:r>
            <a:endParaRPr sz="860">
              <a:sym typeface="+mn-ea"/>
            </a:endParaRPr>
          </a:p>
          <a:p>
            <a:pPr lvl="0">
              <a:spcAft>
                <a:spcPts val="0"/>
              </a:spcAft>
            </a:pPr>
            <a:endParaRPr sz="860"/>
          </a:p>
          <a:p>
            <a:pPr lvl="0">
              <a:spcAft>
                <a:spcPts val="0"/>
              </a:spcAft>
            </a:pPr>
            <a:endParaRPr sz="8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随堂检查（上周未通过</a:t>
            </a:r>
            <a:r>
              <a:rPr>
                <a:sym typeface="+mn-ea"/>
              </a:rPr>
              <a:t>检查；</a:t>
            </a:r>
            <a:r>
              <a:t>布置下周的）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演示</Application>
  <PresentationFormat>自定义</PresentationFormat>
  <Paragraphs>32</Paragraphs>
  <Slides>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PowerPoint 演示文稿</vt:lpstr>
      <vt:lpstr>优课上的Java程序设计</vt:lpstr>
      <vt:lpstr>蓝桥云课上的Java简明教程</vt:lpstr>
      <vt:lpstr>完成1题</vt:lpstr>
      <vt:lpstr>2. 随堂检查（上周布置的）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338</cp:revision>
  <dcterms:created xsi:type="dcterms:W3CDTF">2005-07-15T09:25:00Z</dcterms:created>
  <dcterms:modified xsi:type="dcterms:W3CDTF">2024-11-04T18:17:43Z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821DAE63E4C44A349A9BF516B8F5218F_13</vt:lpwstr>
  </property>
</Properties>
</file>