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heme/theme3.xml" ContentType="application/vnd.openxmlformats-officedocument.theme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notesSlides/notesSlide1.xml" ContentType="application/vnd.openxmlformats-officedocument.presentationml.notesSlide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</p:sldMasterIdLst>
  <p:notesMasterIdLst>
    <p:notesMasterId r:id="rId7"/>
  </p:notesMasterIdLst>
  <p:sldIdLst>
    <p:sldId id="504" r:id="rId3"/>
    <p:sldId id="510" r:id="rId4"/>
    <p:sldId id="509" r:id="rId5"/>
    <p:sldId id="511" r:id="rId6"/>
  </p:sldIdLst>
  <p:sldSz cx="5761038" cy="3240088"/>
  <p:notesSz cx="6858000" cy="9144000"/>
  <p:custDataLst>
    <p:tags r:id="rId8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" userDrawn="1">
          <p15:clr>
            <a:srgbClr val="A4A3A4"/>
          </p15:clr>
        </p15:guide>
        <p15:guide id="2" pos="30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2"/>
  <p:cmAuthor id="2" name="作者" initials="作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76AA"/>
    <a:srgbClr val="339EFF"/>
    <a:srgbClr val="3B5AF7"/>
    <a:srgbClr val="0354F7"/>
    <a:srgbClr val="000000"/>
    <a:srgbClr val="A7D5FF"/>
    <a:srgbClr val="69B8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03"/>
    <p:restoredTop sz="94625"/>
  </p:normalViewPr>
  <p:slideViewPr>
    <p:cSldViewPr showGuides="1">
      <p:cViewPr varScale="1">
        <p:scale>
          <a:sx n="225" d="100"/>
          <a:sy n="225" d="100"/>
        </p:scale>
        <p:origin x="924" y="168"/>
      </p:cViewPr>
      <p:guideLst>
        <p:guide orient="horz" pos="340"/>
        <p:guide pos="3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aseline="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aseline="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4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aseline="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baseline="0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z="1200" strike="noStrike" baseline="0" noProof="1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728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baseline="0" dirty="0">
                <a:latin typeface="Tahoma" panose="020B0604030504040204" pitchFamily="34" charset="0"/>
                <a:ea typeface="宋体" panose="02010600030101010101" pitchFamily="2" charset="-122"/>
              </a:rPr>
              <a:t>1</a:t>
            </a:fld>
            <a:endParaRPr lang="en-US" altLang="zh-CN" sz="1200" baseline="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5463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9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tags" Target="../tags/tag101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tags" Target="../tags/tag100.xml"/><Relationship Id="rId5" Type="http://schemas.openxmlformats.org/officeDocument/2006/relationships/tags" Target="../tags/tag94.xml"/><Relationship Id="rId10" Type="http://schemas.openxmlformats.org/officeDocument/2006/relationships/tags" Target="../tags/tag99.xml"/><Relationship Id="rId4" Type="http://schemas.openxmlformats.org/officeDocument/2006/relationships/tags" Target="../tags/tag93.xml"/><Relationship Id="rId9" Type="http://schemas.openxmlformats.org/officeDocument/2006/relationships/tags" Target="../tags/tag98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9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3" Type="http://schemas.openxmlformats.org/officeDocument/2006/relationships/tags" Target="../tags/tag119.xml"/><Relationship Id="rId7" Type="http://schemas.openxmlformats.org/officeDocument/2006/relationships/tags" Target="../tags/tag123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9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9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50.xml"/><Relationship Id="rId7" Type="http://schemas.openxmlformats.org/officeDocument/2006/relationships/tags" Target="../tags/tag154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10" Type="http://schemas.openxmlformats.org/officeDocument/2006/relationships/image" Target="../media/image1.jpeg"/><Relationship Id="rId4" Type="http://schemas.openxmlformats.org/officeDocument/2006/relationships/tags" Target="../tags/tag164.xml"/><Relationship Id="rId9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73.xml"/><Relationship Id="rId4" Type="http://schemas.openxmlformats.org/officeDocument/2006/relationships/tags" Target="../tags/tag17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7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tags" Target="../tags/tag177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93.xml"/><Relationship Id="rId3" Type="http://schemas.openxmlformats.org/officeDocument/2006/relationships/tags" Target="../tags/tag188.xml"/><Relationship Id="rId7" Type="http://schemas.openxmlformats.org/officeDocument/2006/relationships/tags" Target="../tags/tag192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4" Type="http://schemas.openxmlformats.org/officeDocument/2006/relationships/tags" Target="../tags/tag189.xml"/><Relationship Id="rId9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98.xml"/><Relationship Id="rId4" Type="http://schemas.openxmlformats.org/officeDocument/2006/relationships/tags" Target="../tags/tag197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20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03.xml"/><Relationship Id="rId1" Type="http://schemas.openxmlformats.org/officeDocument/2006/relationships/tags" Target="../tags/tag202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2.xml"/><Relationship Id="rId4" Type="http://schemas.openxmlformats.org/officeDocument/2006/relationships/tags" Target="../tags/tag21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16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4.xml"/><Relationship Id="rId3" Type="http://schemas.openxmlformats.org/officeDocument/2006/relationships/tags" Target="../tags/tag219.xml"/><Relationship Id="rId7" Type="http://schemas.openxmlformats.org/officeDocument/2006/relationships/tags" Target="../tags/tag223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5" Type="http://schemas.openxmlformats.org/officeDocument/2006/relationships/tags" Target="../tags/tag221.xml"/><Relationship Id="rId10" Type="http://schemas.openxmlformats.org/officeDocument/2006/relationships/image" Target="../media/image1.jpeg"/><Relationship Id="rId4" Type="http://schemas.openxmlformats.org/officeDocument/2006/relationships/tags" Target="../tags/tag220.xml"/><Relationship Id="rId9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28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23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37.xml"/><Relationship Id="rId7" Type="http://schemas.openxmlformats.org/officeDocument/2006/relationships/tags" Target="../tags/tag241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4" Type="http://schemas.openxmlformats.org/officeDocument/2006/relationships/tags" Target="../tags/tag245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51.xml"/><Relationship Id="rId7" Type="http://schemas.openxmlformats.org/officeDocument/2006/relationships/tags" Target="../tags/tag255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tags" Target="../tags/tag254.xml"/><Relationship Id="rId5" Type="http://schemas.openxmlformats.org/officeDocument/2006/relationships/tags" Target="../tags/tag253.xml"/><Relationship Id="rId4" Type="http://schemas.openxmlformats.org/officeDocument/2006/relationships/tags" Target="../tags/tag252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263.xml"/><Relationship Id="rId3" Type="http://schemas.openxmlformats.org/officeDocument/2006/relationships/tags" Target="../tags/tag258.xml"/><Relationship Id="rId7" Type="http://schemas.openxmlformats.org/officeDocument/2006/relationships/tags" Target="../tags/tag262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59.xml"/><Relationship Id="rId9" Type="http://schemas.openxmlformats.org/officeDocument/2006/relationships/tags" Target="../tags/tag26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tags" Target="../tags/tag270.xml"/><Relationship Id="rId5" Type="http://schemas.openxmlformats.org/officeDocument/2006/relationships/tags" Target="../tags/tag269.xml"/><Relationship Id="rId4" Type="http://schemas.openxmlformats.org/officeDocument/2006/relationships/tags" Target="../tags/tag268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组合 5"/>
          <p:cNvGrpSpPr/>
          <p:nvPr userDrawn="1"/>
        </p:nvGrpSpPr>
        <p:grpSpPr>
          <a:xfrm>
            <a:off x="0" y="0"/>
            <a:ext cx="5761038" cy="3240088"/>
            <a:chOff x="-318" y="-953"/>
            <a:chExt cx="12192000" cy="6858953"/>
          </a:xfrm>
        </p:grpSpPr>
        <p:grpSp>
          <p:nvGrpSpPr>
            <p:cNvPr id="2052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053" name="组合 10"/>
              <p:cNvGrpSpPr/>
              <p:nvPr userDrawn="1"/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7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2524" tIns="22112" rIns="42524" bIns="22112" rtlCol="0" anchor="ctr">
                  <a:normAutofit/>
                </a:bodyPr>
                <a:lstStyle/>
                <a:p>
                  <a:pPr algn="ctr" fontAlgn="base">
                    <a:lnSpc>
                      <a:spcPct val="130000"/>
                    </a:lnSpc>
                  </a:pPr>
                  <a:endParaRPr lang="zh-CN" altLang="en-US" sz="850" strike="noStrike" noProof="1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8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2524" tIns="22112" rIns="42524" bIns="22112" rtlCol="0" anchor="ctr">
                  <a:normAutofit/>
                </a:bodyPr>
                <a:lstStyle/>
                <a:p>
                  <a:pPr algn="ctr" fontAlgn="base">
                    <a:lnSpc>
                      <a:spcPct val="130000"/>
                    </a:lnSpc>
                  </a:pPr>
                  <a:endParaRPr lang="zh-CN" altLang="en-US" sz="850" strike="noStrike" noProof="1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2524" tIns="22112" rIns="42524" bIns="22112" rtlCol="0" anchor="ctr">
                  <a:normAutofit fontScale="25000" lnSpcReduction="20000"/>
                </a:bodyPr>
                <a:lstStyle/>
                <a:p>
                  <a:pPr algn="ctr" fontAlgn="base">
                    <a:lnSpc>
                      <a:spcPct val="150000"/>
                    </a:lnSpc>
                  </a:pPr>
                  <a:endParaRPr lang="zh-CN" altLang="en-US" sz="850" strike="noStrike" noProof="1"/>
                </a:p>
              </p:txBody>
            </p:sp>
            <p:grpSp>
              <p:nvGrpSpPr>
                <p:cNvPr id="2057" name="组合 18"/>
                <p:cNvGrpSpPr/>
                <p:nvPr userDrawn="1"/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2524" tIns="22112" rIns="42524" bIns="22112" rtlCol="0" anchor="ctr">
                    <a:normAutofit fontScale="47500" lnSpcReduction="10000"/>
                  </a:bodyPr>
                  <a:lstStyle/>
                  <a:p>
                    <a:pPr algn="ctr" fontAlgn="base">
                      <a:lnSpc>
                        <a:spcPct val="150000"/>
                      </a:lnSpc>
                    </a:pPr>
                    <a:endParaRPr lang="zh-CN" altLang="en-US" sz="850" strike="noStrike" noProof="1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1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2524" tIns="22112" rIns="42524" bIns="22112" rtlCol="0" anchor="ctr">
                    <a:normAutofit fontScale="47500" lnSpcReduction="10000"/>
                  </a:bodyPr>
                  <a:lstStyle/>
                  <a:p>
                    <a:pPr algn="ctr" fontAlgn="base">
                      <a:lnSpc>
                        <a:spcPct val="150000"/>
                      </a:lnSpc>
                    </a:pPr>
                    <a:endParaRPr lang="zh-CN" altLang="en-US" sz="850" strike="noStrike" noProof="1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2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2524" tIns="22112" rIns="42524" bIns="22112" rtlCol="0" anchor="ctr">
                    <a:normAutofit fontScale="47500" lnSpcReduction="10000"/>
                  </a:bodyPr>
                  <a:lstStyle/>
                  <a:p>
                    <a:pPr algn="ctr" fontAlgn="base">
                      <a:lnSpc>
                        <a:spcPct val="150000"/>
                      </a:lnSpc>
                    </a:pPr>
                    <a:endParaRPr lang="zh-CN" altLang="en-US" sz="850" strike="noStrike" noProof="1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2524" tIns="22112" rIns="42524" bIns="22112" rtlCol="0" anchor="ctr">
                <a:normAutofit/>
              </a:bodyPr>
              <a:lstStyle/>
              <a:p>
                <a:pPr algn="ctr" fontAlgn="base">
                  <a:lnSpc>
                    <a:spcPct val="130000"/>
                  </a:lnSpc>
                </a:pPr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5432423" y="-160017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2524" tIns="22112" rIns="42524" bIns="22112" rtlCol="0" anchor="ctr">
              <a:normAutofit/>
            </a:bodyPr>
            <a:lstStyle/>
            <a:p>
              <a:pPr algn="ctr" fontAlgn="base">
                <a:lnSpc>
                  <a:spcPct val="130000"/>
                </a:lnSpc>
              </a:pPr>
              <a:endParaRPr lang="zh-CN" altLang="en-US" sz="850" strike="noStrike" noProof="1"/>
            </a:p>
          </p:txBody>
        </p:sp>
        <p:sp>
          <p:nvSpPr>
            <p:cNvPr id="9" name="五边形 6"/>
            <p:cNvSpPr/>
            <p:nvPr userDrawn="1">
              <p:custDataLst>
                <p:tags r:id="rId5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2524" tIns="22112" rIns="42524" bIns="22112" rtlCol="0" anchor="ctr">
              <a:normAutofit/>
            </a:bodyPr>
            <a:lstStyle/>
            <a:p>
              <a:pPr algn="ctr" fontAlgn="base">
                <a:lnSpc>
                  <a:spcPct val="130000"/>
                </a:lnSpc>
              </a:pPr>
              <a:endParaRPr lang="zh-CN" altLang="en-US" sz="850" strike="noStrike" noProof="1"/>
            </a:p>
          </p:txBody>
        </p:sp>
      </p:grpSp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1572814" y="2023903"/>
            <a:ext cx="1190700" cy="229229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8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fontAlgn="auto"/>
            <a:r>
              <a:rPr lang="zh-CN" altLang="en-US" sz="850" strike="noStrike" noProof="1"/>
              <a:t>单击此处编辑文本</a:t>
            </a:r>
            <a:endParaRPr lang="zh-CN" alt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225520" y="1015425"/>
            <a:ext cx="3310314" cy="635265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312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itchFamily="18" charset="-122"/>
              </a:defRPr>
            </a:lvl1pPr>
          </a:lstStyle>
          <a:p>
            <a:pPr fontAlgn="auto"/>
            <a:r>
              <a:rPr lang="zh-CN" altLang="en-US" sz="3120" strike="noStrike" noProof="1"/>
              <a:t>编辑标题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25371" y="1679010"/>
            <a:ext cx="3310014" cy="22922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135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215900" indent="0" algn="ctr">
              <a:buNone/>
              <a:defRPr sz="945"/>
            </a:lvl2pPr>
            <a:lvl3pPr marL="431800" indent="0" algn="ctr">
              <a:buNone/>
              <a:defRPr sz="850"/>
            </a:lvl3pPr>
            <a:lvl4pPr marL="648335" indent="0" algn="ctr">
              <a:buNone/>
              <a:defRPr sz="755"/>
            </a:lvl4pPr>
            <a:lvl5pPr marL="864235" indent="0" algn="ctr">
              <a:buNone/>
              <a:defRPr sz="755"/>
            </a:lvl5pPr>
            <a:lvl6pPr marL="1080135" indent="0" algn="ctr">
              <a:buNone/>
              <a:defRPr sz="755"/>
            </a:lvl6pPr>
            <a:lvl7pPr marL="1296035" indent="0" algn="ctr">
              <a:buNone/>
              <a:defRPr sz="755"/>
            </a:lvl7pPr>
            <a:lvl8pPr marL="1511935" indent="0" algn="ctr">
              <a:buNone/>
              <a:defRPr sz="755"/>
            </a:lvl8pPr>
            <a:lvl9pPr marL="1728470" indent="0" algn="ctr">
              <a:buNone/>
              <a:defRPr sz="755"/>
            </a:lvl9pPr>
          </a:lstStyle>
          <a:p>
            <a:pPr fontAlgn="auto"/>
            <a:r>
              <a:rPr lang="zh-CN" altLang="en-US" sz="1135" strike="noStrike" noProof="1"/>
              <a:t>单击此处编辑副标题</a:t>
            </a:r>
            <a:endParaRPr lang="zh-CN" altLang="en-US" strike="noStrike" noProof="1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</p:nvPr>
        </p:nvSpPr>
        <p:spPr>
          <a:xfrm>
            <a:off x="2973125" y="2025439"/>
            <a:ext cx="1190700" cy="226157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850"/>
            </a:lvl1pPr>
            <a:lvl2pPr marL="2159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850" strike="noStrike" noProof="1"/>
              <a:t>单击此处编辑文本</a:t>
            </a:r>
            <a:endParaRPr lang="zh-CN" altLang="en-US" strike="noStrike" noProof="1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2024/9/10</a:t>
            </a:fld>
            <a:endParaRPr lang="zh-CN" altLang="en-US" strike="noStrike" noProof="1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7" name="组合 5"/>
          <p:cNvGrpSpPr/>
          <p:nvPr userDrawn="1"/>
        </p:nvGrpSpPr>
        <p:grpSpPr>
          <a:xfrm>
            <a:off x="122238" y="134938"/>
            <a:ext cx="5595937" cy="3044825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4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fontAlgn="base"/>
              <a:endParaRPr lang="en-US" altLang="zh-CN" sz="850" strike="noStrike" noProof="1">
                <a:sym typeface="+mn-ea"/>
              </a:endParaRPr>
            </a:p>
          </p:txBody>
        </p:sp>
        <p:grpSp>
          <p:nvGrpSpPr>
            <p:cNvPr id="11269" name="组合 8"/>
            <p:cNvGrpSpPr/>
            <p:nvPr userDrawn="1"/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660600" y="231853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16859" y="450060"/>
            <a:ext cx="5127682" cy="2546259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z="755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z="755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z="755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75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2024/9/10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1" name="组合 20"/>
          <p:cNvGrpSpPr/>
          <p:nvPr userDrawn="1"/>
        </p:nvGrpSpPr>
        <p:grpSpPr>
          <a:xfrm>
            <a:off x="0" y="0"/>
            <a:ext cx="5761038" cy="3240088"/>
            <a:chOff x="-318" y="-953"/>
            <a:chExt cx="12192000" cy="6858953"/>
          </a:xfrm>
        </p:grpSpPr>
        <p:grpSp>
          <p:nvGrpSpPr>
            <p:cNvPr id="1229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2293" name="组合 24"/>
              <p:cNvGrpSpPr/>
              <p:nvPr userDrawn="1"/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7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8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grpSp>
              <p:nvGrpSpPr>
                <p:cNvPr id="12297" name="组合 29"/>
                <p:cNvGrpSpPr/>
                <p:nvPr userDrawn="1"/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1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2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5432423" y="-160017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4" name="五边形 6"/>
            <p:cNvSpPr/>
            <p:nvPr userDrawn="1">
              <p:custDataLst>
                <p:tags r:id="rId5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25521" y="945119"/>
            <a:ext cx="3310314" cy="704652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16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itchFamily="18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4160" strike="noStrike" noProof="1">
                <a:sym typeface="+mn-ea"/>
              </a:rPr>
              <a:t>编辑标题</a:t>
            </a:r>
            <a:endParaRPr strike="noStrike" noProof="1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2353282" y="1927750"/>
            <a:ext cx="1054790" cy="227390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945" baseline="0">
                <a:latin typeface="Arial" panose="020B0604020202020204" pitchFamily="34" charset="0"/>
              </a:defRPr>
            </a:lvl1pPr>
            <a:lvl2pPr marL="215900" indent="0">
              <a:buNone/>
              <a:defRPr/>
            </a:lvl2pPr>
          </a:lstStyle>
          <a:p>
            <a:pPr lvl="0" fontAlgn="auto"/>
            <a:r>
              <a:rPr lang="zh-CN" altLang="en-US" sz="945" strike="noStrike" noProof="1"/>
              <a:t>编辑文本</a:t>
            </a:r>
            <a:endParaRPr lang="zh-CN" altLang="en-US" strike="noStrike" noProof="1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25520" y="1672433"/>
            <a:ext cx="3310314" cy="22739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1135" baseline="0">
                <a:latin typeface="Arial" panose="020B0604020202020204" pitchFamily="34" charset="0"/>
              </a:defRPr>
            </a:lvl1pPr>
            <a:lvl2pPr marL="215900" indent="0">
              <a:buNone/>
              <a:defRPr/>
            </a:lvl2pPr>
          </a:lstStyle>
          <a:p>
            <a:pPr lvl="0" fontAlgn="auto"/>
            <a:r>
              <a:rPr lang="zh-CN" altLang="en-US" sz="1135" strike="noStrike" noProof="1"/>
              <a:t>单击此处编辑文本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2024/9/10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5" name="组合 16"/>
          <p:cNvGrpSpPr/>
          <p:nvPr userDrawn="1"/>
        </p:nvGrpSpPr>
        <p:grpSpPr>
          <a:xfrm>
            <a:off x="5481638" y="3040063"/>
            <a:ext cx="212725" cy="6985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5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0" name="菱形 19"/>
            <p:cNvSpPr/>
            <p:nvPr userDrawn="1">
              <p:custDataLst>
                <p:tags r:id="rId6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1" name="菱形 20"/>
            <p:cNvSpPr/>
            <p:nvPr userDrawn="1">
              <p:custDataLst>
                <p:tags r:id="rId7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16" name="五边形 4"/>
          <p:cNvSpPr/>
          <p:nvPr userDrawn="1">
            <p:custDataLst>
              <p:tags r:id="rId1"/>
            </p:custDataLst>
          </p:nvPr>
        </p:nvSpPr>
        <p:spPr>
          <a:xfrm rot="5400000">
            <a:off x="139700" y="-12700"/>
            <a:ext cx="206375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6837" y="209426"/>
            <a:ext cx="5127682" cy="208828"/>
          </a:xfrm>
        </p:spPr>
        <p:txBody>
          <a:bodyPr/>
          <a:lstStyle/>
          <a:p>
            <a:pPr fontAlgn="auto"/>
            <a:r>
              <a:rPr lang="zh-CN" altLang="en-US" sz="113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2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2024/9/10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3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4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122238" y="134938"/>
            <a:ext cx="5518150" cy="297497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/>
            <a:endParaRPr lang="en-US" altLang="zh-CN" sz="850" strike="noStrike" noProof="1">
              <a:sym typeface="+mn-ea"/>
            </a:endParaRPr>
          </a:p>
        </p:txBody>
      </p:sp>
      <p:grpSp>
        <p:nvGrpSpPr>
          <p:cNvPr id="14340" name="组合 24"/>
          <p:cNvGrpSpPr/>
          <p:nvPr userDrawn="1"/>
        </p:nvGrpSpPr>
        <p:grpSpPr>
          <a:xfrm>
            <a:off x="5268913" y="3030538"/>
            <a:ext cx="449262" cy="14922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6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8" name="菱形 27"/>
            <p:cNvSpPr/>
            <p:nvPr userDrawn="1">
              <p:custDataLst>
                <p:tags r:id="rId7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9" name="菱形 28"/>
            <p:cNvSpPr/>
            <p:nvPr userDrawn="1">
              <p:custDataLst>
                <p:tags r:id="rId8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286544" y="134144"/>
            <a:ext cx="207963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05873" y="590247"/>
            <a:ext cx="4548474" cy="341901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151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z="1510" strike="noStrike" noProof="1"/>
              <a:t>单击此处编辑标题</a:t>
            </a:r>
            <a:endParaRPr lang="zh-CN" altLang="en-US" strike="noStrike" noProof="1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</p:nvPr>
        </p:nvSpPr>
        <p:spPr>
          <a:xfrm>
            <a:off x="605643" y="1022301"/>
            <a:ext cx="4548569" cy="162785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z="755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z="755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z="755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75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2024/9/10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2279650" cy="324008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5364" name="组合 15"/>
          <p:cNvGrpSpPr/>
          <p:nvPr userDrawn="1"/>
        </p:nvGrpSpPr>
        <p:grpSpPr>
          <a:xfrm>
            <a:off x="5481638" y="3040063"/>
            <a:ext cx="212725" cy="6985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6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2" name="菱形 21"/>
            <p:cNvSpPr/>
            <p:nvPr userDrawn="1">
              <p:custDataLst>
                <p:tags r:id="rId8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17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139700" y="-12700"/>
            <a:ext cx="206375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275696" y="297637"/>
            <a:ext cx="1871100" cy="483122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/>
              <a:t>编辑标题</a:t>
            </a:r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</p:nvPr>
        </p:nvSpPr>
        <p:spPr>
          <a:xfrm>
            <a:off x="277397" y="833490"/>
            <a:ext cx="1869399" cy="19340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z="755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z="755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z="755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75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</p:nvPr>
        </p:nvSpPr>
        <p:spPr>
          <a:xfrm>
            <a:off x="2410752" y="363796"/>
            <a:ext cx="3061800" cy="240405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z="755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z="755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z="755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75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2024/9/10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5761038" cy="125888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6388" name="组合 22"/>
          <p:cNvGrpSpPr/>
          <p:nvPr userDrawn="1"/>
        </p:nvGrpSpPr>
        <p:grpSpPr>
          <a:xfrm>
            <a:off x="5481638" y="3040063"/>
            <a:ext cx="212725" cy="6985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6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6" name="菱形 25"/>
            <p:cNvSpPr/>
            <p:nvPr userDrawn="1">
              <p:custDataLst>
                <p:tags r:id="rId7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7" name="菱形 26"/>
            <p:cNvSpPr/>
            <p:nvPr userDrawn="1">
              <p:custDataLst>
                <p:tags r:id="rId8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4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139700" y="-12700"/>
            <a:ext cx="206375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202" y="325750"/>
            <a:ext cx="5186921" cy="339341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89202" y="784161"/>
            <a:ext cx="5186720" cy="39123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89854" y="1326780"/>
            <a:ext cx="5181246" cy="1621053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z="755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z="755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z="755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75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2024/9/10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2376488"/>
            <a:ext cx="5761038" cy="8636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7412" name="组合 20"/>
          <p:cNvGrpSpPr/>
          <p:nvPr userDrawn="1"/>
        </p:nvGrpSpPr>
        <p:grpSpPr>
          <a:xfrm>
            <a:off x="5481638" y="3040063"/>
            <a:ext cx="212725" cy="6985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6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6" name="菱形 25"/>
            <p:cNvSpPr/>
            <p:nvPr userDrawn="1">
              <p:custDataLst>
                <p:tags r:id="rId7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7" name="菱形 26"/>
            <p:cNvSpPr/>
            <p:nvPr userDrawn="1">
              <p:custDataLst>
                <p:tags r:id="rId8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2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139700" y="-12700"/>
            <a:ext cx="206375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800" y="273634"/>
            <a:ext cx="5186921" cy="309809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151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z="1510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85817" y="794367"/>
            <a:ext cx="5193726" cy="1517292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z="755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z="755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z="755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75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280696" y="2447739"/>
            <a:ext cx="5198829" cy="477981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2024/9/10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5761038" cy="431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8436" name="组合 18"/>
          <p:cNvGrpSpPr/>
          <p:nvPr userDrawn="1"/>
        </p:nvGrpSpPr>
        <p:grpSpPr>
          <a:xfrm flipH="1">
            <a:off x="5259388" y="149225"/>
            <a:ext cx="460375" cy="146050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7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3891" y="112266"/>
            <a:ext cx="5215841" cy="208828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z="113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74030" y="785862"/>
            <a:ext cx="2524284" cy="1367604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z="755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z="755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z="755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75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949999" y="785862"/>
            <a:ext cx="2536191" cy="1367604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z="755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z="755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z="755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75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270628" y="2275938"/>
            <a:ext cx="2524284" cy="36911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2955103" y="2274237"/>
            <a:ext cx="2536191" cy="36911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2024/9/10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90488" y="85725"/>
            <a:ext cx="5580063" cy="3068638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466725"/>
            <a:ext cx="5761038" cy="233362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2491581" y="-794"/>
            <a:ext cx="627063" cy="7778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2491581" y="2953544"/>
            <a:ext cx="287338" cy="777875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9840" y="859307"/>
            <a:ext cx="4320540" cy="901228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z="2835" strike="noStrike" noProof="1"/>
              <a:t>单击此处编辑标题</a:t>
            </a:r>
            <a:endParaRPr lang="zh-CN" altLang="en-US" strike="noStrike" noProof="1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</p:nvPr>
        </p:nvSpPr>
        <p:spPr>
          <a:xfrm>
            <a:off x="719658" y="1825173"/>
            <a:ext cx="4320540" cy="78246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2024/9/10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/>
          <p:nvPr userDrawn="1">
            <p:custDataLst>
              <p:tags r:id="rId1"/>
            </p:custDataLst>
          </p:nvPr>
        </p:nvSpPr>
        <p:spPr>
          <a:xfrm>
            <a:off x="0" y="3116246"/>
            <a:ext cx="5768557" cy="124159"/>
          </a:xfrm>
          <a:prstGeom prst="rect">
            <a:avLst/>
          </a:prstGeom>
          <a:solidFill>
            <a:srgbClr val="C4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/>
          </a:p>
        </p:txBody>
      </p:sp>
      <p:pic>
        <p:nvPicPr>
          <p:cNvPr id="30" name="图片 2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7502"/>
            <a:ext cx="5761355" cy="14986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50912" y="1093743"/>
            <a:ext cx="3067793" cy="424856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2550" spc="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350912" y="860706"/>
            <a:ext cx="3067793" cy="144919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660" i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215900" indent="0" algn="ctr">
              <a:buNone/>
              <a:defRPr sz="945"/>
            </a:lvl2pPr>
            <a:lvl3pPr marL="431800" indent="0" algn="ctr">
              <a:buNone/>
              <a:defRPr sz="850"/>
            </a:lvl3pPr>
            <a:lvl4pPr marL="648335" indent="0" algn="ctr">
              <a:buNone/>
              <a:defRPr sz="755"/>
            </a:lvl4pPr>
            <a:lvl5pPr marL="864235" indent="0" algn="ctr">
              <a:buNone/>
              <a:defRPr sz="755"/>
            </a:lvl5pPr>
            <a:lvl6pPr marL="1080135" indent="0" algn="ctr">
              <a:buNone/>
              <a:defRPr sz="755"/>
            </a:lvl6pPr>
            <a:lvl7pPr marL="1296035" indent="0" algn="ctr">
              <a:buNone/>
              <a:defRPr sz="755"/>
            </a:lvl7pPr>
            <a:lvl8pPr marL="1511935" indent="0" algn="ctr">
              <a:buNone/>
              <a:defRPr sz="755"/>
            </a:lvl8pPr>
            <a:lvl9pPr marL="1728470" indent="0" algn="ctr">
              <a:buNone/>
              <a:defRPr sz="755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2073837" y="2868477"/>
            <a:ext cx="1614985" cy="131819"/>
          </a:xfrm>
        </p:spPr>
        <p:txBody>
          <a:bodyPr lIns="90000" tIns="46800" rIns="90000" bIns="4680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660" i="1" spc="300" baseline="0"/>
            </a:lvl1pPr>
          </a:lstStyle>
          <a:p>
            <a:pPr lvl="0"/>
            <a:r>
              <a:rPr lang="zh-CN" altLang="en-US" dirty="0"/>
              <a:t>汇报人信息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组合 6"/>
          <p:cNvGrpSpPr/>
          <p:nvPr userDrawn="1"/>
        </p:nvGrpSpPr>
        <p:grpSpPr>
          <a:xfrm>
            <a:off x="139700" y="-12700"/>
            <a:ext cx="5554663" cy="3122613"/>
            <a:chOff x="294286" y="-27771"/>
            <a:chExt cx="11755418" cy="6611091"/>
          </a:xfrm>
        </p:grpSpPr>
        <p:grpSp>
          <p:nvGrpSpPr>
            <p:cNvPr id="3076" name="组合 7"/>
            <p:cNvGrpSpPr/>
            <p:nvPr userDrawn="1"/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346788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837" y="450060"/>
            <a:ext cx="5127682" cy="2546259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z="755"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  <a:p>
            <a:pPr lvl="1" fontAlgn="auto"/>
            <a:r>
              <a:rPr sz="755" strike="noStrike" noProof="1">
                <a:sym typeface="+mn-ea"/>
              </a:rPr>
              <a:t>第二级</a:t>
            </a:r>
            <a:endParaRPr strike="noStrike" noProof="1">
              <a:sym typeface="+mn-ea"/>
            </a:endParaRPr>
          </a:p>
          <a:p>
            <a:pPr lvl="2" fontAlgn="auto"/>
            <a:r>
              <a:rPr sz="755" strike="noStrike" noProof="1">
                <a:sym typeface="+mn-ea"/>
              </a:rPr>
              <a:t>第三级</a:t>
            </a:r>
            <a:endParaRPr strike="noStrike" noProof="1">
              <a:sym typeface="+mn-ea"/>
            </a:endParaRPr>
          </a:p>
          <a:p>
            <a:pPr lvl="3" fontAlgn="auto"/>
            <a:r>
              <a:rPr sz="755" strike="noStrike" noProof="1">
                <a:sym typeface="+mn-ea"/>
              </a:rPr>
              <a:t>第四级</a:t>
            </a:r>
            <a:endParaRPr strike="noStrike" noProof="1">
              <a:sym typeface="+mn-ea"/>
            </a:endParaRPr>
          </a:p>
          <a:p>
            <a:pPr lvl="4" fontAlgn="auto"/>
            <a:r>
              <a:rPr sz="755" strike="noStrike" noProof="1">
                <a:sym typeface="+mn-ea"/>
              </a:rPr>
              <a:t>第五级</a:t>
            </a:r>
            <a:endParaRPr strike="noStrike" noProof="1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2024/9/10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16837" y="450060"/>
            <a:ext cx="5127682" cy="2546259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352613" y="1326780"/>
            <a:ext cx="3061918" cy="392149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2270" b="0" u="none" strike="noStrike" kern="1200" cap="none" spc="6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352613" y="1790024"/>
            <a:ext cx="3061918" cy="450356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200000"/>
              </a:lnSpc>
              <a:spcAft>
                <a:spcPts val="0"/>
              </a:spcAft>
              <a:buNone/>
              <a:defRPr kumimoji="0" lang="zh-CN" altLang="en-US" sz="66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1590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80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83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4pPr>
            <a:lvl5pPr marL="8642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6pPr>
            <a:lvl7pPr marL="12960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7pPr>
            <a:lvl8pPr marL="15119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8pPr>
            <a:lvl9pPr marL="1728470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 descr="e7d195523061f1c0d318120d6aeaf1b6ccceb6ba3da59c0775C5DE19DDDEBC09ED96DBD9900D9848D623ECAD1D4904B78047D0015C22C8BE97228BE8B5BFF08FE7A3AE04126DA07312A96C0F69F9BAB774A1A80D3F634447614569C9F3240A90E4AE33FB4ACD86DDE6F14078B6B5087E12C18EC1B0027BE38FC0CC5B27EC895096B39F09E44028FE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50581" cy="32404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5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316714" y="450060"/>
            <a:ext cx="2496332" cy="2546259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2948332" y="450060"/>
            <a:ext cx="2496332" cy="2546259"/>
          </a:xfrm>
        </p:spPr>
        <p:txBody>
          <a:bodyPr>
            <a:noAutofit/>
          </a:bodyPr>
          <a:lstStyle>
            <a:lvl1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316714" y="450060"/>
            <a:ext cx="2496332" cy="180024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945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15900" indent="0">
              <a:buNone/>
              <a:defRPr sz="945" b="1"/>
            </a:lvl2pPr>
            <a:lvl3pPr marL="431800" indent="0">
              <a:buNone/>
              <a:defRPr sz="850" b="1"/>
            </a:lvl3pPr>
            <a:lvl4pPr marL="648335" indent="0">
              <a:buNone/>
              <a:defRPr sz="755" b="1"/>
            </a:lvl4pPr>
            <a:lvl5pPr marL="864235" indent="0">
              <a:buNone/>
              <a:defRPr sz="755" b="1"/>
            </a:lvl5pPr>
            <a:lvl6pPr marL="1080135" indent="0">
              <a:buNone/>
              <a:defRPr sz="755" b="1"/>
            </a:lvl6pPr>
            <a:lvl7pPr marL="1296035" indent="0">
              <a:buNone/>
              <a:defRPr sz="755" b="1"/>
            </a:lvl7pPr>
            <a:lvl8pPr marL="1511935" indent="0">
              <a:buNone/>
              <a:defRPr sz="755" b="1"/>
            </a:lvl8pPr>
            <a:lvl9pPr marL="1728470" indent="0">
              <a:buNone/>
              <a:defRPr sz="755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316712" y="664583"/>
            <a:ext cx="2496312" cy="2331670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2946854" y="450060"/>
            <a:ext cx="2496332" cy="18002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945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15900" indent="0">
              <a:buNone/>
              <a:defRPr sz="945" b="1"/>
            </a:lvl2pPr>
            <a:lvl3pPr marL="431800" indent="0">
              <a:buNone/>
              <a:defRPr sz="850" b="1"/>
            </a:lvl3pPr>
            <a:lvl4pPr marL="648335" indent="0">
              <a:buNone/>
              <a:defRPr sz="755" b="1"/>
            </a:lvl4pPr>
            <a:lvl5pPr marL="864235" indent="0">
              <a:buNone/>
              <a:defRPr sz="755" b="1"/>
            </a:lvl5pPr>
            <a:lvl6pPr marL="1080135" indent="0">
              <a:buNone/>
              <a:defRPr sz="755" b="1"/>
            </a:lvl6pPr>
            <a:lvl7pPr marL="1296035" indent="0">
              <a:buNone/>
              <a:defRPr sz="755" b="1"/>
            </a:lvl7pPr>
            <a:lvl8pPr marL="1511935" indent="0">
              <a:buNone/>
              <a:defRPr sz="755" b="1"/>
            </a:lvl8pPr>
            <a:lvl9pPr marL="1728470" indent="0">
              <a:buNone/>
              <a:defRPr sz="755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2946854" y="664583"/>
            <a:ext cx="2496332" cy="2331670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/>
          <p:nvPr userDrawn="1">
            <p:custDataLst>
              <p:tags r:id="rId1"/>
            </p:custDataLst>
          </p:nvPr>
        </p:nvSpPr>
        <p:spPr>
          <a:xfrm>
            <a:off x="401322" y="600"/>
            <a:ext cx="2318990" cy="3239805"/>
          </a:xfrm>
          <a:prstGeom prst="rect">
            <a:avLst/>
          </a:prstGeom>
          <a:solidFill>
            <a:srgbClr val="C4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6837" y="209426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16859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16714" y="450060"/>
            <a:ext cx="2496332" cy="2546259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2948355" y="450060"/>
            <a:ext cx="2496332" cy="2546259"/>
          </a:xfrm>
        </p:spPr>
        <p:txBody>
          <a:bodyPr vert="horz" lIns="101600" tIns="0" rIns="82550" bIns="0" rtlCol="0">
            <a:norm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2024/9/10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4995437" y="450060"/>
            <a:ext cx="449340" cy="2546259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316830" y="450056"/>
            <a:ext cx="4643778" cy="2546259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316859" y="450060"/>
            <a:ext cx="5127682" cy="254625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7502"/>
            <a:ext cx="5761355" cy="1498687"/>
          </a:xfrm>
          <a:prstGeom prst="rect">
            <a:avLst/>
          </a:prstGeom>
        </p:spPr>
      </p:pic>
      <p:sp>
        <p:nvSpPr>
          <p:cNvPr id="15" name="矩形 14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/>
          <p:nvPr userDrawn="1">
            <p:custDataLst>
              <p:tags r:id="rId2"/>
            </p:custDataLst>
          </p:nvPr>
        </p:nvSpPr>
        <p:spPr>
          <a:xfrm>
            <a:off x="0" y="3116246"/>
            <a:ext cx="5768557" cy="124159"/>
          </a:xfrm>
          <a:prstGeom prst="rect">
            <a:avLst/>
          </a:prstGeom>
          <a:solidFill>
            <a:srgbClr val="C4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350381" y="1093743"/>
            <a:ext cx="3067793" cy="43565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55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2073837" y="2868477"/>
            <a:ext cx="1614985" cy="123015"/>
          </a:xfrm>
        </p:spPr>
        <p:txBody>
          <a:bodyPr lIns="90000" tIns="46800" rIns="90000" bIns="4680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660" i="1" spc="300" baseline="0"/>
            </a:lvl1pPr>
          </a:lstStyle>
          <a:p>
            <a:pPr lvl="0"/>
            <a:r>
              <a:rPr lang="zh-CN" altLang="en-US" dirty="0"/>
              <a:t>汇报人信息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1350381" y="860001"/>
            <a:ext cx="3067793" cy="144918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660" i="1"/>
            </a:lvl1pPr>
            <a:lvl2pPr marL="215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9" name="组合 8"/>
          <p:cNvGrpSpPr/>
          <p:nvPr userDrawn="1"/>
        </p:nvGrpSpPr>
        <p:grpSpPr>
          <a:xfrm>
            <a:off x="0" y="0"/>
            <a:ext cx="5761038" cy="3240088"/>
            <a:chOff x="-318" y="-953"/>
            <a:chExt cx="12192000" cy="6858953"/>
          </a:xfrm>
        </p:grpSpPr>
        <p:grpSp>
          <p:nvGrpSpPr>
            <p:cNvPr id="4100" name="组合 10"/>
            <p:cNvGrpSpPr/>
            <p:nvPr userDrawn="1"/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grpSp>
            <p:nvGrpSpPr>
              <p:cNvPr id="4104" name="组合 14"/>
              <p:cNvGrpSpPr/>
              <p:nvPr userDrawn="1"/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4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10" name="五边形 4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5432423" y="-160017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8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45165" y="1252958"/>
            <a:ext cx="2556020" cy="443753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227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itchFamily="18" charset="-122"/>
              </a:defRPr>
            </a:lvl1pPr>
          </a:lstStyle>
          <a:p>
            <a:pPr fontAlgn="auto"/>
            <a:r>
              <a:rPr lang="zh-CN" altLang="en-US" sz="2270" strike="noStrike" noProof="1"/>
              <a:t>单击此处编辑标题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945165" y="1722865"/>
            <a:ext cx="2556020" cy="619391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755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1590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80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83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4pPr>
            <a:lvl5pPr marL="8642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6pPr>
            <a:lvl7pPr marL="12960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7pPr>
            <a:lvl8pPr marL="15119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8pPr>
            <a:lvl9pPr marL="1728470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z="755" strike="noStrike" noProof="1"/>
              <a:t>单击此处编辑文本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2024/9/10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16837" y="209426"/>
            <a:ext cx="5127682" cy="208828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138363" y="143734"/>
            <a:ext cx="5484629" cy="29529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05873" y="590247"/>
            <a:ext cx="4548474" cy="341901"/>
          </a:xfrm>
        </p:spPr>
        <p:txBody>
          <a:bodyPr anchor="ctr"/>
          <a:lstStyle>
            <a:lvl1pPr>
              <a:defRPr sz="151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605643" y="1022301"/>
            <a:ext cx="4548569" cy="162785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2279336" cy="324430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275696" y="364014"/>
            <a:ext cx="1871100" cy="416745"/>
          </a:xfrm>
        </p:spPr>
        <p:txBody>
          <a:bodyPr anchor="ctr"/>
          <a:lstStyle>
            <a:lvl1pPr>
              <a:defRPr sz="1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277397" y="833490"/>
            <a:ext cx="1869399" cy="19340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2410752" y="363796"/>
            <a:ext cx="3061800" cy="240405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5761355" cy="125874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9202" y="369117"/>
            <a:ext cx="5186921" cy="295974"/>
          </a:xfrm>
        </p:spPr>
        <p:txBody>
          <a:bodyPr anchor="ctr"/>
          <a:lstStyle>
            <a:lvl1pPr algn="ctr">
              <a:defRPr sz="1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289202" y="784161"/>
            <a:ext cx="5186720" cy="39123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289854" y="1326780"/>
            <a:ext cx="5181246" cy="16210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2376297"/>
            <a:ext cx="5761355" cy="86410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5800" y="316386"/>
            <a:ext cx="5186921" cy="267057"/>
          </a:xfrm>
        </p:spPr>
        <p:txBody>
          <a:bodyPr anchor="ctr"/>
          <a:lstStyle>
            <a:lvl1pPr algn="ctr">
              <a:defRPr sz="151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285817" y="794367"/>
            <a:ext cx="5193726" cy="1517292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280696" y="2447739"/>
            <a:ext cx="5198829" cy="477981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5761355" cy="432054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73891" y="112266"/>
            <a:ext cx="5215841" cy="208828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274030" y="785862"/>
            <a:ext cx="2524284" cy="136760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2949999" y="785862"/>
            <a:ext cx="2536191" cy="136760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270628" y="2275938"/>
            <a:ext cx="2524284" cy="36911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2955103" y="2274237"/>
            <a:ext cx="2536191" cy="36911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453233"/>
            <a:ext cx="5761355" cy="233393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719840" y="632772"/>
            <a:ext cx="4320540" cy="1127763"/>
          </a:xfrm>
        </p:spPr>
        <p:txBody>
          <a:bodyPr anchor="b"/>
          <a:lstStyle>
            <a:lvl1pPr algn="ctr">
              <a:defRPr sz="2835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719658" y="1825173"/>
            <a:ext cx="4320540" cy="78246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3" name="组合 7"/>
          <p:cNvGrpSpPr/>
          <p:nvPr userDrawn="1"/>
        </p:nvGrpSpPr>
        <p:grpSpPr>
          <a:xfrm>
            <a:off x="139700" y="-12700"/>
            <a:ext cx="5554663" cy="3122613"/>
            <a:chOff x="294286" y="-27771"/>
            <a:chExt cx="11755418" cy="6611091"/>
          </a:xfrm>
        </p:grpSpPr>
        <p:grpSp>
          <p:nvGrpSpPr>
            <p:cNvPr id="5124" name="组合 8"/>
            <p:cNvGrpSpPr/>
            <p:nvPr userDrawn="1"/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346788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16714" y="450060"/>
            <a:ext cx="2496332" cy="2546259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z="755"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  <a:p>
            <a:pPr lvl="1" fontAlgn="auto"/>
            <a:r>
              <a:rPr sz="755" strike="noStrike" noProof="1">
                <a:sym typeface="+mn-ea"/>
              </a:rPr>
              <a:t>第二级</a:t>
            </a:r>
            <a:endParaRPr strike="noStrike" noProof="1">
              <a:sym typeface="+mn-ea"/>
            </a:endParaRPr>
          </a:p>
          <a:p>
            <a:pPr lvl="2" fontAlgn="auto"/>
            <a:r>
              <a:rPr sz="755" strike="noStrike" noProof="1">
                <a:sym typeface="+mn-ea"/>
              </a:rPr>
              <a:t>第三级</a:t>
            </a:r>
            <a:endParaRPr strike="noStrike" noProof="1">
              <a:sym typeface="+mn-ea"/>
            </a:endParaRPr>
          </a:p>
          <a:p>
            <a:pPr lvl="3" fontAlgn="auto"/>
            <a:r>
              <a:rPr sz="755" strike="noStrike" noProof="1">
                <a:sym typeface="+mn-ea"/>
              </a:rPr>
              <a:t>第四级</a:t>
            </a:r>
            <a:endParaRPr strike="noStrike" noProof="1">
              <a:sym typeface="+mn-ea"/>
            </a:endParaRPr>
          </a:p>
          <a:p>
            <a:pPr lvl="4" fontAlgn="auto"/>
            <a:r>
              <a:rPr sz="755" strike="noStrike" noProof="1">
                <a:sym typeface="+mn-ea"/>
              </a:rPr>
              <a:t>第五级</a:t>
            </a:r>
            <a:endParaRPr strike="noStrike"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948332" y="450060"/>
            <a:ext cx="2496332" cy="2546259"/>
          </a:xfrm>
        </p:spPr>
        <p:txBody>
          <a:bodyPr>
            <a:noAutofit/>
          </a:bodyPr>
          <a:lstStyle>
            <a:lvl1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z="755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z="755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z="755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75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2024/9/10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组合 9"/>
          <p:cNvGrpSpPr/>
          <p:nvPr userDrawn="1"/>
        </p:nvGrpSpPr>
        <p:grpSpPr>
          <a:xfrm>
            <a:off x="139700" y="-12700"/>
            <a:ext cx="5554663" cy="3122613"/>
            <a:chOff x="294286" y="-27771"/>
            <a:chExt cx="11755418" cy="6611091"/>
          </a:xfrm>
        </p:grpSpPr>
        <p:grpSp>
          <p:nvGrpSpPr>
            <p:cNvPr id="6148" name="组合 10"/>
            <p:cNvGrpSpPr/>
            <p:nvPr userDrawn="1"/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346788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16714" y="450060"/>
            <a:ext cx="2496332" cy="180024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945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sz="945" b="1"/>
            </a:lvl2pPr>
            <a:lvl3pPr marL="431800" indent="0">
              <a:buNone/>
              <a:defRPr sz="850" b="1"/>
            </a:lvl3pPr>
            <a:lvl4pPr marL="648335" indent="0">
              <a:buNone/>
              <a:defRPr sz="755" b="1"/>
            </a:lvl4pPr>
            <a:lvl5pPr marL="864235" indent="0">
              <a:buNone/>
              <a:defRPr sz="755" b="1"/>
            </a:lvl5pPr>
            <a:lvl6pPr marL="1080135" indent="0">
              <a:buNone/>
              <a:defRPr sz="755" b="1"/>
            </a:lvl6pPr>
            <a:lvl7pPr marL="1296035" indent="0">
              <a:buNone/>
              <a:defRPr sz="755" b="1"/>
            </a:lvl7pPr>
            <a:lvl8pPr marL="1511935" indent="0">
              <a:buNone/>
              <a:defRPr sz="755" b="1"/>
            </a:lvl8pPr>
            <a:lvl9pPr marL="1728470" indent="0">
              <a:buNone/>
              <a:defRPr sz="755" b="1"/>
            </a:lvl9pPr>
          </a:lstStyle>
          <a:p>
            <a:pPr lvl="0" fontAlgn="auto"/>
            <a:r>
              <a:rPr lang="zh-CN" altLang="en-US" sz="945" strike="noStrike" noProof="1"/>
              <a:t>单击此处编辑文本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16712" y="664583"/>
            <a:ext cx="2496312" cy="2331670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z="755"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  <a:p>
            <a:pPr lvl="1" fontAlgn="auto"/>
            <a:r>
              <a:rPr sz="755" strike="noStrike" noProof="1">
                <a:sym typeface="+mn-ea"/>
              </a:rPr>
              <a:t>第二级</a:t>
            </a:r>
            <a:endParaRPr strike="noStrike" noProof="1">
              <a:sym typeface="+mn-ea"/>
            </a:endParaRPr>
          </a:p>
          <a:p>
            <a:pPr lvl="2" fontAlgn="auto"/>
            <a:r>
              <a:rPr sz="755" strike="noStrike" noProof="1">
                <a:sym typeface="+mn-ea"/>
              </a:rPr>
              <a:t>第三级</a:t>
            </a:r>
            <a:endParaRPr strike="noStrike" noProof="1">
              <a:sym typeface="+mn-ea"/>
            </a:endParaRPr>
          </a:p>
          <a:p>
            <a:pPr lvl="3" fontAlgn="auto"/>
            <a:r>
              <a:rPr sz="755" strike="noStrike" noProof="1">
                <a:sym typeface="+mn-ea"/>
              </a:rPr>
              <a:t>第四级</a:t>
            </a:r>
            <a:endParaRPr strike="noStrike" noProof="1">
              <a:sym typeface="+mn-ea"/>
            </a:endParaRPr>
          </a:p>
          <a:p>
            <a:pPr lvl="4" fontAlgn="auto"/>
            <a:r>
              <a:rPr sz="755" strike="noStrike" noProof="1">
                <a:sym typeface="+mn-ea"/>
              </a:rPr>
              <a:t>第五级</a:t>
            </a:r>
            <a:endParaRPr strike="noStrike"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2946854" y="450060"/>
            <a:ext cx="2496332" cy="18002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945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15900" indent="0">
              <a:buNone/>
              <a:defRPr sz="945" b="1"/>
            </a:lvl2pPr>
            <a:lvl3pPr marL="431800" indent="0">
              <a:buNone/>
              <a:defRPr sz="850" b="1"/>
            </a:lvl3pPr>
            <a:lvl4pPr marL="648335" indent="0">
              <a:buNone/>
              <a:defRPr sz="755" b="1"/>
            </a:lvl4pPr>
            <a:lvl5pPr marL="864235" indent="0">
              <a:buNone/>
              <a:defRPr sz="755" b="1"/>
            </a:lvl5pPr>
            <a:lvl6pPr marL="1080135" indent="0">
              <a:buNone/>
              <a:defRPr sz="755" b="1"/>
            </a:lvl6pPr>
            <a:lvl7pPr marL="1296035" indent="0">
              <a:buNone/>
              <a:defRPr sz="755" b="1"/>
            </a:lvl7pPr>
            <a:lvl8pPr marL="1511935" indent="0">
              <a:buNone/>
              <a:defRPr sz="755" b="1"/>
            </a:lvl8pPr>
            <a:lvl9pPr marL="1728470" indent="0">
              <a:buNone/>
              <a:defRPr sz="755" b="1"/>
            </a:lvl9pPr>
          </a:lstStyle>
          <a:p>
            <a:pPr lvl="0" fontAlgn="auto"/>
            <a:r>
              <a:rPr sz="945" strike="noStrike" noProof="1">
                <a:sym typeface="+mn-ea"/>
              </a:rPr>
              <a:t>单击此处编辑文本</a:t>
            </a:r>
            <a:endParaRPr strike="noStrike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946854" y="664583"/>
            <a:ext cx="2496332" cy="2331670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z="755"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  <a:p>
            <a:pPr lvl="1" fontAlgn="auto"/>
            <a:r>
              <a:rPr sz="755" strike="noStrike" noProof="1">
                <a:sym typeface="+mn-ea"/>
              </a:rPr>
              <a:t>第二级</a:t>
            </a:r>
            <a:endParaRPr strike="noStrike" noProof="1">
              <a:sym typeface="+mn-ea"/>
            </a:endParaRPr>
          </a:p>
          <a:p>
            <a:pPr lvl="2" fontAlgn="auto"/>
            <a:r>
              <a:rPr sz="755" strike="noStrike" noProof="1">
                <a:sym typeface="+mn-ea"/>
              </a:rPr>
              <a:t>第三级</a:t>
            </a:r>
            <a:endParaRPr strike="noStrike" noProof="1">
              <a:sym typeface="+mn-ea"/>
            </a:endParaRPr>
          </a:p>
          <a:p>
            <a:pPr lvl="3" fontAlgn="auto"/>
            <a:r>
              <a:rPr sz="755" strike="noStrike" noProof="1">
                <a:sym typeface="+mn-ea"/>
              </a:rPr>
              <a:t>第四级</a:t>
            </a:r>
            <a:endParaRPr strike="noStrike" noProof="1">
              <a:sym typeface="+mn-ea"/>
            </a:endParaRPr>
          </a:p>
          <a:p>
            <a:pPr lvl="4" fontAlgn="auto"/>
            <a:r>
              <a:rPr sz="755" strike="noStrike" noProof="1">
                <a:sym typeface="+mn-ea"/>
              </a:rPr>
              <a:t>第五级</a:t>
            </a:r>
            <a:endParaRPr strike="noStrike" noProof="1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2024/9/10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1" name="组合 16"/>
          <p:cNvGrpSpPr/>
          <p:nvPr userDrawn="1"/>
        </p:nvGrpSpPr>
        <p:grpSpPr>
          <a:xfrm>
            <a:off x="0" y="0"/>
            <a:ext cx="5761038" cy="3240088"/>
            <a:chOff x="-318" y="635"/>
            <a:chExt cx="12192000" cy="6857365"/>
          </a:xfrm>
        </p:grpSpPr>
        <p:grpSp>
          <p:nvGrpSpPr>
            <p:cNvPr id="7172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7173" name="组合 7"/>
              <p:cNvGrpSpPr/>
              <p:nvPr userDrawn="1"/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7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8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grpSp>
              <p:nvGrpSpPr>
                <p:cNvPr id="7177" name="组合 11"/>
                <p:cNvGrpSpPr/>
                <p:nvPr userDrawn="1"/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1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4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37" y="209426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2024/9/10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2024/9/10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" name="组合 7"/>
          <p:cNvGrpSpPr/>
          <p:nvPr userDrawn="1"/>
        </p:nvGrpSpPr>
        <p:grpSpPr>
          <a:xfrm>
            <a:off x="139700" y="-12700"/>
            <a:ext cx="5554663" cy="3122613"/>
            <a:chOff x="294286" y="-27771"/>
            <a:chExt cx="11755418" cy="6611091"/>
          </a:xfrm>
        </p:grpSpPr>
        <p:grpSp>
          <p:nvGrpSpPr>
            <p:cNvPr id="9220" name="组合 8"/>
            <p:cNvGrpSpPr/>
            <p:nvPr userDrawn="1"/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346788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59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16714" y="450060"/>
            <a:ext cx="2496332" cy="2546259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948355" y="450060"/>
            <a:ext cx="2496332" cy="2546259"/>
          </a:xfrm>
        </p:spPr>
        <p:txBody>
          <a:bodyPr vert="horz" lIns="101600" tIns="0" rIns="82550" bIns="0" rtlCol="0">
            <a:norm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 fontAlgn="auto"/>
            <a:r>
              <a:rPr sz="755"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9EFD9D74-47D9-4702-A33C-335B63B48DBF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2024/9/10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FABC47A4-756D-490B-A52F-7D9E2C9FC05F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3" name="组合 6"/>
          <p:cNvGrpSpPr/>
          <p:nvPr userDrawn="1"/>
        </p:nvGrpSpPr>
        <p:grpSpPr>
          <a:xfrm>
            <a:off x="122238" y="134938"/>
            <a:ext cx="5595937" cy="3044825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4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fontAlgn="base"/>
              <a:endParaRPr lang="en-US" altLang="zh-CN" sz="850" strike="noStrike" noProof="1">
                <a:sym typeface="+mn-ea"/>
              </a:endParaRPr>
            </a:p>
          </p:txBody>
        </p:sp>
        <p:grpSp>
          <p:nvGrpSpPr>
            <p:cNvPr id="10245" name="组合 8"/>
            <p:cNvGrpSpPr/>
            <p:nvPr userDrawn="1"/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660600" y="231853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95437" y="450060"/>
            <a:ext cx="449340" cy="2546259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6830" y="450056"/>
            <a:ext cx="4643778" cy="2546259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z="755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z="755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z="755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75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2024/9/10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tags" Target="../tags/tag156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tags" Target="../tags/tag160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ags" Target="../tags/tag155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tags" Target="../tags/tag15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tags" Target="../tags/tag158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tags" Target="../tags/tag1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317500" y="209550"/>
            <a:ext cx="5127625" cy="20796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pPr fontAlgn="auto"/>
            <a:r>
              <a:rPr lang="zh-CN" altLang="en-US" sz="113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317500" y="450850"/>
            <a:ext cx="5127625" cy="2544763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z="755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z="755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z="755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z="755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75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2024/9/10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lvl1pPr algn="l" defTabSz="431800" rtl="0" eaLnBrk="1" fontAlgn="auto" latinLnBrk="0" hangingPunct="1">
        <a:lnSpc>
          <a:spcPct val="100000"/>
        </a:lnSpc>
        <a:spcBef>
          <a:spcPct val="0"/>
        </a:spcBef>
        <a:buNone/>
        <a:defRPr sz="1135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07950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23850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760730" algn="l"/>
        </a:tabLst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5403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7562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9721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188085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985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20520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6420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0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83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42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60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9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847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316837" y="209426"/>
            <a:ext cx="5127682" cy="208828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316837" y="450060"/>
            <a:ext cx="5127682" cy="2546259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415996" y="3000296"/>
            <a:ext cx="1275750" cy="149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1945128" y="3000296"/>
            <a:ext cx="1871100" cy="149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4068826" y="3000296"/>
            <a:ext cx="1275750" cy="149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318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431800" rtl="0" eaLnBrk="1" fontAlgn="auto" latinLnBrk="0" hangingPunct="1">
        <a:lnSpc>
          <a:spcPct val="100000"/>
        </a:lnSpc>
        <a:spcBef>
          <a:spcPct val="0"/>
        </a:spcBef>
        <a:buNone/>
        <a:defRPr sz="1135" b="1" u="none" strike="noStrike" kern="1200" cap="none" spc="200" normalizeH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07950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23850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760730" algn="l"/>
        </a:tabLst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5403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7562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9721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188085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985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20520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6420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0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83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42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60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9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847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7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7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 txBox="1"/>
          <p:nvPr>
            <p:custDataLst>
              <p:tags r:id="rId2"/>
            </p:custDataLst>
          </p:nvPr>
        </p:nvSpPr>
        <p:spPr>
          <a:xfrm>
            <a:off x="1296670" y="827405"/>
            <a:ext cx="3131185" cy="1646555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sz="2000" strike="noStrike" spc="50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Futura Medium" panose="020B0602020204020303" charset="0"/>
                <a:sym typeface="+mn-ea"/>
              </a:rPr>
              <a:t>Java程序设计</a:t>
            </a:r>
            <a:r>
              <a:rPr lang="en-US" altLang="zh-CN" sz="1000" strike="noStrike" spc="50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Futura Medium" panose="020B0602020204020303" charset="0"/>
                <a:sym typeface="+mn-ea"/>
              </a:rPr>
              <a:t/>
            </a:r>
            <a:br>
              <a:rPr lang="en-US" altLang="zh-CN" sz="1000" strike="noStrike" spc="50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Futura Medium" panose="020B0602020204020303" charset="0"/>
                <a:sym typeface="+mn-ea"/>
              </a:rPr>
            </a:br>
            <a:endParaRPr lang="en-US" altLang="zh-CN" sz="1000" strike="noStrike" spc="50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Futura Medium" panose="020B0602020204020303" charset="0"/>
              <a:sym typeface="+mn-ea"/>
            </a:endParaRPr>
          </a:p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sz="1000" strike="noStrike" spc="50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Futura Medium" panose="020B0602020204020303" charset="0"/>
                <a:sym typeface="+mn-ea"/>
              </a:rPr>
              <a:t>蔡树彬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优课上的</a:t>
            </a:r>
            <a:r>
              <a:rPr lang="en-US" altLang="zh-CN"/>
              <a:t>Java</a:t>
            </a:r>
            <a:r>
              <a:t>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865" y="450215"/>
            <a:ext cx="3441700" cy="2546350"/>
          </a:xfrm>
        </p:spPr>
        <p:txBody>
          <a:bodyPr/>
          <a:lstStyle/>
          <a:p>
            <a:r>
              <a:rPr lang="zh-CN" altLang="en-US"/>
              <a:t>http://www.uooconline.com/course/757743049</a:t>
            </a:r>
          </a:p>
          <a:p>
            <a:r>
              <a:rPr lang="zh-CN" altLang="en-US"/>
              <a:t>本周完成第</a:t>
            </a:r>
            <a:r>
              <a:rPr lang="en-US" altLang="zh-CN"/>
              <a:t>1</a:t>
            </a:r>
            <a:r>
              <a:t>、</a:t>
            </a:r>
            <a:r>
              <a:rPr lang="en-US" altLang="zh-CN"/>
              <a:t>2</a:t>
            </a:r>
            <a:r>
              <a:t>章的视频观看及习题练习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18515" y="972185"/>
            <a:ext cx="4124325" cy="2091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蓝桥杯上的</a:t>
            </a:r>
            <a:r>
              <a:rPr lang="en-US" altLang="zh-CN"/>
              <a:t>Java</a:t>
            </a:r>
            <a:r>
              <a:t>简明教程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865" y="450215"/>
            <a:ext cx="5182235" cy="2546350"/>
          </a:xfrm>
        </p:spPr>
        <p:txBody>
          <a:bodyPr/>
          <a:lstStyle/>
          <a:p>
            <a:r>
              <a:rPr lang="zh-CN" altLang="en-US" dirty="0"/>
              <a:t>https://www.lanqiao.cn/courses/1230</a:t>
            </a:r>
          </a:p>
          <a:p>
            <a:r>
              <a:rPr lang="zh-CN" altLang="en-US" dirty="0"/>
              <a:t>本周完成基础语法（上</a:t>
            </a:r>
            <a:r>
              <a:rPr lang="en-US" altLang="zh-CN" dirty="0"/>
              <a:t>/</a:t>
            </a:r>
            <a:r>
              <a:rPr dirty="0"/>
              <a:t>下）的实验</a:t>
            </a:r>
          </a:p>
          <a:p>
            <a:r>
              <a:rPr dirty="0"/>
              <a:t>蓝桥上的</a:t>
            </a:r>
            <a:r>
              <a:rPr lang="en-US" altLang="zh-CN" dirty="0" err="1"/>
              <a:t>WebIDE</a:t>
            </a:r>
            <a:r>
              <a:rPr dirty="0" smtClean="0"/>
              <a:t>操作</a:t>
            </a:r>
            <a:r>
              <a:rPr lang="zh-CN" altLang="en-US" dirty="0"/>
              <a:t>要</a:t>
            </a:r>
            <a:r>
              <a:rPr dirty="0" smtClean="0"/>
              <a:t>点见右</a:t>
            </a:r>
            <a:endParaRPr dirty="0"/>
          </a:p>
          <a:p>
            <a:pPr lvl="1"/>
            <a:r>
              <a:rPr dirty="0"/>
              <a:t>鼠标右键新建文件（含后缀）</a:t>
            </a:r>
          </a:p>
          <a:p>
            <a:pPr lvl="1"/>
            <a:r>
              <a:rPr dirty="0"/>
              <a:t>编写代码</a:t>
            </a:r>
          </a:p>
          <a:p>
            <a:pPr lvl="1"/>
            <a:r>
              <a:rPr dirty="0"/>
              <a:t>终端命令行编译、运行（检测点</a:t>
            </a:r>
            <a:r>
              <a:rPr dirty="0" smtClean="0"/>
              <a:t>）</a:t>
            </a:r>
            <a:endParaRPr lang="en-US" dirty="0" smtClean="0"/>
          </a:p>
          <a:p>
            <a:r>
              <a:rPr lang="zh-CN" altLang="en-US" dirty="0"/>
              <a:t>截</a:t>
            </a:r>
            <a:r>
              <a:rPr lang="zh-CN" altLang="en-US" dirty="0" smtClean="0"/>
              <a:t>图可使用左侧“步骤”菜单下的内容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注意打开环境窗口，通过检测点</a:t>
            </a:r>
            <a:endParaRPr dirty="0"/>
          </a:p>
          <a:p>
            <a:pPr marL="215900" lvl="1" indent="0">
              <a:buNone/>
            </a:pPr>
            <a:endParaRPr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484120" y="828040"/>
            <a:ext cx="3122930" cy="2259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注意截图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t>优课上视频观看完成截图（打上自己水印等个人信息）</a:t>
            </a:r>
          </a:p>
          <a:p>
            <a:r>
              <a:rPr lang="en-US" altLang="zh-CN"/>
              <a:t>2. </a:t>
            </a:r>
            <a:r>
              <a:t>蓝桥杯上实验完成截图</a:t>
            </a:r>
            <a:r>
              <a:rPr>
                <a:sym typeface="+mn-ea"/>
              </a:rPr>
              <a:t>（打上自己水印等个人信息）</a:t>
            </a:r>
          </a:p>
          <a:p>
            <a:r>
              <a:rPr lang="en-US" altLang="zh-CN">
                <a:sym typeface="+mn-ea"/>
              </a:rPr>
              <a:t>3. </a:t>
            </a:r>
            <a:r>
              <a:rPr>
                <a:sym typeface="+mn-ea"/>
              </a:rPr>
              <a:t>下周停课，但实验不停，需要完成实验报告</a:t>
            </a:r>
            <a:r>
              <a:rPr lang="en-US" altLang="zh-CN">
                <a:sym typeface="+mn-ea"/>
              </a:rPr>
              <a:t>1</a:t>
            </a:r>
          </a:p>
          <a:p>
            <a:pPr lvl="1"/>
            <a:r>
              <a:rPr>
                <a:sym typeface="+mn-ea"/>
              </a:rPr>
              <a:t>解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题</a:t>
            </a:r>
          </a:p>
          <a:p>
            <a:pPr lvl="2"/>
            <a:r>
              <a:rPr>
                <a:sym typeface="+mn-ea"/>
              </a:rPr>
              <a:t>设计测试用例</a:t>
            </a:r>
          </a:p>
          <a:p>
            <a:pPr lvl="3"/>
            <a:r>
              <a:rPr>
                <a:sym typeface="+mn-ea"/>
              </a:rPr>
              <a:t>常见正例、（多个）边界例子</a:t>
            </a:r>
          </a:p>
          <a:p>
            <a:endParaRPr>
              <a:sym typeface="+mn-ea"/>
            </a:endParaRPr>
          </a:p>
          <a:p>
            <a:endParaRPr>
              <a:sym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409746"/>
              </p:ext>
            </p:extLst>
          </p:nvPr>
        </p:nvGraphicFramePr>
        <p:xfrm>
          <a:off x="3960639" y="539924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文档" showAsIcon="1" r:id="rId3" imgW="914400" imgH="828720" progId="Word.Document.12">
                  <p:embed/>
                </p:oleObj>
              </mc:Choice>
              <mc:Fallback>
                <p:oleObj name="文档" showAsIcon="1" r:id="rId3" imgW="914400" imgH="8287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0639" y="539924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a7f9f35-8812-4370-a79d-f4b2a63943bc"/>
  <p:tag name="COMMONDATA" val="eyJoZGlkIjoiMmJjNjQ4Nzg3M2YyZjZkNGVhYWUxNjZmMjIyOWVhMG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275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275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5、10、12、16、19、21、22"/>
  <p:tag name="KSO_WM_TEMPLATE_SUBCATEGORY" val="0"/>
  <p:tag name="KSO_WM_TEMPLATE_COLOR_TYPE" val="0"/>
  <p:tag name="KSO_WM_TAG_VERSION" val="1.0"/>
  <p:tag name="KSO_WM_BEAUTIFY_FLAG" val="#wm#"/>
  <p:tag name="KSO_WM_TEMPLATE_CATEGORY" val="custom"/>
  <p:tag name="KSO_WM_TEMPLATE_INDEX" val="20218275"/>
  <p:tag name="KSO_WM_TEMPLATE_MASTER_TYPE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8275"/>
  <p:tag name="KSO_WM_SLIDE_BK_DARK_LIGHT" val="2"/>
  <p:tag name="KSO_WM_SLIDE_BACKGROUND_TYPE" val="general"/>
  <p:tag name="KSO_WM_TEMPLATE_THUMBS_INDEX" val="1、2、5、10、12、16、19、21、22"/>
  <p:tag name="KSO_WM_SLIDE_ID" val="custom20218275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SLIDE_LAYOUT" val="a_b_f"/>
  <p:tag name="KSO_WM_SLIDE_LAYOUT_CNT" val="1_1_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c"/>
  <p:tag name="KSO_WM_UNIT_PRESET_TEXT" val="202X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275_1*f*1"/>
  <p:tag name="KSO_WM_TEMPLATE_CATEGORY" val="custom"/>
  <p:tag name="KSO_WM_TEMPLATE_INDEX" val="20218275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ysClr val="windowText" lastClr="000000"/>
      </a:dk1>
      <a:lt1>
        <a:sysClr val="window" lastClr="FFFFFF"/>
      </a:lt1>
      <a:dk2>
        <a:srgbClr val="F5F5F7"/>
      </a:dk2>
      <a:lt2>
        <a:srgbClr val="FFFFFF"/>
      </a:lt2>
      <a:accent1>
        <a:srgbClr val="C4B08E"/>
      </a:accent1>
      <a:accent2>
        <a:srgbClr val="BAB499"/>
      </a:accent2>
      <a:accent3>
        <a:srgbClr val="B0B8A3"/>
      </a:accent3>
      <a:accent4>
        <a:srgbClr val="A6BCAC"/>
      </a:accent4>
      <a:accent5>
        <a:srgbClr val="9AC0B5"/>
      </a:accent5>
      <a:accent6>
        <a:srgbClr val="8EC4B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122</Words>
  <Application>Microsoft Office PowerPoint</Application>
  <PresentationFormat>自定义</PresentationFormat>
  <Paragraphs>22</Paragraphs>
  <Slides>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Futura Medium</vt:lpstr>
      <vt:lpstr>汉仪旗黑-85S</vt:lpstr>
      <vt:lpstr>宋体</vt:lpstr>
      <vt:lpstr>微软雅黑</vt:lpstr>
      <vt:lpstr>Arial</vt:lpstr>
      <vt:lpstr>Tahoma</vt:lpstr>
      <vt:lpstr>Times New Roman</vt:lpstr>
      <vt:lpstr>Wingdings</vt:lpstr>
      <vt:lpstr>1_Office 主题​​</vt:lpstr>
      <vt:lpstr>2_Office 主题​​</vt:lpstr>
      <vt:lpstr>Microsoft Word 文档</vt:lpstr>
      <vt:lpstr>PowerPoint 演示文稿</vt:lpstr>
      <vt:lpstr>优课上的Java程序设计</vt:lpstr>
      <vt:lpstr>蓝桥杯上的Java简明教程</vt:lpstr>
      <vt:lpstr>注意截图</vt:lpstr>
    </vt:vector>
  </TitlesOfParts>
  <Company>keg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JAVA入门</dc:title>
  <dc:creator>zhangxi</dc:creator>
  <cp:lastModifiedBy>SZU</cp:lastModifiedBy>
  <cp:revision>292</cp:revision>
  <dcterms:created xsi:type="dcterms:W3CDTF">2005-07-15T09:25:00Z</dcterms:created>
  <dcterms:modified xsi:type="dcterms:W3CDTF">2024-09-10T08:04:48Z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C882A5843AF24BBCA833AD71B27C7F95</vt:lpwstr>
  </property>
</Properties>
</file>