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14" r:id="rId7"/>
    <p:sldId id="509" r:id="rId8"/>
    <p:sldId id="515" r:id="rId9"/>
    <p:sldId id="516" r:id="rId10"/>
    <p:sldId id="513" r:id="rId11"/>
  </p:sldIdLst>
  <p:sldSz cx="5761355" cy="3240405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79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4.png"/><Relationship Id="rId3" Type="http://schemas.openxmlformats.org/officeDocument/2006/relationships/tags" Target="../tags/tag274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tags" Target="../tags/tag277.xml"/><Relationship Id="rId4" Type="http://schemas.openxmlformats.org/officeDocument/2006/relationships/image" Target="../media/image6.png"/><Relationship Id="rId3" Type="http://schemas.openxmlformats.org/officeDocument/2006/relationships/tags" Target="../tags/tag276.xml"/><Relationship Id="rId2" Type="http://schemas.openxmlformats.org/officeDocument/2006/relationships/image" Target="../media/image5.png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8.png"/><Relationship Id="rId1" Type="http://schemas.openxmlformats.org/officeDocument/2006/relationships/tags" Target="../tags/tag27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本周完成第</a:t>
            </a:r>
            <a:r>
              <a:rPr lang="en-US" altLang="zh-CN"/>
              <a:t>3</a:t>
            </a:r>
            <a:r>
              <a:t>、</a:t>
            </a:r>
            <a:r>
              <a:rPr lang="en-US" altLang="zh-CN"/>
              <a:t>4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515" y="972185"/>
            <a:ext cx="4124325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提醒注意（截止</a:t>
            </a:r>
            <a:r>
              <a:rPr lang="en-US" altLang="zh-CN">
                <a:sym typeface="+mn-ea"/>
              </a:rPr>
              <a:t>2024.9.23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截止</a:t>
            </a:r>
            <a:r>
              <a:rPr lang="en-US" altLang="zh-CN"/>
              <a:t>2024.9.23</a:t>
            </a:r>
          </a:p>
          <a:p>
            <a:pPr lvl="1"/>
            <a:r>
              <a:t>未观看视频：</a:t>
            </a:r>
            <a:r>
              <a:rPr lang="en-US" altLang="zh-CN"/>
              <a:t>            </a:t>
            </a:r>
            <a:r>
              <a:t>视频观看或测试题完成偏少：</a:t>
            </a:r>
            <a:r>
              <a:rPr lang="en-US" altLang="zh-CN"/>
              <a:t>          </a:t>
            </a:r>
            <a:r>
              <a:t>未提交实验报告</a:t>
            </a:r>
            <a:r>
              <a:rPr lang="en-US" altLang="zh-CN"/>
              <a:t>1</a:t>
            </a:r>
            <a:r>
              <a:t>：</a:t>
            </a:r>
          </a:p>
          <a:p/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0815" y="720090"/>
            <a:ext cx="409575" cy="2291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28695" y="720090"/>
            <a:ext cx="431800" cy="91757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4969192" y="251803"/>
          <a:ext cx="984250" cy="3200400"/>
        </p:xfrm>
        <a:graphic>
          <a:graphicData uri="http://schemas.openxmlformats.org/drawingml/2006/table">
            <a:tbl>
              <a:tblPr/>
              <a:tblGrid>
                <a:gridCol w="49657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何春豪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梁隽熙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李诚博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蔡民宇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吉张浪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项宁馨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汪天韵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江浩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文先华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宁烽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张衡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陈军呈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麦伍兰·阿布力克木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吕如贵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周常智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王萌达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冼子建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郭富添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蓝桥杯上的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</a:t>
            </a:r>
            <a:r>
              <a:t>面向对象</a:t>
            </a:r>
            <a:r>
              <a:rPr lang="en-US" altLang="zh-CN"/>
              <a:t>”</a:t>
            </a:r>
            <a:r>
              <a:t>的实验</a:t>
            </a:r>
          </a:p>
          <a:p>
            <a:pPr lvl="1"/>
            <a:r>
              <a:t>仅有最外层的章节完成截图（右图上）</a:t>
            </a:r>
          </a:p>
          <a:p>
            <a:pPr lvl="1"/>
            <a:r>
              <a:t>或者最后面的完成本节学校（右图下）还不够</a:t>
            </a:r>
          </a:p>
          <a:p>
            <a:pPr lvl="1"/>
            <a:r>
              <a:t>使用每个章节内的步骤截图（最右图）</a:t>
            </a:r>
          </a:p>
          <a:p>
            <a:pPr lvl="0"/>
          </a:p>
          <a:p>
            <a:pPr marL="0" lvl="0" indent="0">
              <a:buNone/>
            </a:p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9590" y="1368425"/>
            <a:ext cx="1358900" cy="1515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28490" y="180340"/>
            <a:ext cx="1267460" cy="2860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32455" y="467995"/>
            <a:ext cx="1259840" cy="680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2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t>使用</a:t>
            </a:r>
            <a:r>
              <a:rPr lang="en-US" altLang="zh-CN"/>
              <a:t>“</a:t>
            </a:r>
            <a:r>
              <a:t>类和对象</a:t>
            </a:r>
            <a:r>
              <a:rPr lang="en-US" altLang="zh-CN"/>
              <a:t>”</a:t>
            </a:r>
            <a:r>
              <a:t>，重新解决上个实验的</a:t>
            </a:r>
            <a:r>
              <a:rPr lang="en-US" altLang="zh-CN"/>
              <a:t>“</a:t>
            </a:r>
            <a:r>
              <a:t>学生得分</a:t>
            </a:r>
            <a:r>
              <a:rPr lang="en-US" altLang="zh-CN"/>
              <a:t>”</a:t>
            </a:r>
            <a:r>
              <a:t>问题。</a:t>
            </a:r>
          </a:p>
          <a:p>
            <a:pPr lvl="1"/>
            <a:r>
              <a:rPr lang="en-US" altLang="zh-CN"/>
              <a:t>OOP</a:t>
            </a:r>
            <a:r>
              <a:t>课程老师小欧创建了一个学生数组student</a:t>
            </a:r>
            <a:r>
              <a:rPr lang="en-US" altLang="zh-CN"/>
              <a:t>s</a:t>
            </a:r>
            <a:r>
              <a:t>，</a:t>
            </a:r>
            <a:r>
              <a:rPr lang="en-US" altLang="zh-CN"/>
              <a:t>students[i]</a:t>
            </a:r>
            <a:r>
              <a:t>表示一个</a:t>
            </a:r>
            <a:r>
              <a:rPr>
                <a:sym typeface="+mn-ea"/>
              </a:rPr>
              <a:t>学生对象，并且该对象具有姓名（</a:t>
            </a:r>
            <a:r>
              <a:rPr lang="en-US" altLang="zh-CN">
                <a:sym typeface="+mn-ea"/>
              </a:rPr>
              <a:t>name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String</a:t>
            </a:r>
            <a:r>
              <a:rPr>
                <a:sym typeface="+mn-ea"/>
              </a:rPr>
              <a:t>）和考试分数（</a:t>
            </a:r>
            <a:r>
              <a:rPr lang="en-US" altLang="zh-CN">
                <a:sym typeface="+mn-ea"/>
              </a:rPr>
              <a:t>score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Float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个属性。</a:t>
            </a:r>
          </a:p>
          <a:p>
            <a:pPr lvl="1"/>
            <a:r>
              <a:t>现需按考试分数降序返回对应学生姓名，并且若考试分数相同，原下标小的同学排在前面。</a:t>
            </a:r>
          </a:p>
          <a:p>
            <a:pPr lvl="1"/>
            <a:r>
              <a:t>如何解？</a:t>
            </a:r>
          </a:p>
          <a:p>
            <a:pPr lvl="0"/>
            <a:r>
              <a:t>代码注意保存，需要等第</a:t>
            </a:r>
            <a:r>
              <a:rPr lang="en-US" altLang="zh-CN"/>
              <a:t>6</a:t>
            </a:r>
            <a:r>
              <a:t>、</a:t>
            </a:r>
            <a:r>
              <a:rPr lang="en-US" altLang="zh-CN"/>
              <a:t>7</a:t>
            </a:r>
            <a:r>
              <a:t>周加上更多内容后才形成实验报告</a:t>
            </a:r>
            <a:r>
              <a:rPr lang="en-US" altLang="zh-CN"/>
              <a:t>2</a:t>
            </a:r>
            <a: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2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 </a:t>
            </a:r>
            <a:r>
              <a:t>二叉搜索树的中序遍历问题。</a:t>
            </a:r>
          </a:p>
          <a:p>
            <a:pPr lvl="1"/>
            <a:r>
              <a:t>二叉搜索树是一棵二叉树，其中每个节点左侧各后代节点的值均严格小于节点值，右侧各后代节点的值均严格大于节点值。</a:t>
            </a:r>
          </a:p>
          <a:p>
            <a:pPr lvl="1"/>
            <a:r>
              <a:t>现需按中序遍历（左根右）的方式，输出二叉搜索树各节点的值。</a:t>
            </a:r>
          </a:p>
          <a:p>
            <a:pPr lvl="1"/>
            <a:r>
              <a:t>如右图，输出</a:t>
            </a:r>
            <a:r>
              <a:rPr lang="en-US" altLang="zh-CN"/>
              <a:t>1 5 7 8 10 12</a:t>
            </a:r>
          </a:p>
          <a:p>
            <a:pPr lvl="1"/>
            <a:r>
              <a:t>如何解？</a:t>
            </a:r>
          </a:p>
          <a:p>
            <a:pPr lvl="1"/>
            <a:r>
              <a:t>特别的，你将设计哪些测试用例？</a:t>
            </a:r>
          </a:p>
          <a:p>
            <a:pPr lvl="1"/>
            <a:r>
              <a:t>测试用例发布：</a:t>
            </a:r>
          </a:p>
          <a:p>
            <a:pPr lvl="2"/>
            <a:r>
              <a:t>https://kdocs.cn/l/ct3xHtMjbRGa</a:t>
            </a:r>
          </a:p>
          <a:p>
            <a:pPr lvl="2"/>
            <a:r>
              <a:t>检出问题多（被点赞多）的用例设计者有额外加分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9035" y="1440180"/>
            <a:ext cx="1256030" cy="913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下次课是第</a:t>
            </a:r>
            <a:r>
              <a:rPr lang="en-US" altLang="zh-CN"/>
              <a:t>6</a:t>
            </a:r>
            <a:r>
              <a:t>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特别注意：</a:t>
            </a:r>
            <a:endParaRPr lang="zh-CN" altLang="en-US"/>
          </a:p>
          <a:p>
            <a:pPr lvl="1"/>
            <a:r>
              <a:rPr lang="zh-CN" altLang="en-US"/>
              <a:t>第</a:t>
            </a:r>
            <a:r>
              <a:rPr lang="en-US" altLang="zh-CN"/>
              <a:t>6</a:t>
            </a:r>
            <a:r>
              <a:t>周，理论课，随堂测试</a:t>
            </a:r>
          </a:p>
          <a:p>
            <a:pPr lvl="2"/>
            <a:r>
              <a:rPr>
                <a:sym typeface="+mn-ea"/>
              </a:rPr>
              <a:t>Java的基础语法（数据类型、类和对象、字符串、泛型与集合）</a:t>
            </a:r>
          </a:p>
          <a:p>
            <a:pPr lvl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演示</Application>
  <PresentationFormat>自定义</PresentationFormat>
  <Paragraphs>87</Paragraphs>
  <Slides>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PowerPoint 演示文稿</vt:lpstr>
      <vt:lpstr>优课上的Java程序设计</vt:lpstr>
      <vt:lpstr>PowerPoint 演示文稿</vt:lpstr>
      <vt:lpstr>蓝桥杯上的Java简明教程</vt:lpstr>
      <vt:lpstr>PowerPoint 演示文稿</vt:lpstr>
      <vt:lpstr>完成3题</vt:lpstr>
      <vt:lpstr>PowerPoint 演示文稿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307</cp:revision>
  <dcterms:created xsi:type="dcterms:W3CDTF">2005-07-15T09:25:00Z</dcterms:created>
  <dcterms:modified xsi:type="dcterms:W3CDTF">2024-09-23T23:39:15Z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