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5"/>
  </p:notesMasterIdLst>
  <p:sldIdLst>
    <p:sldId id="504" r:id="rId4"/>
    <p:sldId id="519" r:id="rId6"/>
    <p:sldId id="510" r:id="rId7"/>
    <p:sldId id="509" r:id="rId8"/>
    <p:sldId id="515" r:id="rId9"/>
  </p:sldIdLst>
  <p:sldSz cx="5761355" cy="3240405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2"/>
  <p:cmAuthor id="2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6AA"/>
    <a:srgbClr val="339EFF"/>
    <a:srgbClr val="3B5AF7"/>
    <a:srgbClr val="0354F7"/>
    <a:srgbClr val="000000"/>
    <a:srgbClr val="A7D5FF"/>
    <a:srgbClr val="69B8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03"/>
    <p:restoredTop sz="94625"/>
  </p:normalViewPr>
  <p:slideViewPr>
    <p:cSldViewPr showGuides="1">
      <p:cViewPr varScale="1">
        <p:scale>
          <a:sx n="185" d="100"/>
          <a:sy n="185" d="100"/>
        </p:scale>
        <p:origin x="-485" y="-72"/>
      </p:cViewPr>
      <p:guideLst>
        <p:guide orient="horz" pos="340"/>
        <p:guide pos="3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3" cy="36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277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aseline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baseline="0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baseline="0" noProof="1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baseline="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zh-CN" sz="1200" baseline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image" Target="../media/image1.jpeg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image" Target="../media/image1.jpeg"/><Relationship Id="rId2" Type="http://schemas.openxmlformats.org/officeDocument/2006/relationships/tags" Target="../tags/tag210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组合 5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2052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053" name="组合 10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/>
                </a:bodyPr>
                <a:lstStyle/>
                <a:p>
                  <a:pPr algn="ctr" fontAlgn="base">
                    <a:lnSpc>
                      <a:spcPct val="130000"/>
                    </a:lnSpc>
                  </a:pPr>
                  <a:endParaRPr lang="zh-CN" altLang="en-US" sz="850" strike="noStrike" noProof="1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2524" tIns="22112" rIns="42524" bIns="22112" rtlCol="0" anchor="ctr">
                  <a:normAutofit fontScale="45000" lnSpcReduction="20000"/>
                </a:bodyPr>
                <a:lstStyle/>
                <a:p>
                  <a:pPr algn="ctr" fontAlgn="base">
                    <a:lnSpc>
                      <a:spcPct val="150000"/>
                    </a:lnSpc>
                  </a:pPr>
                  <a:endParaRPr lang="zh-CN" altLang="en-US" sz="850" strike="noStrike" noProof="1"/>
                </a:p>
              </p:txBody>
            </p:sp>
            <p:grpSp>
              <p:nvGrpSpPr>
                <p:cNvPr id="2057" name="组合 18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42524" tIns="22112" rIns="42524" bIns="22112" rtlCol="0" anchor="ctr">
                    <a:normAutofit fontScale="25000"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2524" tIns="22112" rIns="42524" bIns="22112" rtlCol="0" anchor="ctr">
                <a:normAutofit/>
              </a:bodyPr>
              <a:lstStyle/>
              <a:p>
                <a:pPr algn="ctr" fontAlgn="base">
                  <a:lnSpc>
                    <a:spcPct val="130000"/>
                  </a:lnSpc>
                </a:pPr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4" tIns="22112" rIns="42524" bIns="22112" rtlCol="0" anchor="ctr">
              <a:normAutofit/>
            </a:bodyPr>
            <a:lstStyle/>
            <a:p>
              <a:pPr algn="ctr" fontAlgn="base">
                <a:lnSpc>
                  <a:spcPct val="130000"/>
                </a:lnSpc>
              </a:pPr>
              <a:endParaRPr lang="zh-CN" altLang="en-US" sz="850" strike="noStrike" noProof="1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572814" y="2023903"/>
            <a:ext cx="1190700" cy="229229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8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fontAlgn="auto"/>
            <a:r>
              <a:rPr lang="zh-CN" altLang="en-US" sz="850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25520" y="1015425"/>
            <a:ext cx="3310314" cy="63526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12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3120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25371" y="1679010"/>
            <a:ext cx="3310014" cy="22922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135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pPr fontAlgn="auto"/>
            <a:r>
              <a:rPr lang="zh-CN" altLang="en-US" sz="1135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</p:nvPr>
        </p:nvSpPr>
        <p:spPr>
          <a:xfrm>
            <a:off x="2973125" y="2025439"/>
            <a:ext cx="1190700" cy="226157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850"/>
            </a:lvl1pPr>
            <a:lvl2pPr marL="2159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850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组合 5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2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 dirty="0">
                <a:sym typeface="+mn-ea"/>
              </a:endParaRPr>
            </a:p>
          </p:txBody>
        </p:sp>
        <p:grpSp>
          <p:nvGrpSpPr>
            <p:cNvPr id="11269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16859" y="450060"/>
            <a:ext cx="5127682" cy="2546259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组合 20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1229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2293" name="组合 24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12297" name="组合 29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25521" y="945119"/>
            <a:ext cx="3310314" cy="704652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16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4160" strike="noStrike" noProof="1" dirty="0">
                <a:sym typeface="+mn-ea"/>
              </a:rPr>
              <a:t>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353282" y="1927750"/>
            <a:ext cx="1054790" cy="227390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94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945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25520" y="1672433"/>
            <a:ext cx="3310314" cy="22739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1135" baseline="0">
                <a:latin typeface="Arial" panose="020B0604020202020204" pitchFamily="34" charset="0"/>
              </a:defRPr>
            </a:lvl1pPr>
            <a:lvl2pPr marL="215900" indent="0">
              <a:buNone/>
              <a:defRPr/>
            </a:lvl2pPr>
          </a:lstStyle>
          <a:p>
            <a:pPr lvl="0" fontAlgn="auto"/>
            <a:r>
              <a:rPr lang="zh-CN" altLang="en-US" sz="113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组合 16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2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0" name="菱形 19"/>
            <p:cNvSpPr/>
            <p:nvPr userDrawn="1">
              <p:custDataLst>
                <p:tags r:id="rId3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1" name="菱形 20"/>
            <p:cNvSpPr/>
            <p:nvPr userDrawn="1">
              <p:custDataLst>
                <p:tags r:id="rId4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6" name="五边形 4"/>
          <p:cNvSpPr/>
          <p:nvPr userDrawn="1">
            <p:custDataLst>
              <p:tags r:id="rId5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/>
          <a:lstStyle/>
          <a:p>
            <a:pPr fontAlgn="auto"/>
            <a:r>
              <a:rPr lang="zh-CN" altLang="en-US" sz="113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122238" y="134938"/>
            <a:ext cx="5518150" cy="297497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/>
            <a:endParaRPr lang="en-US" altLang="zh-CN" sz="850" strike="noStrike" noProof="1" dirty="0">
              <a:sym typeface="+mn-ea"/>
            </a:endParaRPr>
          </a:p>
        </p:txBody>
      </p:sp>
      <p:grpSp>
        <p:nvGrpSpPr>
          <p:cNvPr id="14340" name="组合 24"/>
          <p:cNvGrpSpPr/>
          <p:nvPr userDrawn="1"/>
        </p:nvGrpSpPr>
        <p:grpSpPr>
          <a:xfrm>
            <a:off x="5268913" y="3030538"/>
            <a:ext cx="449262" cy="14922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8" name="菱形 27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9" name="菱形 28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286544" y="134144"/>
            <a:ext cx="207963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05873" y="590247"/>
            <a:ext cx="4548474" cy="341901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</p:nvPr>
        </p:nvSpPr>
        <p:spPr>
          <a:xfrm>
            <a:off x="605643" y="1022301"/>
            <a:ext cx="4548569" cy="162785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279650" cy="32400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364" name="组合 15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19" name="菱形 18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2" name="菱形 21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17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275696" y="297637"/>
            <a:ext cx="1871100" cy="483122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277397" y="833490"/>
            <a:ext cx="1869399" cy="19340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</p:nvPr>
        </p:nvSpPr>
        <p:spPr>
          <a:xfrm>
            <a:off x="2410752" y="363796"/>
            <a:ext cx="3061800" cy="240405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038" cy="125888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6388" name="组合 22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4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02" y="325750"/>
            <a:ext cx="5186921" cy="339341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89202" y="784161"/>
            <a:ext cx="5186720" cy="39123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89854" y="1326780"/>
            <a:ext cx="5181246" cy="1621053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2376488"/>
            <a:ext cx="5761038" cy="863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412" name="组合 20"/>
          <p:cNvGrpSpPr/>
          <p:nvPr userDrawn="1"/>
        </p:nvGrpSpPr>
        <p:grpSpPr>
          <a:xfrm>
            <a:off x="5481638" y="3040063"/>
            <a:ext cx="212725" cy="6985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6" name="菱形 25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27" name="菱形 26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2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139700" y="-12700"/>
            <a:ext cx="206375" cy="2571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800" y="273634"/>
            <a:ext cx="5186921" cy="309809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151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510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85817" y="794367"/>
            <a:ext cx="5193726" cy="1517292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280696" y="2447739"/>
            <a:ext cx="5198829" cy="47798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038" cy="431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436" name="组合 18"/>
          <p:cNvGrpSpPr/>
          <p:nvPr userDrawn="1"/>
        </p:nvGrpSpPr>
        <p:grpSpPr>
          <a:xfrm flipH="1">
            <a:off x="5259388" y="149225"/>
            <a:ext cx="460375" cy="146050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891" y="112266"/>
            <a:ext cx="5215841" cy="208828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1135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74030" y="785862"/>
            <a:ext cx="2524284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949999" y="785862"/>
            <a:ext cx="2536191" cy="136760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31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6483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864235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270628" y="2275938"/>
            <a:ext cx="2524284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2955103" y="2274237"/>
            <a:ext cx="2536191" cy="3691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90488" y="85725"/>
            <a:ext cx="5580063" cy="3068638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466725"/>
            <a:ext cx="5761038" cy="23336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850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2491581" y="-794"/>
            <a:ext cx="627063" cy="777875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2491581" y="2953544"/>
            <a:ext cx="287338" cy="777875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9840" y="859307"/>
            <a:ext cx="4320540" cy="901228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z="2835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719658" y="1825173"/>
            <a:ext cx="4320540" cy="78246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pic>
        <p:nvPicPr>
          <p:cNvPr id="30" name="图片 2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50912" y="1093743"/>
            <a:ext cx="3067793" cy="424856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55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50912" y="860706"/>
            <a:ext cx="3067793" cy="144919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660" i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215900" indent="0" algn="ctr">
              <a:buNone/>
              <a:defRPr sz="945"/>
            </a:lvl2pPr>
            <a:lvl3pPr marL="431800" indent="0" algn="ctr">
              <a:buNone/>
              <a:defRPr sz="850"/>
            </a:lvl3pPr>
            <a:lvl4pPr marL="648335" indent="0" algn="ctr">
              <a:buNone/>
              <a:defRPr sz="755"/>
            </a:lvl4pPr>
            <a:lvl5pPr marL="864235" indent="0" algn="ctr">
              <a:buNone/>
              <a:defRPr sz="755"/>
            </a:lvl5pPr>
            <a:lvl6pPr marL="1080135" indent="0" algn="ctr">
              <a:buNone/>
              <a:defRPr sz="755"/>
            </a:lvl6pPr>
            <a:lvl7pPr marL="1296035" indent="0" algn="ctr">
              <a:buNone/>
              <a:defRPr sz="755"/>
            </a:lvl7pPr>
            <a:lvl8pPr marL="1511935" indent="0" algn="ctr">
              <a:buNone/>
              <a:defRPr sz="755"/>
            </a:lvl8pPr>
            <a:lvl9pPr marL="1728470" indent="0" algn="ctr">
              <a:buNone/>
              <a:defRPr sz="755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2073837" y="2868477"/>
            <a:ext cx="1614985" cy="131819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6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3076" name="组合 7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16837" y="450060"/>
            <a:ext cx="512768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52613" y="1326780"/>
            <a:ext cx="3061918" cy="392149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270" b="0" u="none" strike="noStrike" kern="1200" cap="none" spc="6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352613" y="1790024"/>
            <a:ext cx="3061918" cy="45035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200000"/>
              </a:lnSpc>
              <a:spcAft>
                <a:spcPts val="0"/>
              </a:spcAft>
              <a:buNone/>
              <a:defRPr kumimoji="0" lang="zh-CN" altLang="en-US" sz="660" b="0" i="0" u="none" strike="noStrike" kern="1200" cap="none" spc="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 descr="e7d195523061f1c0d318120d6aeaf1b6ccceb6ba3da59c0775C5DE19DDDEBC09ED96DBD9900D9848D623ECAD1D4904B78047D0015C22C8BE97228BE8B5BFF08FE7A3AE04126DA07312A96C0F69F9BAB774A1A80D3F634447614569C9F3240A90E4AE33FB4ACD86DDE6F14078B6B5087E12C18EC1B0027BE38FC0CC5B27EC895096B39F09E44028FE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0581" cy="3240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5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755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2"/>
            </p:custDataLst>
          </p:nvPr>
        </p:nvSpPr>
        <p:spPr>
          <a:xfrm>
            <a:off x="401322" y="600"/>
            <a:ext cx="2318990" cy="3239805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16859" y="450060"/>
            <a:ext cx="5127682" cy="25462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502"/>
            <a:ext cx="5761355" cy="1498687"/>
          </a:xfrm>
          <a:prstGeom prst="rect">
            <a:avLst/>
          </a:prstGeom>
        </p:spPr>
      </p:pic>
      <p:sp>
        <p:nvSpPr>
          <p:cNvPr id="15" name="矩形 14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/>
          <p:nvPr userDrawn="1">
            <p:custDataLst>
              <p:tags r:id="rId4"/>
            </p:custDataLst>
          </p:nvPr>
        </p:nvSpPr>
        <p:spPr>
          <a:xfrm>
            <a:off x="0" y="3116246"/>
            <a:ext cx="5768557" cy="124159"/>
          </a:xfrm>
          <a:prstGeom prst="rect">
            <a:avLst/>
          </a:prstGeom>
          <a:solidFill>
            <a:srgbClr val="C4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50381" y="1093743"/>
            <a:ext cx="3067793" cy="43565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55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2073837" y="2868477"/>
            <a:ext cx="1614985" cy="123015"/>
          </a:xfrm>
        </p:spPr>
        <p:txBody>
          <a:bodyPr lIns="90000" tIns="46800" rIns="90000" bIns="4680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 spc="300" baseline="0"/>
            </a:lvl1pPr>
          </a:lstStyle>
          <a:p>
            <a:pPr lvl="0"/>
            <a:r>
              <a:rPr lang="zh-CN" altLang="en-US" dirty="0"/>
              <a:t>汇报人信息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50381" y="860001"/>
            <a:ext cx="3067793" cy="14491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660" i="1"/>
            </a:lvl1pPr>
            <a:lvl2pPr marL="2159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8"/>
          <p:cNvGrpSpPr/>
          <p:nvPr userDrawn="1"/>
        </p:nvGrpSpPr>
        <p:grpSpPr>
          <a:xfrm>
            <a:off x="0" y="0"/>
            <a:ext cx="5761038" cy="3240088"/>
            <a:chOff x="-318" y="-953"/>
            <a:chExt cx="12192000" cy="6858953"/>
          </a:xfrm>
        </p:grpSpPr>
        <p:grpSp>
          <p:nvGrpSpPr>
            <p:cNvPr id="4100" name="组合 10"/>
            <p:cNvGrpSpPr/>
            <p:nvPr userDrawn="1"/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grpSp>
            <p:nvGrpSpPr>
              <p:cNvPr id="4104" name="组合 14"/>
              <p:cNvGrpSpPr/>
              <p:nvPr userDrawn="1"/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3" y="-160017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45165" y="1252958"/>
            <a:ext cx="2556020" cy="44375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27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z="227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45165" y="1722865"/>
            <a:ext cx="2556020" cy="619391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755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8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3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4pPr>
            <a:lvl5pPr marL="8642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6pPr>
            <a:lvl7pPr marL="12960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7pPr>
            <a:lvl8pPr marL="1511935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8pPr>
            <a:lvl9pPr marL="1728470" indent="0">
              <a:buNone/>
              <a:defRPr sz="7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75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6837" y="209426"/>
            <a:ext cx="5127682" cy="20882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38363" y="143734"/>
            <a:ext cx="5484629" cy="29529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05873" y="590247"/>
            <a:ext cx="4548474" cy="341901"/>
          </a:xfrm>
        </p:spPr>
        <p:txBody>
          <a:bodyPr anchor="ctr"/>
          <a:lstStyle>
            <a:lvl1pPr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5643" y="1022301"/>
            <a:ext cx="4548569" cy="162785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279336" cy="3244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75696" y="364014"/>
            <a:ext cx="1871100" cy="416745"/>
          </a:xfrm>
        </p:spPr>
        <p:txBody>
          <a:bodyPr anchor="ctr"/>
          <a:lstStyle>
            <a:lvl1pPr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77397" y="833490"/>
            <a:ext cx="1869399" cy="19340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410752" y="363796"/>
            <a:ext cx="3061800" cy="24040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355" cy="125874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9202" y="369117"/>
            <a:ext cx="5186921" cy="295974"/>
          </a:xfrm>
        </p:spPr>
        <p:txBody>
          <a:bodyPr anchor="ctr"/>
          <a:lstStyle>
            <a:lvl1pPr algn="ctr">
              <a:defRPr sz="1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89202" y="784161"/>
            <a:ext cx="5186720" cy="39123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89854" y="1326780"/>
            <a:ext cx="5181246" cy="16210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2376297"/>
            <a:ext cx="5761355" cy="86410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5800" y="316386"/>
            <a:ext cx="5186921" cy="267057"/>
          </a:xfrm>
        </p:spPr>
        <p:txBody>
          <a:bodyPr anchor="ctr"/>
          <a:lstStyle>
            <a:lvl1pPr algn="ctr">
              <a:defRPr sz="151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285817" y="794367"/>
            <a:ext cx="5193726" cy="151729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280696" y="2447739"/>
            <a:ext cx="5198829" cy="47798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761355" cy="43205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73891" y="112266"/>
            <a:ext cx="5215841" cy="20882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274030" y="785862"/>
            <a:ext cx="2524284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2949999" y="785862"/>
            <a:ext cx="2536191" cy="136760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270628" y="2275938"/>
            <a:ext cx="2524284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2955103" y="2274237"/>
            <a:ext cx="2536191" cy="36911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453233"/>
            <a:ext cx="5761355" cy="233393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8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19840" y="632772"/>
            <a:ext cx="4320540" cy="1127763"/>
          </a:xfrm>
        </p:spPr>
        <p:txBody>
          <a:bodyPr anchor="b"/>
          <a:lstStyle>
            <a:lvl1pPr algn="ctr">
              <a:defRPr sz="2835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-296331" y="291674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900678" y="291674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3356902" y="291674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719658" y="1825173"/>
            <a:ext cx="4320540" cy="78246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5124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z="755"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z="755"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z="755"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z="755"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48332" y="450060"/>
            <a:ext cx="2496332" cy="2546259"/>
          </a:xfrm>
        </p:spPr>
        <p:txBody>
          <a:bodyPr>
            <a:noAutofit/>
          </a:bodyPr>
          <a:lstStyle>
            <a:lvl1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75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组合 9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6148" name="组合 10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16714" y="450060"/>
            <a:ext cx="2496332" cy="180024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945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lang="zh-CN" altLang="en-US" sz="945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6712" y="664583"/>
            <a:ext cx="249631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2946854" y="450060"/>
            <a:ext cx="2496332" cy="18002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945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15900" indent="0">
              <a:buNone/>
              <a:defRPr sz="945" b="1"/>
            </a:lvl2pPr>
            <a:lvl3pPr marL="431800" indent="0">
              <a:buNone/>
              <a:defRPr sz="850" b="1"/>
            </a:lvl3pPr>
            <a:lvl4pPr marL="648335" indent="0">
              <a:buNone/>
              <a:defRPr sz="755" b="1"/>
            </a:lvl4pPr>
            <a:lvl5pPr marL="864235" indent="0">
              <a:buNone/>
              <a:defRPr sz="755" b="1"/>
            </a:lvl5pPr>
            <a:lvl6pPr marL="1080135" indent="0">
              <a:buNone/>
              <a:defRPr sz="755" b="1"/>
            </a:lvl6pPr>
            <a:lvl7pPr marL="1296035" indent="0">
              <a:buNone/>
              <a:defRPr sz="755" b="1"/>
            </a:lvl7pPr>
            <a:lvl8pPr marL="1511935" indent="0">
              <a:buNone/>
              <a:defRPr sz="755" b="1"/>
            </a:lvl8pPr>
            <a:lvl9pPr marL="1728470" indent="0">
              <a:buNone/>
              <a:defRPr sz="755" b="1"/>
            </a:lvl9pPr>
          </a:lstStyle>
          <a:p>
            <a:pPr lvl="0" fontAlgn="auto"/>
            <a:r>
              <a:rPr sz="945"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46854" y="664583"/>
            <a:ext cx="2496332" cy="2331670"/>
          </a:xfrm>
        </p:spPr>
        <p:txBody>
          <a:bodyPr vert="horz" lIns="101600" tIns="0" rIns="82550" bIns="0" rtlCol="0">
            <a:no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z="755"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z="755"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z="755"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z="755"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z="755"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16"/>
          <p:cNvGrpSpPr/>
          <p:nvPr userDrawn="1"/>
        </p:nvGrpSpPr>
        <p:grpSpPr>
          <a:xfrm>
            <a:off x="0" y="0"/>
            <a:ext cx="5761038" cy="3240088"/>
            <a:chOff x="-318" y="635"/>
            <a:chExt cx="12192000" cy="6857365"/>
          </a:xfrm>
        </p:grpSpPr>
        <p:grpSp>
          <p:nvGrpSpPr>
            <p:cNvPr id="7172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7173" name="组合 7"/>
              <p:cNvGrpSpPr/>
              <p:nvPr userDrawn="1"/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/>
                  <a:endParaRPr lang="zh-CN" altLang="en-US" sz="850" strike="noStrike" noProof="1"/>
                </a:p>
              </p:txBody>
            </p:sp>
            <p:grpSp>
              <p:nvGrpSpPr>
                <p:cNvPr id="7177" name="组合 11"/>
                <p:cNvGrpSpPr/>
                <p:nvPr userDrawn="1"/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5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6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7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/>
                    <a:endParaRPr lang="zh-CN" altLang="en-US" sz="850" strike="noStrike" noProof="1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37" y="209426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组合 7"/>
          <p:cNvGrpSpPr/>
          <p:nvPr userDrawn="1"/>
        </p:nvGrpSpPr>
        <p:grpSpPr>
          <a:xfrm>
            <a:off x="139700" y="-12700"/>
            <a:ext cx="5554663" cy="3122613"/>
            <a:chOff x="294286" y="-27771"/>
            <a:chExt cx="11755418" cy="6611091"/>
          </a:xfrm>
        </p:grpSpPr>
        <p:grpSp>
          <p:nvGrpSpPr>
            <p:cNvPr id="9220" name="组合 8"/>
            <p:cNvGrpSpPr/>
            <p:nvPr userDrawn="1"/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346788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59" y="209428"/>
            <a:ext cx="5127682" cy="208828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6714" y="450060"/>
            <a:ext cx="2496332" cy="2546259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23850" marR="0" lvl="1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540385" marR="0" lvl="2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756285" marR="0" lvl="3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972185" marR="0" lvl="4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48355" y="450060"/>
            <a:ext cx="2496332" cy="2546259"/>
          </a:xfrm>
        </p:spPr>
        <p:txBody>
          <a:bodyPr vert="horz" lIns="101600" tIns="0" rIns="82550" bIns="0" rtlCol="0">
            <a:normAutofit/>
          </a:bodyPr>
          <a:lstStyle>
            <a:lvl1pPr marL="107950" marR="0" lvl="0" indent="-10795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755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z="755"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9EFD9D74-47D9-4702-A33C-335B63B48DBF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FABC47A4-756D-490B-A52F-7D9E2C9FC05F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组合 6"/>
          <p:cNvGrpSpPr/>
          <p:nvPr userDrawn="1"/>
        </p:nvGrpSpPr>
        <p:grpSpPr>
          <a:xfrm>
            <a:off x="122238" y="134938"/>
            <a:ext cx="5595937" cy="3044825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2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/>
              <a:endParaRPr lang="en-US" altLang="zh-CN" sz="850" strike="noStrike" noProof="1" dirty="0">
                <a:sym typeface="+mn-ea"/>
              </a:endParaRPr>
            </a:p>
          </p:txBody>
        </p:sp>
        <p:grpSp>
          <p:nvGrpSpPr>
            <p:cNvPr id="10245" name="组合 8"/>
            <p:cNvGrpSpPr/>
            <p:nvPr userDrawn="1"/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zh-CN" altLang="en-US" sz="850" strike="noStrike" noProof="1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660600" y="231853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850" strike="noStrike" noProof="1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95437" y="450060"/>
            <a:ext cx="449340" cy="2546259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135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z="1135"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6830" y="450056"/>
            <a:ext cx="4643778" cy="2546259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8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69.xml"/><Relationship Id="rId23" Type="http://schemas.openxmlformats.org/officeDocument/2006/relationships/tags" Target="../tags/tag268.xml"/><Relationship Id="rId22" Type="http://schemas.openxmlformats.org/officeDocument/2006/relationships/tags" Target="../tags/tag267.xml"/><Relationship Id="rId21" Type="http://schemas.openxmlformats.org/officeDocument/2006/relationships/tags" Target="../tags/tag266.xml"/><Relationship Id="rId20" Type="http://schemas.openxmlformats.org/officeDocument/2006/relationships/tags" Target="../tags/tag265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64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317500" y="209550"/>
            <a:ext cx="5127625" cy="20796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pPr fontAlgn="auto"/>
            <a:r>
              <a:rPr lang="zh-CN" altLang="en-US" sz="1135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317500" y="450850"/>
            <a:ext cx="5127625" cy="2544763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z="755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z="755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z="755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755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755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415925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1944688" y="3000375"/>
            <a:ext cx="1871663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4068763" y="3000375"/>
            <a:ext cx="1276350" cy="149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z="565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85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316837" y="209426"/>
            <a:ext cx="5127682" cy="208828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316837" y="450060"/>
            <a:ext cx="5127682" cy="2546259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41599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1945128" y="3000296"/>
            <a:ext cx="187110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4068826" y="3000296"/>
            <a:ext cx="1275750" cy="14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318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43180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079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23850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760730" algn="l"/>
        </a:tabLst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403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562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972185" indent="-107950" algn="l" defTabSz="4318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755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880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985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5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420" indent="-107950" algn="l" defTabSz="431800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3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935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algn="l" defTabSz="431800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2.png"/><Relationship Id="rId1" Type="http://schemas.openxmlformats.org/officeDocument/2006/relationships/tags" Target="../tags/tag27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tags" Target="../tags/tag276.xml"/><Relationship Id="rId4" Type="http://schemas.openxmlformats.org/officeDocument/2006/relationships/image" Target="../media/image4.png"/><Relationship Id="rId3" Type="http://schemas.openxmlformats.org/officeDocument/2006/relationships/tags" Target="../tags/tag275.xml"/><Relationship Id="rId2" Type="http://schemas.openxmlformats.org/officeDocument/2006/relationships/image" Target="../media/image3.png"/><Relationship Id="rId1" Type="http://schemas.openxmlformats.org/officeDocument/2006/relationships/tags" Target="../tags/tag27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 descr="e7d195523061f1c0d318120d6aeaf1b6ccceb6ba3da59c0775C5DE19DDDEBC09ED96DBD9900D9848D623ECAD1D4904B78047D0015C22C8BE97228BE8B5BFF08FE7A3AE04126DA07312A96C0F69F9BAB7589C65DBB92F3CCDC001F69BD5DCDF2324DF0465E8E1ABD25685353A360151AEF4E35CB250180EFCBA55E6F46C1B9121957A0C5F060D80A9"/>
          <p:cNvSpPr txBox="1"/>
          <p:nvPr>
            <p:custDataLst>
              <p:tags r:id="rId1"/>
            </p:custDataLst>
          </p:nvPr>
        </p:nvSpPr>
        <p:spPr>
          <a:xfrm>
            <a:off x="1296670" y="827405"/>
            <a:ext cx="3131185" cy="1646555"/>
          </a:xfrm>
          <a:prstGeom prst="rect">
            <a:avLst/>
          </a:prstGeom>
          <a:noFill/>
        </p:spPr>
        <p:txBody>
          <a:bodyPr wrap="square" rtlCol="0"/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2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Java程序设计</a:t>
            </a:r>
            <a:b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</a:br>
            <a:endParaRPr lang="en-US" altLang="zh-CN" sz="1000" strike="noStrike" spc="5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utura Medium" panose="020B0602020204020303" charset="0"/>
              <a:sym typeface="+mn-ea"/>
            </a:endParaRPr>
          </a:p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000" strike="noStrike" spc="5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Futura Medium" panose="020B0602020204020303" charset="0"/>
                <a:sym typeface="+mn-ea"/>
              </a:rPr>
              <a:t>蔡树彬</a:t>
            </a:r>
            <a:endParaRPr lang="en-US" altLang="zh-CN" sz="1000" strike="noStrike" spc="5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Futura Medium" panose="020B0602020204020303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随堂考试安排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t>：查阅座位和签到表，到对应位置入座；</a:t>
            </a:r>
          </a:p>
          <a:p>
            <a:r>
              <a:rPr lang="en-US" altLang="zh-CN"/>
              <a:t>2</a:t>
            </a:r>
            <a:r>
              <a:t>：手机、电脑等具有通讯功能的设备关机；</a:t>
            </a:r>
          </a:p>
          <a:p>
            <a:r>
              <a:rPr lang="en-US" altLang="zh-CN"/>
              <a:t>3</a:t>
            </a:r>
            <a:r>
              <a:t>：考试时间：</a:t>
            </a:r>
            <a:r>
              <a:rPr lang="en-US" altLang="zh-CN"/>
              <a:t>60min</a:t>
            </a:r>
            <a:r>
              <a:t>，即</a:t>
            </a:r>
            <a:r>
              <a:rPr lang="en-US" altLang="zh-CN"/>
              <a:t>2</a:t>
            </a:r>
            <a:r>
              <a:t>：</a:t>
            </a:r>
            <a:r>
              <a:rPr lang="en-US" altLang="zh-CN"/>
              <a:t>30-3</a:t>
            </a:r>
            <a:r>
              <a:t>：</a:t>
            </a:r>
            <a:r>
              <a:rPr lang="en-US" altLang="zh-CN"/>
              <a:t>30</a:t>
            </a:r>
            <a:endParaRPr lang="en-US" altLang="zh-CN"/>
          </a:p>
          <a:p>
            <a:pPr lvl="1"/>
            <a:r>
              <a:t>选择题答案都写在第一页；选择题题目部分试卷也要写姓名；</a:t>
            </a:r>
          </a:p>
          <a:p>
            <a:pPr lvl="1"/>
            <a:r>
              <a:t>选择题最后一页的白纸可以作为草稿纸，不够再使用第一页背面的白纸</a:t>
            </a:r>
            <a:endParaRPr lang="en-US" altLang="zh-CN"/>
          </a:p>
          <a:p>
            <a:r>
              <a:rPr lang="en-US" altLang="zh-CN"/>
              <a:t>4</a:t>
            </a:r>
            <a:r>
              <a:t>：</a:t>
            </a:r>
            <a:r>
              <a:rPr lang="en-US" altLang="zh-CN"/>
              <a:t>4</a:t>
            </a:r>
            <a:r>
              <a:t>点的实验课照常，内容要求见下。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优课上的</a:t>
            </a:r>
            <a:r>
              <a:rPr lang="en-US" altLang="zh-CN"/>
              <a:t>Java</a:t>
            </a:r>
            <a:r>
              <a:t>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450215"/>
            <a:ext cx="3441700" cy="2546350"/>
          </a:xfrm>
        </p:spPr>
        <p:txBody>
          <a:bodyPr/>
          <a:p>
            <a:r>
              <a:rPr lang="zh-CN" altLang="en-US"/>
              <a:t>http://www.uooconline.com/course/757743049</a:t>
            </a:r>
            <a:endParaRPr lang="zh-CN" altLang="en-US"/>
          </a:p>
          <a:p>
            <a:r>
              <a:rPr lang="zh-CN" altLang="en-US"/>
              <a:t>本周完成第</a:t>
            </a:r>
            <a:r>
              <a:rPr lang="en-US" altLang="zh-CN"/>
              <a:t>5</a:t>
            </a:r>
            <a:r>
              <a:t>章的视频观看及习题练习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8515" y="972185"/>
            <a:ext cx="4124325" cy="2091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蓝桥杯上的</a:t>
            </a:r>
            <a:r>
              <a:rPr lang="en-US" altLang="zh-CN"/>
              <a:t>Java</a:t>
            </a:r>
            <a:r>
              <a:t>简明教程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450215"/>
            <a:ext cx="5182235" cy="2546350"/>
          </a:xfrm>
        </p:spPr>
        <p:txBody>
          <a:bodyPr/>
          <a:p>
            <a:r>
              <a:rPr lang="zh-CN" altLang="en-US"/>
              <a:t>https://www.lanqiao.cn/courses/1230</a:t>
            </a:r>
            <a:endParaRPr lang="zh-CN" altLang="en-US"/>
          </a:p>
          <a:p>
            <a:r>
              <a:rPr lang="zh-CN" altLang="en-US"/>
              <a:t>本周完成</a:t>
            </a:r>
            <a:r>
              <a:rPr lang="en-US" altLang="zh-CN"/>
              <a:t>“</a:t>
            </a:r>
            <a:r>
              <a:t>常用类</a:t>
            </a:r>
            <a:r>
              <a:rPr lang="en-US" altLang="zh-CN"/>
              <a:t>”</a:t>
            </a:r>
            <a:r>
              <a:t>的实验</a:t>
            </a:r>
          </a:p>
          <a:p>
            <a:pPr lvl="1"/>
            <a:r>
              <a:t>仅有最外层的章节完成截图（右图上）</a:t>
            </a:r>
          </a:p>
          <a:p>
            <a:pPr lvl="1"/>
            <a:r>
              <a:t>或者最后面的完成本节学校（右图下）还不够</a:t>
            </a:r>
          </a:p>
          <a:p>
            <a:pPr lvl="1"/>
            <a:r>
              <a:t>使用每个章节内的步骤截图（最右图）</a:t>
            </a:r>
          </a:p>
          <a:p>
            <a:pPr lvl="0"/>
          </a:p>
          <a:p>
            <a:pPr marL="0" lvl="0" indent="0">
              <a:buNone/>
            </a:p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69590" y="1368425"/>
            <a:ext cx="1358900" cy="15151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28490" y="180340"/>
            <a:ext cx="1267460" cy="2860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32455" y="467995"/>
            <a:ext cx="1259840" cy="680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完成</a:t>
            </a:r>
            <a:r>
              <a:rPr lang="en-US" altLang="zh-CN"/>
              <a:t>1</a:t>
            </a:r>
            <a:r>
              <a:t>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t>再次优化</a:t>
            </a:r>
            <a:r>
              <a:rPr lang="en-US" altLang="zh-CN"/>
              <a:t>“</a:t>
            </a:r>
            <a:r>
              <a:t>学生得分</a:t>
            </a:r>
            <a:r>
              <a:rPr lang="en-US" altLang="zh-CN"/>
              <a:t>”</a:t>
            </a:r>
            <a:r>
              <a:t>问题。</a:t>
            </a:r>
          </a:p>
          <a:p>
            <a:pPr lvl="1"/>
            <a:r>
              <a:t>可以在上次实验代码的基础上优化，但采用复制</a:t>
            </a:r>
            <a:r>
              <a:rPr lang="en-US" altLang="zh-CN"/>
              <a:t>+</a:t>
            </a:r>
            <a:r>
              <a:t>修改的方式，上次的实验代码需要保留，用于完成实验报告（下次实验也是）</a:t>
            </a:r>
            <a:r>
              <a:rPr>
                <a:sym typeface="+mn-ea"/>
              </a:rPr>
              <a:t>。</a:t>
            </a:r>
            <a:endParaRPr lang="en-US" altLang="zh-CN"/>
          </a:p>
          <a:p>
            <a:pPr lvl="1"/>
            <a:r>
              <a:rPr>
                <a:sym typeface="+mn-ea"/>
              </a:rPr>
              <a:t>小欧</a:t>
            </a:r>
            <a:r>
              <a:rPr>
                <a:sym typeface="+mn-ea"/>
              </a:rPr>
              <a:t>老师给学生类增加了更多的属性，包括学号、身高、体重、出生日期等信息，还设计了</a:t>
            </a:r>
            <a:r>
              <a:rPr lang="en-US" altLang="zh-CN">
                <a:sym typeface="+mn-ea"/>
              </a:rPr>
              <a:t>BMI(体重kg÷身高m的平方)</a:t>
            </a:r>
            <a:r>
              <a:rPr>
                <a:sym typeface="+mn-ea"/>
              </a:rPr>
              <a:t>等计算方法；也增加了更多的如按年龄、身高、</a:t>
            </a:r>
            <a:r>
              <a:rPr lang="en-US" altLang="zh-CN">
                <a:sym typeface="+mn-ea"/>
              </a:rPr>
              <a:t>BMI</a:t>
            </a:r>
            <a:r>
              <a:rPr>
                <a:sym typeface="+mn-ea"/>
              </a:rPr>
              <a:t>等排序进行输出的方式。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并且，为了测试前述代码，小欧老师还构思了一个可以随机生成多个同学信息的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班级学生生成器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（</a:t>
            </a:r>
            <a:r>
              <a:rPr lang="en-US" altLang="zh-CN">
                <a:sym typeface="+mn-ea"/>
              </a:rPr>
              <a:t>ClassStudentGenerator)</a:t>
            </a:r>
            <a:endParaRPr lang="en-US" altLang="zh-CN">
              <a:sym typeface="+mn-ea"/>
            </a:endParaRPr>
          </a:p>
          <a:p>
            <a:pPr lvl="1"/>
            <a:r>
              <a:t>请帮小欧老师实现前述代码并进行测试输出</a:t>
            </a:r>
          </a:p>
          <a:p>
            <a:pPr lvl="0"/>
            <a:r>
              <a:t>代码注意保存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5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TEMPLATE_THUMBS_INDEX" val="1、2、5、10、12、16、19、21、22"/>
  <p:tag name="KSO_WM_TEMPLATE_SUBCATEGORY" val="0"/>
  <p:tag name="KSO_WM_TEMPLATE_COLOR_TYPE" val="0"/>
  <p:tag name="KSO_WM_TAG_VERSION" val="1.0"/>
  <p:tag name="KSO_WM_BEAUTIFY_FLAG" val="#wm#"/>
  <p:tag name="KSO_WM_TEMPLATE_CATEGORY" val="custom"/>
  <p:tag name="KSO_WM_TEMPLATE_INDEX" val="20218275"/>
  <p:tag name="KSO_WM_TEMPLATE_MASTER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SUBTYPE" val="c"/>
  <p:tag name="KSO_WM_UNIT_PRESET_TEXT" val="202X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75_1*f*1"/>
  <p:tag name="KSO_WM_TEMPLATE_CATEGORY" val="custom"/>
  <p:tag name="KSO_WM_TEMPLATE_INDEX" val="20218275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71.xml><?xml version="1.0" encoding="utf-8"?>
<p:tagLst xmlns:p="http://schemas.openxmlformats.org/presentationml/2006/main">
  <p:tag name="KSO_WM_TEMPLATE_CATEGORY" val="custom"/>
  <p:tag name="KSO_WM_TEMPLATE_INDEX" val="20218275"/>
  <p:tag name="KSO_WM_SLIDE_BK_DARK_LIGHT" val="2"/>
  <p:tag name="KSO_WM_SLIDE_BACKGROUND_TYPE" val="general"/>
  <p:tag name="KSO_WM_TEMPLATE_THUMBS_INDEX" val="1、2、5、10、12、16、19、21、22"/>
  <p:tag name="KSO_WM_SLIDE_ID" val="custom20218275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SLIDE_LAYOUT" val="a_b_f"/>
  <p:tag name="KSO_WM_SLIDE_LAYOUT_CNT" val="1_1_2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218275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PP_MARK_KEY" val="ea7f9f35-8812-4370-a79d-f4b2a63943bc"/>
  <p:tag name="COMMONDATA" val="eyJoZGlkIjoiYmJlMDhmOTMyN2U4NjE0NTBlNjcxZDdkODQxMTY3MzgifQ=="/>
  <p:tag name="commondata" val="eyJoZGlkIjoiZTZiMGM5MmQ4ZjdjYWQzZmJhMGMwZDExYjZjYjk1ZWEifQ==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F5F5F7"/>
      </a:dk2>
      <a:lt2>
        <a:srgbClr val="FFFFFF"/>
      </a:lt2>
      <a:accent1>
        <a:srgbClr val="C4B08E"/>
      </a:accent1>
      <a:accent2>
        <a:srgbClr val="BAB499"/>
      </a:accent2>
      <a:accent3>
        <a:srgbClr val="B0B8A3"/>
      </a:accent3>
      <a:accent4>
        <a:srgbClr val="A6BCAC"/>
      </a:accent4>
      <a:accent5>
        <a:srgbClr val="9AC0B5"/>
      </a:accent5>
      <a:accent6>
        <a:srgbClr val="8EC4B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WPS 演示</Application>
  <PresentationFormat>自定义</PresentationFormat>
  <Paragraphs>36</Paragraphs>
  <Slides>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汉仪旗黑-85S</vt:lpstr>
      <vt:lpstr>黑体</vt:lpstr>
      <vt:lpstr>Tahoma</vt:lpstr>
      <vt:lpstr>Times New Roman</vt:lpstr>
      <vt:lpstr>Wingdings</vt:lpstr>
      <vt:lpstr>Futura Medium</vt:lpstr>
      <vt:lpstr>Segoe Print</vt:lpstr>
      <vt:lpstr>Arial Unicode MS</vt:lpstr>
      <vt:lpstr>1_Office 主题​​</vt:lpstr>
      <vt:lpstr>2_Office 主题​​</vt:lpstr>
      <vt:lpstr>PowerPoint 演示文稿</vt:lpstr>
      <vt:lpstr>随堂考试安排</vt:lpstr>
      <vt:lpstr>优课上的Java程序设计</vt:lpstr>
      <vt:lpstr>蓝桥杯上的Java简明教程</vt:lpstr>
      <vt:lpstr>完成1题</vt:lpstr>
    </vt:vector>
  </TitlesOfParts>
  <Company>keg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JAVA入门</dc:title>
  <dc:creator>zhangxi</dc:creator>
  <cp:lastModifiedBy>蔡树彬</cp:lastModifiedBy>
  <cp:revision>318</cp:revision>
  <dcterms:created xsi:type="dcterms:W3CDTF">2005-07-15T09:25:00Z</dcterms:created>
  <dcterms:modified xsi:type="dcterms:W3CDTF">2024-10-07T20:46:28Z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C882A5843AF24BBCA833AD71B27C7F95</vt:lpwstr>
  </property>
</Properties>
</file>