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heme/theme3.xml" ContentType="application/vnd.openxmlformats-officedocument.them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8"/>
  </p:notesMasterIdLst>
  <p:sldIdLst>
    <p:sldId id="504" r:id="rId3"/>
    <p:sldId id="516" r:id="rId4"/>
    <p:sldId id="510" r:id="rId5"/>
    <p:sldId id="509" r:id="rId6"/>
    <p:sldId id="515" r:id="rId7"/>
  </p:sldIdLst>
  <p:sldSz cx="5761038" cy="3240088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3"/>
    <p:restoredTop sz="94625"/>
  </p:normalViewPr>
  <p:slideViewPr>
    <p:cSldViewPr showGuides="1">
      <p:cViewPr varScale="1">
        <p:scale>
          <a:sx n="225" d="100"/>
          <a:sy n="225" d="100"/>
        </p:scale>
        <p:origin x="924" y="168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baseline="0" noProof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383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611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10" Type="http://schemas.openxmlformats.org/officeDocument/2006/relationships/image" Target="../media/image1.jpeg"/><Relationship Id="rId4" Type="http://schemas.openxmlformats.org/officeDocument/2006/relationships/tags" Target="../tags/tag164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1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10" Type="http://schemas.openxmlformats.org/officeDocument/2006/relationships/image" Target="../media/image1.jpeg"/><Relationship Id="rId4" Type="http://schemas.openxmlformats.org/officeDocument/2006/relationships/tags" Target="../tags/tag22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9.xml"/><Relationship Id="rId9" Type="http://schemas.openxmlformats.org/officeDocument/2006/relationships/tags" Target="../tags/tag26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2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2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  <p:sp>
          <p:nvSpPr>
            <p:cNvPr id="9" name="五边形 6"/>
            <p:cNvSpPr/>
            <p:nvPr userDrawn="1">
              <p:custDataLst>
                <p:tags r:id="rId5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/>
              <a:t>编辑标题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/>
              <a:t>单击此处编辑副标题</a:t>
            </a:r>
            <a:endParaRPr lang="zh-CN" altLang="en-US" strike="noStrike" noProof="1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2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4" name="五边形 6"/>
            <p:cNvSpPr/>
            <p:nvPr userDrawn="1">
              <p:custDataLst>
                <p:tags r:id="rId5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>
                <a:sym typeface="+mn-ea"/>
              </a:rPr>
              <a:t>编辑标题</a:t>
            </a:r>
            <a:endParaRPr strike="noStrike" noProof="1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/>
              <a:t>编辑文本</a:t>
            </a:r>
            <a:endParaRPr lang="zh-CN" alt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6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7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1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1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4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4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6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60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5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5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58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2024/10/15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2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/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试卷得分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平均分</a:t>
            </a:r>
            <a:r>
              <a:rPr lang="en-US" altLang="zh-CN" dirty="0"/>
              <a:t>53</a:t>
            </a:r>
            <a:r>
              <a:rPr dirty="0"/>
              <a:t>分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CACCC ADCDD CDBBD ABACA DABCD BCBAD BCDDA CADCA BBCCA ADDAA CDBDD </a:t>
            </a:r>
            <a:r>
              <a:rPr lang="en-US" altLang="zh-CN" dirty="0" smtClean="0"/>
              <a:t>AAAAB</a:t>
            </a:r>
          </a:p>
          <a:p>
            <a:r>
              <a:rPr lang="en-US" altLang="zh-CN" dirty="0" smtClean="0"/>
              <a:t>CACCC ADCDD CDBBD ABACA DABCD BCBAD B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DD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 CADCA BBCCA ADDAA CDBDD AAAAB </a:t>
            </a:r>
            <a:endParaRPr lang="en-US" altLang="zh-CN" dirty="0"/>
          </a:p>
          <a:p>
            <a:r>
              <a:rPr dirty="0"/>
              <a:t>编程题略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lstStyle/>
          <a:p>
            <a:r>
              <a:rPr lang="zh-CN" altLang="en-US" dirty="0"/>
              <a:t>http://www.uooconline.com/course/757743049</a:t>
            </a:r>
          </a:p>
          <a:p>
            <a:r>
              <a:rPr lang="zh-CN" altLang="en-US" dirty="0"/>
              <a:t>本周完成第</a:t>
            </a:r>
            <a:r>
              <a:rPr lang="en-US" altLang="zh-CN" dirty="0"/>
              <a:t>6</a:t>
            </a:r>
            <a:r>
              <a:rPr dirty="0"/>
              <a:t>章的视频观看及习题练习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8380" y="935990"/>
            <a:ext cx="3662045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蓝桥云课上的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lstStyle/>
          <a:p>
            <a:r>
              <a:rPr lang="zh-CN" altLang="en-US" dirty="0"/>
              <a:t>https://www.lanqiao.cn/courses/1230</a:t>
            </a:r>
          </a:p>
          <a:p>
            <a:r>
              <a:rPr lang="zh-CN" altLang="en-US" dirty="0"/>
              <a:t>本周完成</a:t>
            </a:r>
            <a:r>
              <a:rPr lang="en-US" altLang="zh-CN" dirty="0"/>
              <a:t>“</a:t>
            </a:r>
            <a:r>
              <a:rPr dirty="0"/>
              <a:t>泛型和集合</a:t>
            </a:r>
            <a:r>
              <a:rPr lang="en-US" altLang="zh-CN" dirty="0"/>
              <a:t>”</a:t>
            </a:r>
            <a:r>
              <a:rPr dirty="0"/>
              <a:t>的实验</a:t>
            </a:r>
          </a:p>
          <a:p>
            <a:pPr lvl="1"/>
            <a:r>
              <a:rPr dirty="0"/>
              <a:t>使用每个章节内的步骤截图（最右图）</a:t>
            </a:r>
          </a:p>
          <a:p>
            <a:pPr lvl="0"/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0880" y="144145"/>
            <a:ext cx="1267460" cy="286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完成</a:t>
            </a:r>
            <a:r>
              <a:rPr lang="en-US" altLang="zh-CN"/>
              <a:t>1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t>再次优化</a:t>
            </a:r>
            <a:r>
              <a:rPr lang="en-US" altLang="zh-CN"/>
              <a:t>“</a:t>
            </a:r>
            <a:r>
              <a:t>学生得分</a:t>
            </a:r>
            <a:r>
              <a:rPr lang="en-US" altLang="zh-CN"/>
              <a:t>”</a:t>
            </a:r>
            <a:r>
              <a:t>问题。</a:t>
            </a:r>
          </a:p>
          <a:p>
            <a:pPr lvl="1"/>
            <a:r>
              <a:t>可以在上次实验代码的基础上优化，但采用复制</a:t>
            </a:r>
            <a:r>
              <a:rPr lang="en-US" altLang="zh-CN"/>
              <a:t>+</a:t>
            </a:r>
            <a:r>
              <a:t>修改的方式，上次的实验代码需要保留，用于完成实验报告。</a:t>
            </a:r>
            <a:endParaRPr lang="en-US" altLang="zh-CN"/>
          </a:p>
          <a:p>
            <a:pPr lvl="1"/>
            <a:r>
              <a:rPr>
                <a:sym typeface="+mn-ea"/>
              </a:rPr>
              <a:t>因为学生可以选多个课程，小欧</a:t>
            </a:r>
            <a:r>
              <a:t>老师现在又增加了</a:t>
            </a:r>
            <a:r>
              <a:rPr lang="en-US" altLang="zh-CN"/>
              <a:t>Course</a:t>
            </a:r>
            <a:r>
              <a:t>类（具有课程名、修读学期等属性）</a:t>
            </a:r>
            <a:r>
              <a:rPr lang="en-US" altLang="zh-CN"/>
              <a:t>,</a:t>
            </a:r>
            <a:r>
              <a:t>而且课程的</a:t>
            </a:r>
            <a:r>
              <a:rPr>
                <a:sym typeface="+mn-ea"/>
              </a:rPr>
              <a:t>计分方式允许有</a:t>
            </a:r>
            <a:r>
              <a:t>两种，一种是分数（</a:t>
            </a:r>
            <a:r>
              <a:rPr lang="en-US" altLang="zh-CN"/>
              <a:t>0-100</a:t>
            </a:r>
            <a:r>
              <a:t>），一种是等级（</a:t>
            </a:r>
            <a:r>
              <a:rPr lang="en-US" altLang="zh-CN"/>
              <a:t>ABCDF</a:t>
            </a:r>
            <a:r>
              <a:t>），不同课程可以有不同的计分方式，但一门课程只能选择一种计分方式。</a:t>
            </a:r>
          </a:p>
          <a:p>
            <a:pPr lvl="1"/>
            <a:r>
              <a:t>那又多了</a:t>
            </a:r>
            <a:r>
              <a:rPr lang="en-US" altLang="zh-CN"/>
              <a:t>2</a:t>
            </a:r>
            <a:r>
              <a:t>种得分排序输出的需求，</a:t>
            </a:r>
            <a:r>
              <a:rPr lang="en-US" altLang="zh-CN"/>
              <a:t>1</a:t>
            </a:r>
            <a:r>
              <a:t>种是按每门课程的成绩降序输出对应学生姓名和</a:t>
            </a:r>
            <a:r>
              <a:rPr>
                <a:sym typeface="+mn-ea"/>
              </a:rPr>
              <a:t>成绩</a:t>
            </a:r>
            <a:r>
              <a:t>，并且若成绩相同，学号小的同学排在前面；另</a:t>
            </a:r>
            <a:r>
              <a:rPr lang="en-US" altLang="zh-CN"/>
              <a:t>1</a:t>
            </a:r>
            <a:r>
              <a:t>种是对每个学生，按课程修读学期、成绩降序排序（先计分再等级），输出所修读的各个课程及其成绩？</a:t>
            </a:r>
          </a:p>
          <a:p>
            <a:pPr lvl="1"/>
            <a:r>
              <a:t>你又该如何实现前述功能？（上周的</a:t>
            </a:r>
            <a:r>
              <a:rPr lang="en-US" altLang="zh-CN"/>
              <a:t>“</a:t>
            </a:r>
            <a:r>
              <a:t>生成器</a:t>
            </a:r>
            <a:r>
              <a:rPr lang="en-US" altLang="zh-CN"/>
              <a:t>”</a:t>
            </a:r>
            <a:r>
              <a:t>也要改进）</a:t>
            </a:r>
          </a:p>
          <a:p>
            <a:pPr lvl="0"/>
            <a:r>
              <a:t>代码注意保存（下周迭代后再形成实验报告）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a7f9f35-8812-4370-a79d-f4b2a63943bc"/>
  <p:tag name="COMMONDATA" val="eyJoZGlkIjoiZTZiMGM5MmQ4ZjdjYWQzZmJhMGMwZDExYjZjYjk1ZW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168</Words>
  <Application>Microsoft Office PowerPoint</Application>
  <PresentationFormat>自定义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Futura Medium</vt:lpstr>
      <vt:lpstr>汉仪旗黑-85S</vt:lpstr>
      <vt:lpstr>宋体</vt:lpstr>
      <vt:lpstr>微软雅黑</vt:lpstr>
      <vt:lpstr>Arial</vt:lpstr>
      <vt:lpstr>Tahoma</vt:lpstr>
      <vt:lpstr>Times New Roman</vt:lpstr>
      <vt:lpstr>Wingdings</vt:lpstr>
      <vt:lpstr>1_Office 主题​​</vt:lpstr>
      <vt:lpstr>2_Office 主题​​</vt:lpstr>
      <vt:lpstr>PowerPoint 演示文稿</vt:lpstr>
      <vt:lpstr>试卷得分</vt:lpstr>
      <vt:lpstr>优课上的Java程序设计</vt:lpstr>
      <vt:lpstr>蓝桥云课上的Java简明教程</vt:lpstr>
      <vt:lpstr>完成1题</vt:lpstr>
    </vt:vector>
  </TitlesOfParts>
  <Company>keg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SZU</cp:lastModifiedBy>
  <cp:revision>327</cp:revision>
  <dcterms:created xsi:type="dcterms:W3CDTF">2005-07-15T09:25:00Z</dcterms:created>
  <dcterms:modified xsi:type="dcterms:W3CDTF">2024-10-15T09:29:08Z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C882A5843AF24BBCA833AD71B27C7F95</vt:lpwstr>
  </property>
</Properties>
</file>