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3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284D-D532-4369-8144-B2C85C64A7C4}" type="datetimeFigureOut">
              <a:rPr lang="zh-CN" altLang="en-US" smtClean="0"/>
              <a:pPr/>
              <a:t>2014/12/12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D17B-12A5-44F3-A7ED-757DBD1BC3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D6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媒体框架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MediaRecorder</a:t>
            </a:r>
            <a:r>
              <a:rPr lang="zh-CN" altLang="en-US" b="1" dirty="0" smtClean="0"/>
              <a:t>录制音频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AudioRecord</a:t>
            </a:r>
            <a:r>
              <a:rPr lang="zh-CN" altLang="en-US" dirty="0" smtClean="0"/>
              <a:t>录制音频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MediaRecorder</a:t>
            </a:r>
            <a:r>
              <a:rPr lang="zh-CN" altLang="en-US" dirty="0" smtClean="0"/>
              <a:t>录制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Camera</a:t>
            </a:r>
          </a:p>
          <a:p>
            <a:pPr lvl="1"/>
            <a:r>
              <a:rPr lang="en-US" altLang="zh-CN" dirty="0" smtClean="0"/>
              <a:t>Camcorder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MediaStore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来录制音频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来拍照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将媒体内容添加到媒体存储</a:t>
            </a:r>
            <a:endParaRPr lang="en-US" altLang="zh-CN" dirty="0" smtClean="0"/>
          </a:p>
          <a:p>
            <a:pPr lvl="1"/>
            <a:r>
              <a:rPr lang="en-US" altLang="zh-CN" sz="2200" b="1" dirty="0" err="1" smtClean="0">
                <a:solidFill>
                  <a:srgbClr val="002060"/>
                </a:solidFill>
              </a:rPr>
              <a:t>MediaScannerConnection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类将内容信息添加到媒体储存中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 err="1" smtClean="0">
                <a:solidFill>
                  <a:srgbClr val="002060"/>
                </a:solidFill>
              </a:rPr>
              <a:t>adb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shell</a:t>
            </a:r>
          </a:p>
          <a:p>
            <a:pPr lvl="2"/>
            <a:r>
              <a:rPr lang="en-US" altLang="zh-CN" sz="2200" b="1" dirty="0" smtClean="0">
                <a:solidFill>
                  <a:srgbClr val="002060"/>
                </a:solidFill>
              </a:rPr>
              <a:t>/data/data/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com.android.providers.media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/databases</a:t>
            </a:r>
          </a:p>
          <a:p>
            <a:pPr lvl="1"/>
            <a:r>
              <a:rPr lang="zh-CN" altLang="en-US" sz="2200" b="1" dirty="0" smtClean="0">
                <a:solidFill>
                  <a:srgbClr val="002060"/>
                </a:solidFill>
              </a:rPr>
              <a:t>为整个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SD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卡触发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MediaScanner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sz="2200" b="1" dirty="0" smtClean="0">
                <a:solidFill>
                  <a:srgbClr val="002060"/>
                </a:solidFill>
              </a:rPr>
              <a:t>练习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:</a:t>
            </a:r>
          </a:p>
          <a:p>
            <a:pPr lvl="3"/>
            <a:r>
              <a:rPr lang="en-US" altLang="zh-CN" sz="2200" b="1" dirty="0" err="1" smtClean="0">
                <a:solidFill>
                  <a:srgbClr val="002060"/>
                </a:solidFill>
              </a:rPr>
              <a:t>sendBroacast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(new Intent(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Intent.ACTION_MEDIA_MOUNTED,Uri.parse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200" b="1" dirty="0" smtClean="0">
                <a:solidFill>
                  <a:srgbClr val="002060"/>
                </a:solidFill>
                <a:hlinkClick r:id=""/>
              </a:rPr>
              <a:t>file://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+Environment.getExternalStorageDirectory()));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多媒体库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Vitamio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 smtClean="0">
                <a:solidFill>
                  <a:srgbClr val="002060"/>
                </a:solidFill>
              </a:rPr>
              <a:t>运行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D6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的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Sample Code.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Add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Vitamio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库到微课吧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zh-CN" altLang="en-US" sz="2200" b="1" dirty="0" smtClean="0">
                <a:solidFill>
                  <a:srgbClr val="002060"/>
                </a:solidFill>
              </a:rPr>
              <a:t>增加微课吧的视频播放页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.</a:t>
            </a:r>
            <a:endParaRPr lang="zh-CN" altLang="en-US" sz="22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D5</a:t>
            </a:r>
            <a:r>
              <a:rPr lang="zh-CN" altLang="en-US" dirty="0" smtClean="0"/>
              <a:t>回顾</a:t>
            </a:r>
            <a:endParaRPr lang="zh-CN" altLang="en-US" dirty="0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操作栏</a:t>
            </a:r>
            <a:r>
              <a:rPr lang="en-US" altLang="zh-CN" b="1" dirty="0" err="1" smtClean="0"/>
              <a:t>ActionBar</a:t>
            </a:r>
            <a:endParaRPr lang="en-US" altLang="zh-CN" b="1" dirty="0" smtClean="0"/>
          </a:p>
          <a:p>
            <a:pPr lvl="1">
              <a:defRPr/>
            </a:pPr>
            <a:r>
              <a:rPr lang="en-US" altLang="zh-CN" b="1" dirty="0" err="1" smtClean="0">
                <a:solidFill>
                  <a:srgbClr val="002060"/>
                </a:solidFill>
              </a:rPr>
              <a:t>HttpClient</a:t>
            </a:r>
            <a:r>
              <a:rPr lang="en-US" altLang="zh-CN" b="1" dirty="0" smtClean="0">
                <a:solidFill>
                  <a:srgbClr val="002060"/>
                </a:solidFill>
              </a:rPr>
              <a:t> GET/POST</a:t>
            </a:r>
          </a:p>
          <a:p>
            <a:pPr lvl="1">
              <a:defRPr/>
            </a:pPr>
            <a:r>
              <a:rPr lang="en-US" altLang="zh-CN" b="1" dirty="0" err="1" smtClean="0">
                <a:solidFill>
                  <a:srgbClr val="002060"/>
                </a:solidFill>
              </a:rPr>
              <a:t>HttpRequest</a:t>
            </a:r>
            <a:r>
              <a:rPr lang="zh-CN" altLang="en-US" b="1" dirty="0" smtClean="0">
                <a:solidFill>
                  <a:srgbClr val="002060"/>
                </a:solidFill>
              </a:rPr>
              <a:t>开源网络访问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包和进程的关系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线程和组件的关系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Handler,</a:t>
            </a:r>
            <a:r>
              <a:rPr lang="zh-CN" altLang="en-US" b="1" dirty="0" smtClean="0">
                <a:solidFill>
                  <a:srgbClr val="002060"/>
                </a:solidFill>
              </a:rPr>
              <a:t>工作线程</a:t>
            </a:r>
            <a:r>
              <a:rPr lang="en-US" altLang="zh-CN" b="1" dirty="0" smtClean="0">
                <a:solidFill>
                  <a:srgbClr val="002060"/>
                </a:solidFill>
              </a:rPr>
              <a:t>,</a:t>
            </a:r>
            <a:r>
              <a:rPr lang="zh-CN" altLang="en-US" b="1" dirty="0" smtClean="0">
                <a:solidFill>
                  <a:srgbClr val="002060"/>
                </a:solidFill>
              </a:rPr>
              <a:t>主线程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异步任务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err="1" smtClean="0"/>
              <a:t>AsyncTask</a:t>
            </a:r>
            <a:endParaRPr lang="en-US" altLang="zh-CN" b="1" dirty="0" smtClean="0"/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onPreExecute</a:t>
            </a:r>
            <a:r>
              <a:rPr lang="en-US" altLang="zh-CN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onProgressUpdate</a:t>
            </a:r>
            <a:r>
              <a:rPr lang="en-US" altLang="zh-CN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onPostExecute</a:t>
            </a:r>
            <a:r>
              <a:rPr lang="en-US" altLang="zh-CN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doInBackground</a:t>
            </a:r>
            <a:r>
              <a:rPr lang="en-US" altLang="zh-CN" b="1" dirty="0" smtClean="0">
                <a:solidFill>
                  <a:srgbClr val="002060"/>
                </a:solidFill>
              </a:rPr>
              <a:t>()</a:t>
            </a:r>
          </a:p>
          <a:p>
            <a:pPr lvl="1">
              <a:defRPr/>
            </a:pPr>
            <a:endParaRPr lang="en-US" altLang="zh-C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使用多媒体</a:t>
            </a:r>
            <a:r>
              <a:rPr lang="en-US" altLang="zh-CN" b="1" dirty="0" smtClean="0"/>
              <a:t>API</a:t>
            </a:r>
          </a:p>
          <a:p>
            <a:r>
              <a:rPr lang="zh-CN" altLang="en-US" b="1" dirty="0" smtClean="0"/>
              <a:t>播放多媒体文件</a:t>
            </a:r>
            <a:endParaRPr lang="en-US" altLang="zh-CN" b="1" dirty="0" smtClean="0"/>
          </a:p>
          <a:p>
            <a:r>
              <a:rPr lang="zh-CN" altLang="en-US" b="1" dirty="0" smtClean="0"/>
              <a:t>录制多媒体内容</a:t>
            </a:r>
            <a:endParaRPr lang="en-US" altLang="zh-CN" b="1" dirty="0" smtClean="0"/>
          </a:p>
          <a:p>
            <a:r>
              <a:rPr lang="zh-CN" altLang="en-US" b="1" dirty="0" smtClean="0"/>
              <a:t>在线播放流媒体内容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使用多媒体</a:t>
            </a:r>
            <a:r>
              <a:rPr lang="en-US" altLang="zh-CN" b="1" dirty="0" smtClean="0"/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1" dirty="0" err="1" smtClean="0">
                <a:solidFill>
                  <a:srgbClr val="002060"/>
                </a:solidFill>
              </a:rPr>
              <a:t>Android.media.MediaPlayer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1800" b="1" dirty="0" smtClean="0">
                <a:solidFill>
                  <a:srgbClr val="002060"/>
                </a:solidFill>
              </a:rPr>
              <a:t>网络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(URI)</a:t>
            </a:r>
          </a:p>
          <a:p>
            <a:pPr lvl="1"/>
            <a:r>
              <a:rPr lang="en-US" altLang="zh-CN" sz="1800" b="1" dirty="0" smtClean="0">
                <a:solidFill>
                  <a:srgbClr val="002060"/>
                </a:solidFill>
              </a:rPr>
              <a:t>.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apk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文件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1800" b="1" dirty="0" smtClean="0">
                <a:solidFill>
                  <a:srgbClr val="002060"/>
                </a:solidFill>
              </a:rPr>
              <a:t>SD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卡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 lvl="1"/>
            <a:endParaRPr lang="en-US" altLang="zh-CN" sz="1800" b="1" dirty="0" smtClean="0">
              <a:solidFill>
                <a:srgbClr val="00206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200" b="1" dirty="0" err="1" smtClean="0">
                <a:solidFill>
                  <a:srgbClr val="002060"/>
                </a:solidFill>
              </a:rPr>
              <a:t>MediaPlayer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能够解码的格式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marL="742950" lvl="2" indent="-342900"/>
            <a:r>
              <a:rPr lang="en-US" altLang="zh-CN" sz="1800" b="1" dirty="0" smtClean="0">
                <a:solidFill>
                  <a:srgbClr val="002060"/>
                </a:solidFill>
              </a:rPr>
              <a:t>3gp,mp3,mid,ogg,wav,mp4</a:t>
            </a:r>
          </a:p>
          <a:p>
            <a:pPr marL="742950" lvl="2" indent="-342900"/>
            <a:endParaRPr lang="zh-CN" altLang="en-US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使用多媒体</a:t>
            </a:r>
            <a:r>
              <a:rPr lang="en-US" altLang="zh-CN" b="1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SDCard</a:t>
            </a:r>
            <a:endParaRPr lang="en-US" altLang="zh-CN" dirty="0" smtClean="0"/>
          </a:p>
          <a:p>
            <a:pPr marL="742950" lvl="2" indent="-342900"/>
            <a:r>
              <a:rPr lang="en-US" altLang="zh-CN" sz="1800" b="1" dirty="0" smtClean="0">
                <a:solidFill>
                  <a:srgbClr val="002060"/>
                </a:solidFill>
              </a:rPr>
              <a:t>Android SDK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工具 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mksdcard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 marL="742950" lvl="2" indent="-342900"/>
            <a:r>
              <a:rPr lang="zh-CN" altLang="en-US" sz="1800" b="1" dirty="0" smtClean="0">
                <a:solidFill>
                  <a:srgbClr val="002060"/>
                </a:solidFill>
              </a:rPr>
              <a:t>命令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: emulator –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avd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AVDName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 –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sdcard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 “PATH_TO_YOUR_SD_CARD_IMAGE_FILE”</a:t>
            </a:r>
          </a:p>
          <a:p>
            <a:pPr marL="742950" lvl="2" indent="-342900"/>
            <a:r>
              <a:rPr lang="en-US" altLang="zh-CN" sz="1800" b="1" dirty="0" smtClean="0">
                <a:solidFill>
                  <a:srgbClr val="002060"/>
                </a:solidFill>
              </a:rPr>
              <a:t>File Explorer in DDMS</a:t>
            </a:r>
          </a:p>
          <a:p>
            <a:pPr marL="742950" lvl="2" indent="-342900"/>
            <a:r>
              <a:rPr lang="zh-CN" altLang="en-US" sz="1800" b="1" dirty="0" smtClean="0">
                <a:solidFill>
                  <a:srgbClr val="002060"/>
                </a:solidFill>
              </a:rPr>
              <a:t>命令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:</a:t>
            </a:r>
          </a:p>
          <a:p>
            <a:pPr marL="1257300" lvl="4" indent="-342900"/>
            <a:r>
              <a:rPr lang="en-US" altLang="zh-CN" sz="1800" b="1" dirty="0" err="1" smtClean="0">
                <a:solidFill>
                  <a:srgbClr val="002060"/>
                </a:solidFill>
              </a:rPr>
              <a:t>adb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 push c:/path_to_my_file/filename 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mnt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sdcard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newfile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 </a:t>
            </a:r>
          </a:p>
          <a:p>
            <a:pPr marL="1257300" lvl="4" indent="-342900"/>
            <a:r>
              <a:rPr lang="en-US" altLang="zh-CN" sz="1800" b="1" dirty="0" err="1" smtClean="0">
                <a:solidFill>
                  <a:srgbClr val="002060"/>
                </a:solidFill>
              </a:rPr>
              <a:t>Adb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 pull 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mnt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sdcard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1800" b="1" dirty="0" err="1" smtClean="0">
                <a:solidFill>
                  <a:srgbClr val="002060"/>
                </a:solidFill>
              </a:rPr>
              <a:t>devicefile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 c:/path_where/filename</a:t>
            </a:r>
            <a:endParaRPr lang="zh-CN" altLang="en-US" sz="18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使用多媒体</a:t>
            </a:r>
            <a:r>
              <a:rPr lang="en-US" altLang="zh-CN" b="1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1" dirty="0" smtClean="0"/>
              <a:t>SD</a:t>
            </a:r>
            <a:r>
              <a:rPr lang="zh-CN" altLang="en-US" sz="2200" b="1" dirty="0" smtClean="0"/>
              <a:t>卡标准化目录</a:t>
            </a:r>
            <a:endParaRPr lang="en-US" altLang="zh-CN" sz="2200" b="1" dirty="0" smtClean="0"/>
          </a:p>
          <a:p>
            <a:pPr lvl="1"/>
            <a:r>
              <a:rPr lang="en-US" altLang="zh-CN" sz="2200" b="1" dirty="0" err="1" smtClean="0">
                <a:solidFill>
                  <a:srgbClr val="002060"/>
                </a:solidFill>
              </a:rPr>
              <a:t>Environment.getExternalStorageDirectory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zh-CN" altLang="en-US" sz="2200" b="1" dirty="0" smtClean="0">
                <a:solidFill>
                  <a:srgbClr val="002060"/>
                </a:solidFill>
              </a:rPr>
              <a:t>始终使用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Environment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方法来查找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SD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卡上想要的目录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 err="1" smtClean="0">
                <a:solidFill>
                  <a:srgbClr val="002060"/>
                </a:solidFill>
              </a:rPr>
              <a:t>Environment.getExternalStoragePublicDirectory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(String type)</a:t>
            </a:r>
            <a:endParaRPr lang="zh-CN" altLang="en-US" sz="22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播放媒体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播放音频内容</a:t>
            </a:r>
            <a:endParaRPr lang="en-US" altLang="zh-CN" b="1" dirty="0" smtClean="0"/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Media 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播放媒体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MediaPlayer</a:t>
            </a:r>
            <a:endParaRPr lang="en-US" altLang="zh-CN" dirty="0" smtClean="0"/>
          </a:p>
          <a:p>
            <a:pPr lvl="1"/>
            <a:r>
              <a:rPr lang="zh-CN" altLang="en-US" sz="2200" b="1" dirty="0" smtClean="0">
                <a:solidFill>
                  <a:srgbClr val="002060"/>
                </a:solidFill>
              </a:rPr>
              <a:t>设置了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MediaPlayer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数据源以后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就无法更改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Prepare(),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getCurrentPosition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(),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getDuration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(),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isPlaying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zh-CN" altLang="en-US" sz="2200" b="1" dirty="0" smtClean="0">
                <a:solidFill>
                  <a:srgbClr val="002060"/>
                </a:solidFill>
              </a:rPr>
              <a:t>调用了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start()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之后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可以调用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pause(),stop(),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seekto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zh-CN" altLang="en-US" sz="2200" b="1" dirty="0" smtClean="0">
                <a:solidFill>
                  <a:srgbClr val="002060"/>
                </a:solidFill>
              </a:rPr>
              <a:t>创建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MediaPlayer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都消耗大量的资源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确保使用完成后调用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.release()</a:t>
            </a:r>
          </a:p>
          <a:p>
            <a:pPr lvl="1"/>
            <a:r>
              <a:rPr lang="en-US" altLang="zh-CN" sz="2200" b="1" dirty="0" err="1" smtClean="0">
                <a:solidFill>
                  <a:srgbClr val="002060"/>
                </a:solidFill>
              </a:rPr>
              <a:t>MediaPlayer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支持多个监听器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可以用于控制用户体验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播放媒体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播放视频内容</a:t>
            </a:r>
            <a:endParaRPr lang="en-US" altLang="zh-CN" b="1" dirty="0" smtClean="0"/>
          </a:p>
          <a:p>
            <a:pPr lvl="1"/>
            <a:r>
              <a:rPr lang="en-US" altLang="zh-CN" sz="2200" b="1" dirty="0" err="1" smtClean="0">
                <a:solidFill>
                  <a:srgbClr val="002060"/>
                </a:solidFill>
              </a:rPr>
              <a:t>Android.widget.VideoView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sz="2200" b="1" dirty="0" smtClean="0">
                <a:solidFill>
                  <a:srgbClr val="002060"/>
                </a:solidFill>
              </a:rPr>
              <a:t>封装了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MediaPlayer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的创建和初始化过程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317</Words>
  <Application>Microsoft Office PowerPoint</Application>
  <PresentationFormat>全屏显示(4:3)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D6 媒体框架</vt:lpstr>
      <vt:lpstr>D5回顾</vt:lpstr>
      <vt:lpstr>D6</vt:lpstr>
      <vt:lpstr>使用多媒体API</vt:lpstr>
      <vt:lpstr>使用多媒体API</vt:lpstr>
      <vt:lpstr>使用多媒体API</vt:lpstr>
      <vt:lpstr>播放媒体</vt:lpstr>
      <vt:lpstr>播放媒体</vt:lpstr>
      <vt:lpstr>播放媒体</vt:lpstr>
      <vt:lpstr>录制媒体</vt:lpstr>
      <vt:lpstr>录制媒体</vt:lpstr>
      <vt:lpstr>录制媒体</vt:lpstr>
      <vt:lpstr>录制媒体</vt:lpstr>
      <vt:lpstr>录制媒体</vt:lpstr>
      <vt:lpstr>多媒体库</vt:lpstr>
      <vt:lpstr>实践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</dc:title>
  <dc:creator>Microsoft</dc:creator>
  <cp:lastModifiedBy>Microsoft</cp:lastModifiedBy>
  <cp:revision>8</cp:revision>
  <dcterms:created xsi:type="dcterms:W3CDTF">2014-12-04T15:23:11Z</dcterms:created>
  <dcterms:modified xsi:type="dcterms:W3CDTF">2014-12-12T16:35:22Z</dcterms:modified>
</cp:coreProperties>
</file>