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67" d="100"/>
          <a:sy n="67" d="100"/>
        </p:scale>
        <p:origin x="14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9638CDD-107A-4EC9-9B02-8DBF1C1C15C5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FE2-FCA7-4B94-9781-F70837C802F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30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8CDD-107A-4EC9-9B02-8DBF1C1C15C5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FE2-FCA7-4B94-9781-F70837C80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2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8CDD-107A-4EC9-9B02-8DBF1C1C15C5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FE2-FCA7-4B94-9781-F70837C802F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7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8CDD-107A-4EC9-9B02-8DBF1C1C15C5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FE2-FCA7-4B94-9781-F70837C80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8CDD-107A-4EC9-9B02-8DBF1C1C15C5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FE2-FCA7-4B94-9781-F70837C802F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8CDD-107A-4EC9-9B02-8DBF1C1C15C5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FE2-FCA7-4B94-9781-F70837C80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9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8CDD-107A-4EC9-9B02-8DBF1C1C15C5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FE2-FCA7-4B94-9781-F70837C80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1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8CDD-107A-4EC9-9B02-8DBF1C1C15C5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FE2-FCA7-4B94-9781-F70837C80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8CDD-107A-4EC9-9B02-8DBF1C1C15C5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FE2-FCA7-4B94-9781-F70837C80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0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8CDD-107A-4EC9-9B02-8DBF1C1C15C5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FE2-FCA7-4B94-9781-F70837C80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5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8CDD-107A-4EC9-9B02-8DBF1C1C15C5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FE2-FCA7-4B94-9781-F70837C802F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2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9638CDD-107A-4EC9-9B02-8DBF1C1C15C5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E3FFE2-FCA7-4B94-9781-F70837C802F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C411DB08-1669-426B-BBEB-FAD285EF8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29E4219-121F-4CD1-AA58-24746CD292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52F50912-06FD-4216-BAD3-21050F59564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765314"/>
            <a:ext cx="294894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B56979C4-BFB9-4D1E-AC31-5AC77693E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03" y="640080"/>
            <a:ext cx="3319395" cy="55788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9656F7-96C5-4F3E-A7D9-549371CCA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707" y="640080"/>
            <a:ext cx="3156492" cy="3034857"/>
          </a:xfrm>
        </p:spPr>
        <p:txBody>
          <a:bodyPr anchor="b">
            <a:normAutofit/>
          </a:bodyPr>
          <a:lstStyle/>
          <a:p>
            <a:r>
              <a:rPr lang="zh-CN" altLang="en-US" sz="3800">
                <a:solidFill>
                  <a:srgbClr val="FFFFFF"/>
                </a:solidFill>
              </a:rPr>
              <a:t>木偶奇遇记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5B45D0-AB71-4F9F-98B6-7A13B9152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190" y="3849539"/>
            <a:ext cx="3153009" cy="2359417"/>
          </a:xfrm>
        </p:spPr>
        <p:txBody>
          <a:bodyPr anchor="t">
            <a:normAutofit/>
          </a:bodyPr>
          <a:lstStyle/>
          <a:p>
            <a:pPr algn="r"/>
            <a:r>
              <a:rPr lang="zh-CN" altLang="en-US" sz="1400">
                <a:solidFill>
                  <a:srgbClr val="FFFFFF"/>
                </a:solidFill>
              </a:rPr>
              <a:t>四（</a:t>
            </a:r>
            <a:r>
              <a:rPr lang="en-US" altLang="zh-CN" sz="1400">
                <a:solidFill>
                  <a:srgbClr val="FFFFFF"/>
                </a:solidFill>
              </a:rPr>
              <a:t>4</a:t>
            </a:r>
            <a:r>
              <a:rPr lang="zh-CN" altLang="en-US" sz="1400">
                <a:solidFill>
                  <a:srgbClr val="FFFFFF"/>
                </a:solidFill>
              </a:rPr>
              <a:t>）班</a:t>
            </a:r>
            <a:endParaRPr lang="en-US" altLang="zh-CN" sz="1400">
              <a:solidFill>
                <a:srgbClr val="FFFFFF"/>
              </a:solidFill>
            </a:endParaRPr>
          </a:p>
          <a:p>
            <a:pPr algn="r"/>
            <a:r>
              <a:rPr lang="zh-CN" altLang="en-US" sz="1400">
                <a:solidFill>
                  <a:srgbClr val="FFFFFF"/>
                </a:solidFill>
              </a:rPr>
              <a:t>蒋承亨</a:t>
            </a:r>
            <a:endParaRPr lang="en-US" altLang="zh-CN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男士, 人员, 戴着, 西装&#10;&#10;已生成极高可信度的说明">
            <a:extLst>
              <a:ext uri="{FF2B5EF4-FFF2-40B4-BE49-F238E27FC236}">
                <a16:creationId xmlns:a16="http://schemas.microsoft.com/office/drawing/2014/main" id="{A07D6C11-687E-4CD1-8219-0BE0D04AC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980351" cy="68580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4477E97-FFB0-4A1E-9564-A56B7F6A1871}"/>
              </a:ext>
            </a:extLst>
          </p:cNvPr>
          <p:cNvSpPr/>
          <p:nvPr/>
        </p:nvSpPr>
        <p:spPr>
          <a:xfrm>
            <a:off x="4980350" y="0"/>
            <a:ext cx="41636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8F4E0D-53DB-4D4A-940C-A54BC67D1560}"/>
              </a:ext>
            </a:extLst>
          </p:cNvPr>
          <p:cNvSpPr txBox="1"/>
          <p:nvPr/>
        </p:nvSpPr>
        <p:spPr>
          <a:xfrm>
            <a:off x="5200650" y="314325"/>
            <a:ext cx="37719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卡洛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科洛迪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1826</a:t>
            </a:r>
            <a:r>
              <a:rPr lang="zh-CN" altLang="en-US" sz="2800" dirty="0"/>
              <a:t>一</a:t>
            </a:r>
            <a:r>
              <a:rPr lang="en-US" altLang="zh-CN" sz="2800" dirty="0"/>
              <a:t>1890</a:t>
            </a:r>
            <a:r>
              <a:rPr lang="zh-CN" altLang="en-US" sz="2800" dirty="0"/>
              <a:t>年）</a:t>
            </a:r>
            <a:endParaRPr lang="en-US" altLang="zh-CN" sz="2800" dirty="0"/>
          </a:p>
          <a:p>
            <a:r>
              <a:rPr lang="en-US" altLang="zh-CN" sz="2800" dirty="0"/>
              <a:t>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19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世纪意大利著名作家。生于意大利佛罗伦萨乡下一个厨师家庭，在教会学校毕业后，开始给地方报纸写稿，积极参加意大利民族解放运动，并参加了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1848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年的意大利解放战争。科洛迪以儿童文学作家闻名于世，他先后写过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小手杖游意大利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小手杖地理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快乐的故事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等童书，他最著名的作品当然是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木偶奇遇记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06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315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185</TotalTime>
  <Words>106</Words>
  <Application>Microsoft Office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华文仿宋</vt:lpstr>
      <vt:lpstr>华文楷体</vt:lpstr>
      <vt:lpstr>Tw Cen MT</vt:lpstr>
      <vt:lpstr>Tw Cen MT Condensed</vt:lpstr>
      <vt:lpstr>Wingdings 3</vt:lpstr>
      <vt:lpstr>积分</vt:lpstr>
      <vt:lpstr>木偶奇遇记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木偶奇遇记</dc:title>
  <dc:creator>jiang zhou</dc:creator>
  <cp:lastModifiedBy>jiang zhou</cp:lastModifiedBy>
  <cp:revision>6</cp:revision>
  <dcterms:created xsi:type="dcterms:W3CDTF">2017-12-11T14:02:37Z</dcterms:created>
  <dcterms:modified xsi:type="dcterms:W3CDTF">2017-12-15T13:49:01Z</dcterms:modified>
</cp:coreProperties>
</file>