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13885fc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13885fc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13885fc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13885fc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13885fc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13885fc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13885fc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13885f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13885fc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13885fc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13885fc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13885fc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13885fc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13885fc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13885fc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13885fc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blog.csdn.net/leviopku/article/details/8266038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7663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YOLOv3: An Incremental Improvement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Speaker: Jiang Zhubo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>
                <a:latin typeface="Arial"/>
                <a:ea typeface="Arial"/>
                <a:cs typeface="Arial"/>
                <a:sym typeface="Arial"/>
              </a:rPr>
              <a:t>Take a look at results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63" y="1166300"/>
            <a:ext cx="6306378" cy="37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>
                <a:latin typeface="Arial"/>
                <a:ea typeface="Arial"/>
                <a:cs typeface="Arial"/>
                <a:sym typeface="Arial"/>
              </a:rPr>
              <a:t>Take a look at comparison of Yolo2 and Yolo3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0" y="1521350"/>
            <a:ext cx="8582524" cy="32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>
                <a:latin typeface="Arial"/>
                <a:ea typeface="Arial"/>
                <a:cs typeface="Arial"/>
                <a:sym typeface="Arial"/>
              </a:rPr>
              <a:t>Take a look at comparison of Yolo2 and Yolo3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0" y="1521350"/>
            <a:ext cx="8582524" cy="3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00" y="1887175"/>
            <a:ext cx="4249800" cy="27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675" y="1887175"/>
            <a:ext cx="4440401" cy="27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>
                <a:latin typeface="Arial"/>
                <a:ea typeface="Arial"/>
                <a:cs typeface="Arial"/>
                <a:sym typeface="Arial"/>
              </a:rPr>
              <a:t>Improvement: Predictions Across Scales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75" y="1278900"/>
            <a:ext cx="6061350" cy="38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>
                <a:latin typeface="Arial"/>
                <a:ea typeface="Arial"/>
                <a:cs typeface="Arial"/>
                <a:sym typeface="Arial"/>
              </a:rPr>
              <a:t>Improvement: Predictions Across Scales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5" y="1235575"/>
            <a:ext cx="8135801" cy="3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348200" y="4707075"/>
            <a:ext cx="479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*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https://blog.csdn.net/leviopku/article/details/82660381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697200" y="3763275"/>
            <a:ext cx="52821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features actually contain many things, like image features, position coordinates, so i think  the features fusion is like a essemble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>
                <a:latin typeface="Arial"/>
                <a:ea typeface="Arial"/>
                <a:cs typeface="Arial"/>
                <a:sym typeface="Arial"/>
              </a:rPr>
              <a:t>Improvement: Predictions Across Scales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25" y="1261575"/>
            <a:ext cx="8624452" cy="37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989225" y="33857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output 13 x 13 grid cell,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 every cell predict 3 bounding boxes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250225" y="431222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output 26 x 26 grid cell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825325" y="373022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output 26 x 26 grid cell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875" y="1171425"/>
            <a:ext cx="6874650" cy="3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>
                <a:latin typeface="Arial"/>
                <a:ea typeface="Arial"/>
                <a:cs typeface="Arial"/>
                <a:sym typeface="Arial"/>
              </a:rPr>
              <a:t>Improvement: Predictions Across Scales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40625" y="37840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There  are (13*13 + 26*26+52*52)*3 bounding boxes,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Lato"/>
                <a:ea typeface="Lato"/>
                <a:cs typeface="Lato"/>
                <a:sym typeface="Lato"/>
              </a:rPr>
              <a:t>how to romove the redundant boxes?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45575" y="1485950"/>
            <a:ext cx="52821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Object confidence threshold:  filtering out the bounding boxes that below the confidence threshold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Non-maximum Suppression(Only used on testing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51600" y="582625"/>
            <a:ext cx="84924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>
                <a:latin typeface="Arial"/>
                <a:ea typeface="Arial"/>
                <a:cs typeface="Arial"/>
                <a:sym typeface="Arial"/>
              </a:rPr>
              <a:t>Improvement: multilabel classification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948138" y="1731800"/>
            <a:ext cx="6243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704022" y="872450"/>
            <a:ext cx="6866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Simple change: replace the softmax with  logistic classifiers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2475" y="1874463"/>
            <a:ext cx="6866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Reasons: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zh-CN" sz="1800">
                <a:solidFill>
                  <a:schemeClr val="dk2"/>
                </a:solidFill>
              </a:rPr>
              <a:t>overlapped things  result only one output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7" y="1505902"/>
            <a:ext cx="4501900" cy="30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108775" y="27314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2.      One thing with multilables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