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1" r:id="rId1"/>
  </p:sldMasterIdLst>
  <p:notesMasterIdLst>
    <p:notesMasterId r:id="rId8"/>
  </p:notesMasterIdLst>
  <p:handoutMasterIdLst>
    <p:handoutMasterId r:id="rId9"/>
  </p:handoutMasterIdLst>
  <p:sldIdLst>
    <p:sldId id="370" r:id="rId2"/>
    <p:sldId id="375" r:id="rId3"/>
    <p:sldId id="377" r:id="rId4"/>
    <p:sldId id="391" r:id="rId5"/>
    <p:sldId id="392" r:id="rId6"/>
    <p:sldId id="393" r:id="rId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CCFFFF"/>
    <a:srgbClr val="3399FF"/>
    <a:srgbClr val="99CCFF"/>
    <a:srgbClr val="CCECFF"/>
    <a:srgbClr val="0099FF"/>
    <a:srgbClr val="0066CC"/>
    <a:srgbClr val="FF33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126" autoAdjust="0"/>
    <p:restoredTop sz="93228" autoAdjust="0"/>
  </p:normalViewPr>
  <p:slideViewPr>
    <p:cSldViewPr>
      <p:cViewPr varScale="1">
        <p:scale>
          <a:sx n="78" d="100"/>
          <a:sy n="78" d="100"/>
        </p:scale>
        <p:origin x="-102" y="-30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94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fld id="{F5DD6230-6728-4897-B096-91AC77394D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529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9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9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9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9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Times New Roman" charset="0"/>
                <a:ea typeface="宋体" pitchFamily="2" charset="-122"/>
              </a:defRPr>
            </a:lvl1pPr>
          </a:lstStyle>
          <a:p>
            <a:fld id="{0FAA0DD8-EA0D-4F96-8F60-4C6D7ED6D1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865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0FE187-85CA-4322-B586-61EB56C4B44E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r>
              <a:rPr lang="en-US" altLang="zh-CN" smtClean="0"/>
              <a:t>Harbin Institute of Technology Shenzhen Graduate School</a:t>
            </a:r>
            <a:endParaRPr lang="en-US" altLang="zh-CN"/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80063D1-9F6E-409E-92CB-12708417422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4455" name="AutoShape 7"/>
          <p:cNvSpPr>
            <a:spLocks noChangeArrowheads="1"/>
          </p:cNvSpPr>
          <p:nvPr/>
        </p:nvSpPr>
        <p:spPr bwMode="auto">
          <a:xfrm>
            <a:off x="971550" y="3032125"/>
            <a:ext cx="7056438" cy="180975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>
              <a:latin typeface="Times New Roman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FADD0-1011-4D12-BCC6-439F46260BC3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60350"/>
            <a:ext cx="2051050" cy="57610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6725" y="260350"/>
            <a:ext cx="6005513" cy="57610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ADCCE-A223-41F8-842E-D41A578280BE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2DD81-66FC-47D1-93E9-16CA2E5E5A36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52435-C4DF-4319-889F-DC5FCBC01FC7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052513"/>
            <a:ext cx="40274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052513"/>
            <a:ext cx="40290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BB4614-BE61-43A2-8227-CAFCB97A8C69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CCB0A-5484-43AD-9FF9-4812F5FC0D14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C6F82-AB34-433C-BF48-73BB709AB52E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16B39-97D9-493B-B746-E3A7B2D30827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319E8-90D1-4799-8C98-AAA5D09109FD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2B48C-E26B-4074-A0D3-FD58FF3DA3AE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80645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052513"/>
            <a:ext cx="8208963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28" name="AutoShape 4"/>
          <p:cNvSpPr>
            <a:spLocks noChangeArrowheads="1"/>
          </p:cNvSpPr>
          <p:nvPr/>
        </p:nvSpPr>
        <p:spPr bwMode="auto">
          <a:xfrm>
            <a:off x="539750" y="836613"/>
            <a:ext cx="8029575" cy="73025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noFill/>
          <a:ln w="508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>
              <a:latin typeface="Times New Roman" charset="0"/>
              <a:ea typeface="宋体" pitchFamily="2" charset="-122"/>
            </a:endParaRPr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 flipV="1">
            <a:off x="539750" y="6524625"/>
            <a:ext cx="80645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6524625"/>
            <a:ext cx="1008063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7813" y="6524625"/>
            <a:ext cx="6048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600">
                <a:solidFill>
                  <a:srgbClr val="808080"/>
                </a:solidFill>
                <a:latin typeface="华文彩云" pitchFamily="2" charset="-122"/>
                <a:ea typeface="华文彩云" pitchFamily="2" charset="-122"/>
              </a:defRPr>
            </a:lvl1pPr>
          </a:lstStyle>
          <a:p>
            <a:r>
              <a:rPr lang="en-US" altLang="zh-CN" smtClean="0"/>
              <a:t>Harbin Institute of Technology Shenzhen Graduate School</a:t>
            </a:r>
            <a:endParaRPr lang="en-US" altLang="zh-CN" sz="1200">
              <a:ea typeface="宋体" pitchFamily="2" charset="-122"/>
            </a:endParaRPr>
          </a:p>
        </p:txBody>
      </p:sp>
      <p:sp>
        <p:nvSpPr>
          <p:cNvPr id="1034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72450" y="6524625"/>
            <a:ext cx="97313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rgbClr val="808080"/>
                </a:solidFill>
                <a:ea typeface="宋体" pitchFamily="2" charset="-122"/>
              </a:defRPr>
            </a:lvl1pPr>
          </a:lstStyle>
          <a:p>
            <a:fld id="{7E9C8AE1-5F94-4D51-BB28-CC0A1B8EAFA4}" type="slidenum">
              <a:rPr lang="zh-CN" altLang="en-US"/>
              <a:pPr/>
              <a:t>‹#›</a:t>
            </a:fld>
            <a:r>
              <a:rPr lang="en-US" altLang="zh-CN"/>
              <a:t>/12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ransition spd="med"/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  <a:ea typeface="隶书" pitchFamily="49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600" y="2391718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</a:t>
            </a:r>
            <a:endParaRPr lang="zh-CN" altLang="en-US" sz="3600" b="1" kern="0" spc="-15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宋体" charset="-122"/>
              <a:cs typeface="+mj-cs"/>
            </a:endParaRP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31640" y="4005064"/>
            <a:ext cx="6400800" cy="216029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200"/>
              </a:spcAft>
            </a:pPr>
            <a:r>
              <a:rPr lang="zh-CN" altLang="en-US" sz="2400" b="1" dirty="0">
                <a:solidFill>
                  <a:srgbClr val="002060"/>
                </a:solidFill>
                <a:ea typeface="宋体" panose="02010600030101010101" pitchFamily="2" charset="-122"/>
              </a:rPr>
              <a:t>宋霜</a:t>
            </a:r>
          </a:p>
          <a:p>
            <a:pPr algn="ctr">
              <a:spcAft>
                <a:spcPts val="1200"/>
              </a:spcAft>
            </a:pPr>
            <a:r>
              <a:rPr lang="zh-CN" altLang="en-US" sz="2400" b="1" dirty="0">
                <a:solidFill>
                  <a:srgbClr val="002060"/>
                </a:solidFill>
                <a:ea typeface="宋体" panose="02010600030101010101" pitchFamily="2" charset="-122"/>
              </a:rPr>
              <a:t>哈尔滨工业大学（深圳）</a:t>
            </a:r>
          </a:p>
          <a:p>
            <a:pPr algn="ctr">
              <a:spcAft>
                <a:spcPts val="1200"/>
              </a:spcAft>
            </a:pPr>
            <a:r>
              <a:rPr lang="zh-CN" altLang="en-US" sz="2400" b="1" dirty="0">
                <a:solidFill>
                  <a:srgbClr val="002060"/>
                </a:solidFill>
                <a:ea typeface="宋体" panose="02010600030101010101" pitchFamily="2" charset="-122"/>
              </a:rPr>
              <a:t>机电工程与自动化学院</a:t>
            </a:r>
          </a:p>
          <a:p>
            <a:pPr algn="ctr">
              <a:spcAft>
                <a:spcPts val="1200"/>
              </a:spcAft>
            </a:pPr>
            <a:r>
              <a:rPr lang="zh-CN" altLang="en-US" sz="2400" b="1" dirty="0">
                <a:solidFill>
                  <a:srgbClr val="002060"/>
                </a:solidFill>
                <a:ea typeface="宋体" panose="02010600030101010101" pitchFamily="2" charset="-122"/>
              </a:rPr>
              <a:t>邮箱</a:t>
            </a:r>
            <a:r>
              <a:rPr lang="en-US" altLang="zh-CN" sz="2400" b="1" dirty="0">
                <a:solidFill>
                  <a:srgbClr val="002060"/>
                </a:solidFill>
                <a:ea typeface="宋体" panose="02010600030101010101" pitchFamily="2" charset="-122"/>
              </a:rPr>
              <a:t>: songshuang@hit.edu.cn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51520" y="30956"/>
            <a:ext cx="8568952" cy="80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altLang="zh-CN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C++</a:t>
            </a:r>
            <a:r>
              <a:rPr lang="zh-CN" altLang="en-US" sz="3600" b="1" kern="0" spc="-15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语言程序设计</a:t>
            </a: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1547813" y="6524625"/>
            <a:ext cx="6048375" cy="33337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1600" dirty="0" smtClean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Harbin Institute of Technology </a:t>
            </a:r>
            <a:r>
              <a:rPr lang="zh-CN" altLang="en-US" sz="1600" dirty="0" smtClean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Shenzhen</a:t>
            </a:r>
            <a:r>
              <a:rPr lang="zh-CN" altLang="en-US" sz="1600" dirty="0" smtClean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）</a:t>
            </a:r>
            <a:endParaRPr lang="en-US" altLang="zh-CN" sz="1050" dirty="0">
              <a:solidFill>
                <a:srgbClr val="FF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3323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600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实验二：矩阵</a:t>
            </a:r>
            <a:endParaRPr lang="zh-CN" altLang="en-US" sz="3600" b="1" kern="0" spc="-15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宋体" charset="-122"/>
              <a:cs typeface="+mj-cs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39552" y="1052736"/>
            <a:ext cx="244827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实验内容</a:t>
            </a: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9428" y="1772816"/>
            <a:ext cx="799301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编写矩阵类，实现矩阵初始化、求逆、转置、访问等基本功能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基于运算符重载，实现矩阵的加减乘、输入输出的操作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39552" y="3039343"/>
            <a:ext cx="244827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运行效果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9552" y="3781489"/>
            <a:ext cx="799301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调用不同的构造函数建立不同的矩阵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测试矩阵的运算等操作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837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39552" y="1052736"/>
            <a:ext cx="244827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测试示例</a:t>
            </a: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971600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实验二：矩阵</a:t>
            </a:r>
            <a:endParaRPr lang="zh-CN" altLang="en-US" sz="3600" b="1" kern="0" spc="-15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宋体" charset="-122"/>
              <a:cs typeface="+mj-cs"/>
            </a:endParaRPr>
          </a:p>
        </p:txBody>
      </p:sp>
      <p:pic>
        <p:nvPicPr>
          <p:cNvPr id="1027" name="Picture 3" descr="C:\Users\Shuang\AppData\Roaming\Tencent\Users\77026362\QQ\WinTemp\RichOle\AM(G`3ZV%9$$J1N@CR@~{T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416824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24580" y="530120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见后页</a:t>
            </a:r>
          </a:p>
        </p:txBody>
      </p:sp>
    </p:spTree>
    <p:extLst>
      <p:ext uri="{BB962C8B-B14F-4D97-AF65-F5344CB8AC3E}">
        <p14:creationId xmlns:p14="http://schemas.microsoft.com/office/powerpoint/2010/main" val="29880728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39552" y="1052736"/>
            <a:ext cx="244827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测试示例</a:t>
            </a: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971600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实验二：矩阵</a:t>
            </a:r>
            <a:endParaRPr lang="zh-CN" altLang="en-US" sz="3600" b="1" kern="0" spc="-15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宋体" charset="-122"/>
              <a:cs typeface="+mj-cs"/>
            </a:endParaRPr>
          </a:p>
        </p:txBody>
      </p:sp>
      <p:pic>
        <p:nvPicPr>
          <p:cNvPr id="2049" name="Picture 1" descr="C:\Users\Shuang\AppData\Roaming\Tencent\Users\77026362\QQ\WinTemp\RichOle\_6TC%Y~EKU]SUMC%BX3Z14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592455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72200" y="128356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续前页</a:t>
            </a:r>
          </a:p>
        </p:txBody>
      </p:sp>
    </p:spTree>
    <p:extLst>
      <p:ext uri="{BB962C8B-B14F-4D97-AF65-F5344CB8AC3E}">
        <p14:creationId xmlns:p14="http://schemas.microsoft.com/office/powerpoint/2010/main" val="2410944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39552" y="1052736"/>
            <a:ext cx="2448272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 indent="0" algn="ctr">
              <a:spcBef>
                <a:spcPts val="2400"/>
              </a:spcBef>
              <a:spcAft>
                <a:spcPts val="2400"/>
              </a:spcAft>
            </a:pPr>
            <a:r>
              <a:rPr lang="zh-CN" altLang="en-US" sz="2400" b="1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测试示例结果</a:t>
            </a: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47813" y="6524625"/>
            <a:ext cx="6048375" cy="33337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Harbin Institute of Technology 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Shenzhen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971600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实验二：矩阵</a:t>
            </a:r>
            <a:endParaRPr lang="zh-CN" altLang="en-US" sz="3600" b="1" kern="0" spc="-15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宋体" charset="-122"/>
              <a:cs typeface="+mj-cs"/>
            </a:endParaRPr>
          </a:p>
        </p:txBody>
      </p:sp>
      <p:pic>
        <p:nvPicPr>
          <p:cNvPr id="3073" name="Picture 1" descr="C:\Users\Shuang\AppData\Roaming\Tencent\Users\77026362\QQ\WinTemp\RichOle\%7QD6_GI{6Q%P2[0M~{7H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74"/>
          <a:stretch/>
        </p:blipFill>
        <p:spPr bwMode="auto">
          <a:xfrm>
            <a:off x="1187624" y="1700809"/>
            <a:ext cx="2757976" cy="476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" descr="C:\Users\Shuang\AppData\Roaming\Tencent\Users\77026362\QQ\WinTemp\RichOle\%7QD6_GI{6Q%P2[0M~{7HN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39"/>
          <a:stretch/>
        </p:blipFill>
        <p:spPr bwMode="auto">
          <a:xfrm>
            <a:off x="5126392" y="1974763"/>
            <a:ext cx="2757976" cy="448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627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63" y="908720"/>
            <a:ext cx="8303593" cy="557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Harbin Institute of Technology Shenzhen Graduate School</a:t>
            </a:r>
            <a:endParaRPr lang="en-US" altLang="zh-CN" sz="1200">
              <a:solidFill>
                <a:schemeClr val="tx1"/>
              </a:solidFill>
              <a:latin typeface="+mn-lt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1124744"/>
            <a:ext cx="189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Matrix4.h</a:t>
            </a:r>
            <a:endParaRPr lang="zh-CN" altLang="en-US" sz="2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71600" y="188640"/>
            <a:ext cx="7056784" cy="618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zh-CN" altLang="en-US" sz="3600" b="1" kern="0" spc="-15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宋体" charset="-122"/>
                <a:cs typeface="+mj-cs"/>
              </a:rPr>
              <a:t>实验二：矩阵</a:t>
            </a:r>
            <a:endParaRPr lang="zh-CN" altLang="en-US" sz="3600" b="1" kern="0" spc="-15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宋体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46337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隶书"/>
        <a:cs typeface=""/>
      </a:majorFont>
      <a:minorFont>
        <a:latin typeface="Verdana"/>
        <a:ea typeface="隶书"/>
        <a:cs typeface="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楷体_GB2312" pitchFamily="49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400" dirty="0" smtClean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29848</TotalTime>
  <Words>145</Words>
  <Application>Microsoft Office PowerPoint</Application>
  <PresentationFormat>全屏显示(4:3)</PresentationFormat>
  <Paragraphs>30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</dc:creator>
  <cp:lastModifiedBy>SS</cp:lastModifiedBy>
  <cp:revision>3018</cp:revision>
  <dcterms:created xsi:type="dcterms:W3CDTF">1601-01-01T00:00:00Z</dcterms:created>
  <dcterms:modified xsi:type="dcterms:W3CDTF">2018-12-10T12:08:06Z</dcterms:modified>
</cp:coreProperties>
</file>