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/>
    <p:restoredTop sz="77917"/>
  </p:normalViewPr>
  <p:slideViewPr>
    <p:cSldViewPr snapToGrid="0" snapToObjects="1" showGuides="1">
      <p:cViewPr varScale="1">
        <p:scale>
          <a:sx n="136" d="100"/>
          <a:sy n="136" d="100"/>
        </p:scale>
        <p:origin x="23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86C99-0BE2-432D-A1AA-5DFC04335B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14910D9-AD63-4DC6-8F4B-A361D7BF95E7}">
      <dgm:prSet/>
      <dgm:spPr/>
      <dgm:t>
        <a:bodyPr/>
        <a:lstStyle/>
        <a:p>
          <a:r>
            <a:rPr lang="en-US"/>
            <a:t>Requirements: Java 8 (or later)</a:t>
          </a:r>
        </a:p>
      </dgm:t>
    </dgm:pt>
    <dgm:pt modelId="{38BCAE95-BEB0-407C-91FD-260912209A2D}" type="parTrans" cxnId="{B044692F-D5A4-43D6-A094-6CE3734EDAF8}">
      <dgm:prSet/>
      <dgm:spPr/>
      <dgm:t>
        <a:bodyPr/>
        <a:lstStyle/>
        <a:p>
          <a:endParaRPr lang="en-US"/>
        </a:p>
      </dgm:t>
    </dgm:pt>
    <dgm:pt modelId="{5534F92B-9FCB-4DFC-964C-EFB116F01E1D}" type="sibTrans" cxnId="{B044692F-D5A4-43D6-A094-6CE3734EDAF8}">
      <dgm:prSet/>
      <dgm:spPr/>
      <dgm:t>
        <a:bodyPr/>
        <a:lstStyle/>
        <a:p>
          <a:endParaRPr lang="en-US"/>
        </a:p>
      </dgm:t>
    </dgm:pt>
    <dgm:pt modelId="{5DD406DB-8000-4DAC-AB8A-007E10564E66}">
      <dgm:prSet/>
      <dgm:spPr/>
      <dgm:t>
        <a:bodyPr/>
        <a:lstStyle/>
        <a:p>
          <a:r>
            <a:rPr lang="en-US" dirty="0"/>
            <a:t>Installation: </a:t>
          </a:r>
        </a:p>
        <a:p>
          <a:r>
            <a:rPr lang="en-US" dirty="0" err="1"/>
            <a:t>wget</a:t>
          </a:r>
          <a:r>
            <a:rPr lang="en-US" dirty="0"/>
            <a:t> -</a:t>
          </a:r>
          <a:r>
            <a:rPr lang="en-US" dirty="0" err="1"/>
            <a:t>qO</a:t>
          </a:r>
          <a:r>
            <a:rPr lang="en-US" dirty="0"/>
            <a:t>- https://</a:t>
          </a:r>
          <a:r>
            <a:rPr lang="en-US" dirty="0" err="1"/>
            <a:t>get.nextflow.io</a:t>
          </a:r>
          <a:r>
            <a:rPr lang="en-US" dirty="0"/>
            <a:t> | bash</a:t>
          </a:r>
        </a:p>
      </dgm:t>
    </dgm:pt>
    <dgm:pt modelId="{F6D8DDD1-CBD1-488B-AA5A-C427B19FEDDF}" type="parTrans" cxnId="{0795FDCA-8D1D-4EF2-8CD6-D4FE2FEB5AA0}">
      <dgm:prSet/>
      <dgm:spPr/>
      <dgm:t>
        <a:bodyPr/>
        <a:lstStyle/>
        <a:p>
          <a:endParaRPr lang="en-US"/>
        </a:p>
      </dgm:t>
    </dgm:pt>
    <dgm:pt modelId="{E4BC68D8-8AAD-471D-97D9-32691837BFAB}" type="sibTrans" cxnId="{0795FDCA-8D1D-4EF2-8CD6-D4FE2FEB5AA0}">
      <dgm:prSet/>
      <dgm:spPr/>
      <dgm:t>
        <a:bodyPr/>
        <a:lstStyle/>
        <a:p>
          <a:endParaRPr lang="en-US"/>
        </a:p>
      </dgm:t>
    </dgm:pt>
    <dgm:pt modelId="{DD7208C7-E38C-4116-8FF6-438011655C67}" type="pres">
      <dgm:prSet presAssocID="{57686C99-0BE2-432D-A1AA-5DFC04335B26}" presName="root" presStyleCnt="0">
        <dgm:presLayoutVars>
          <dgm:dir/>
          <dgm:resizeHandles val="exact"/>
        </dgm:presLayoutVars>
      </dgm:prSet>
      <dgm:spPr/>
    </dgm:pt>
    <dgm:pt modelId="{4B7148CF-46DB-4518-90DA-305E21698A4C}" type="pres">
      <dgm:prSet presAssocID="{914910D9-AD63-4DC6-8F4B-A361D7BF95E7}" presName="compNode" presStyleCnt="0"/>
      <dgm:spPr/>
    </dgm:pt>
    <dgm:pt modelId="{17C6304E-AD5C-4988-B857-FF302622AB90}" type="pres">
      <dgm:prSet presAssocID="{914910D9-AD63-4DC6-8F4B-A361D7BF95E7}" presName="bgRect" presStyleLbl="bgShp" presStyleIdx="0" presStyleCnt="2"/>
      <dgm:spPr/>
    </dgm:pt>
    <dgm:pt modelId="{AC6ED719-A008-42C6-AB82-F438043A370F}" type="pres">
      <dgm:prSet presAssocID="{914910D9-AD63-4DC6-8F4B-A361D7BF95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46AD36F-24D1-4918-87EE-8236166B0C62}" type="pres">
      <dgm:prSet presAssocID="{914910D9-AD63-4DC6-8F4B-A361D7BF95E7}" presName="spaceRect" presStyleCnt="0"/>
      <dgm:spPr/>
    </dgm:pt>
    <dgm:pt modelId="{3F4EC2D1-DC41-4B5D-9B1A-C6F7E14C620B}" type="pres">
      <dgm:prSet presAssocID="{914910D9-AD63-4DC6-8F4B-A361D7BF95E7}" presName="parTx" presStyleLbl="revTx" presStyleIdx="0" presStyleCnt="2">
        <dgm:presLayoutVars>
          <dgm:chMax val="0"/>
          <dgm:chPref val="0"/>
        </dgm:presLayoutVars>
      </dgm:prSet>
      <dgm:spPr/>
    </dgm:pt>
    <dgm:pt modelId="{7B5C24B9-1309-4D7A-8CD9-5720E36338F8}" type="pres">
      <dgm:prSet presAssocID="{5534F92B-9FCB-4DFC-964C-EFB116F01E1D}" presName="sibTrans" presStyleCnt="0"/>
      <dgm:spPr/>
    </dgm:pt>
    <dgm:pt modelId="{2BBE2DE8-EA9A-4DB1-84A7-A363398E23C9}" type="pres">
      <dgm:prSet presAssocID="{5DD406DB-8000-4DAC-AB8A-007E10564E66}" presName="compNode" presStyleCnt="0"/>
      <dgm:spPr/>
    </dgm:pt>
    <dgm:pt modelId="{F73102E6-6869-4EB5-9180-9CA34859454C}" type="pres">
      <dgm:prSet presAssocID="{5DD406DB-8000-4DAC-AB8A-007E10564E66}" presName="bgRect" presStyleLbl="bgShp" presStyleIdx="1" presStyleCnt="2"/>
      <dgm:spPr/>
    </dgm:pt>
    <dgm:pt modelId="{A7DA21F1-E6D1-4E4D-8D1F-294CB9000C1B}" type="pres">
      <dgm:prSet presAssocID="{5DD406DB-8000-4DAC-AB8A-007E10564E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5716CB00-DB59-4DF6-9051-F84BF0FDA691}" type="pres">
      <dgm:prSet presAssocID="{5DD406DB-8000-4DAC-AB8A-007E10564E66}" presName="spaceRect" presStyleCnt="0"/>
      <dgm:spPr/>
    </dgm:pt>
    <dgm:pt modelId="{C95FBD34-6A46-4B0D-90D1-6D307714009E}" type="pres">
      <dgm:prSet presAssocID="{5DD406DB-8000-4DAC-AB8A-007E10564E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044692F-D5A4-43D6-A094-6CE3734EDAF8}" srcId="{57686C99-0BE2-432D-A1AA-5DFC04335B26}" destId="{914910D9-AD63-4DC6-8F4B-A361D7BF95E7}" srcOrd="0" destOrd="0" parTransId="{38BCAE95-BEB0-407C-91FD-260912209A2D}" sibTransId="{5534F92B-9FCB-4DFC-964C-EFB116F01E1D}"/>
    <dgm:cxn modelId="{C5939D3C-31F6-42E7-9785-5BC38EE48345}" type="presOf" srcId="{914910D9-AD63-4DC6-8F4B-A361D7BF95E7}" destId="{3F4EC2D1-DC41-4B5D-9B1A-C6F7E14C620B}" srcOrd="0" destOrd="0" presId="urn:microsoft.com/office/officeart/2018/2/layout/IconVerticalSolidList"/>
    <dgm:cxn modelId="{663E493E-EC29-4E94-96F5-EC95F5F4F767}" type="presOf" srcId="{5DD406DB-8000-4DAC-AB8A-007E10564E66}" destId="{C95FBD34-6A46-4B0D-90D1-6D307714009E}" srcOrd="0" destOrd="0" presId="urn:microsoft.com/office/officeart/2018/2/layout/IconVerticalSolidList"/>
    <dgm:cxn modelId="{0795FDCA-8D1D-4EF2-8CD6-D4FE2FEB5AA0}" srcId="{57686C99-0BE2-432D-A1AA-5DFC04335B26}" destId="{5DD406DB-8000-4DAC-AB8A-007E10564E66}" srcOrd="1" destOrd="0" parTransId="{F6D8DDD1-CBD1-488B-AA5A-C427B19FEDDF}" sibTransId="{E4BC68D8-8AAD-471D-97D9-32691837BFAB}"/>
    <dgm:cxn modelId="{E72E71E4-F569-4606-968A-830CE184C2CC}" type="presOf" srcId="{57686C99-0BE2-432D-A1AA-5DFC04335B26}" destId="{DD7208C7-E38C-4116-8FF6-438011655C67}" srcOrd="0" destOrd="0" presId="urn:microsoft.com/office/officeart/2018/2/layout/IconVerticalSolidList"/>
    <dgm:cxn modelId="{59810DBD-D490-4146-BD34-6D8155A9CCEB}" type="presParOf" srcId="{DD7208C7-E38C-4116-8FF6-438011655C67}" destId="{4B7148CF-46DB-4518-90DA-305E21698A4C}" srcOrd="0" destOrd="0" presId="urn:microsoft.com/office/officeart/2018/2/layout/IconVerticalSolidList"/>
    <dgm:cxn modelId="{FEFDB9B0-BCAA-4A98-B1DF-5F96206F1F9F}" type="presParOf" srcId="{4B7148CF-46DB-4518-90DA-305E21698A4C}" destId="{17C6304E-AD5C-4988-B857-FF302622AB90}" srcOrd="0" destOrd="0" presId="urn:microsoft.com/office/officeart/2018/2/layout/IconVerticalSolidList"/>
    <dgm:cxn modelId="{3D04A8ED-7017-4CB4-B758-2C30D84E1A6A}" type="presParOf" srcId="{4B7148CF-46DB-4518-90DA-305E21698A4C}" destId="{AC6ED719-A008-42C6-AB82-F438043A370F}" srcOrd="1" destOrd="0" presId="urn:microsoft.com/office/officeart/2018/2/layout/IconVerticalSolidList"/>
    <dgm:cxn modelId="{C820AFEA-265F-4115-8F19-546BB2F7386F}" type="presParOf" srcId="{4B7148CF-46DB-4518-90DA-305E21698A4C}" destId="{C46AD36F-24D1-4918-87EE-8236166B0C62}" srcOrd="2" destOrd="0" presId="urn:microsoft.com/office/officeart/2018/2/layout/IconVerticalSolidList"/>
    <dgm:cxn modelId="{14734ABF-1AD7-4B52-AD0B-F1A1FEC4CD3F}" type="presParOf" srcId="{4B7148CF-46DB-4518-90DA-305E21698A4C}" destId="{3F4EC2D1-DC41-4B5D-9B1A-C6F7E14C620B}" srcOrd="3" destOrd="0" presId="urn:microsoft.com/office/officeart/2018/2/layout/IconVerticalSolidList"/>
    <dgm:cxn modelId="{FA61D249-7C4B-4EE9-913E-A973C1F98AE9}" type="presParOf" srcId="{DD7208C7-E38C-4116-8FF6-438011655C67}" destId="{7B5C24B9-1309-4D7A-8CD9-5720E36338F8}" srcOrd="1" destOrd="0" presId="urn:microsoft.com/office/officeart/2018/2/layout/IconVerticalSolidList"/>
    <dgm:cxn modelId="{4FC149F8-158F-4FD3-8CE1-B8FAF9354603}" type="presParOf" srcId="{DD7208C7-E38C-4116-8FF6-438011655C67}" destId="{2BBE2DE8-EA9A-4DB1-84A7-A363398E23C9}" srcOrd="2" destOrd="0" presId="urn:microsoft.com/office/officeart/2018/2/layout/IconVerticalSolidList"/>
    <dgm:cxn modelId="{1C85D503-D986-4ED2-A1F7-798B92E67509}" type="presParOf" srcId="{2BBE2DE8-EA9A-4DB1-84A7-A363398E23C9}" destId="{F73102E6-6869-4EB5-9180-9CA34859454C}" srcOrd="0" destOrd="0" presId="urn:microsoft.com/office/officeart/2018/2/layout/IconVerticalSolidList"/>
    <dgm:cxn modelId="{75AB50E0-181F-4231-8CC3-95AA6C7828F6}" type="presParOf" srcId="{2BBE2DE8-EA9A-4DB1-84A7-A363398E23C9}" destId="{A7DA21F1-E6D1-4E4D-8D1F-294CB9000C1B}" srcOrd="1" destOrd="0" presId="urn:microsoft.com/office/officeart/2018/2/layout/IconVerticalSolidList"/>
    <dgm:cxn modelId="{5DCFFF59-F6D0-4C6A-A67C-4FCF92820980}" type="presParOf" srcId="{2BBE2DE8-EA9A-4DB1-84A7-A363398E23C9}" destId="{5716CB00-DB59-4DF6-9051-F84BF0FDA691}" srcOrd="2" destOrd="0" presId="urn:microsoft.com/office/officeart/2018/2/layout/IconVerticalSolidList"/>
    <dgm:cxn modelId="{950D06AD-5C2B-4D91-82AA-9AD60671D3A6}" type="presParOf" srcId="{2BBE2DE8-EA9A-4DB1-84A7-A363398E23C9}" destId="{C95FBD34-6A46-4B0D-90D1-6D30771400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81A448-5B83-9347-A862-ECBFC62012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E0C677-3CAE-4C43-8497-706D9AA798C5}">
      <dgm:prSet phldrT="[Text]"/>
      <dgm:spPr/>
      <dgm:t>
        <a:bodyPr/>
        <a:lstStyle/>
        <a:p>
          <a:r>
            <a:rPr lang="en-US" dirty="0"/>
            <a:t>workflow1</a:t>
          </a:r>
        </a:p>
      </dgm:t>
    </dgm:pt>
    <dgm:pt modelId="{897263BD-E907-FD48-AC73-5AA24278CA29}" type="parTrans" cxnId="{206ACE82-EA3A-9E41-8368-7BB491527145}">
      <dgm:prSet/>
      <dgm:spPr/>
      <dgm:t>
        <a:bodyPr/>
        <a:lstStyle/>
        <a:p>
          <a:endParaRPr lang="en-US"/>
        </a:p>
      </dgm:t>
    </dgm:pt>
    <dgm:pt modelId="{6614BCE4-23A5-804C-A01D-38C23F57268F}" type="sibTrans" cxnId="{206ACE82-EA3A-9E41-8368-7BB491527145}">
      <dgm:prSet/>
      <dgm:spPr/>
      <dgm:t>
        <a:bodyPr/>
        <a:lstStyle/>
        <a:p>
          <a:endParaRPr lang="en-US"/>
        </a:p>
      </dgm:t>
    </dgm:pt>
    <dgm:pt modelId="{7D8D14D2-6E99-3742-B119-51244DFB5038}">
      <dgm:prSet phldrT="[Text]"/>
      <dgm:spPr/>
      <dgm:t>
        <a:bodyPr/>
        <a:lstStyle/>
        <a:p>
          <a:r>
            <a:rPr lang="en-US" dirty="0"/>
            <a:t>process1</a:t>
          </a:r>
        </a:p>
      </dgm:t>
    </dgm:pt>
    <dgm:pt modelId="{A517F4F0-F80B-A64C-B0CC-7575B4ED0895}" type="parTrans" cxnId="{11301E22-C741-3F41-8BE5-737069F69EEA}">
      <dgm:prSet/>
      <dgm:spPr/>
      <dgm:t>
        <a:bodyPr/>
        <a:lstStyle/>
        <a:p>
          <a:endParaRPr lang="en-US"/>
        </a:p>
      </dgm:t>
    </dgm:pt>
    <dgm:pt modelId="{F846B6AE-C50A-4B4A-8B3D-40EE7A403E96}" type="sibTrans" cxnId="{11301E22-C741-3F41-8BE5-737069F69EEA}">
      <dgm:prSet/>
      <dgm:spPr/>
      <dgm:t>
        <a:bodyPr/>
        <a:lstStyle/>
        <a:p>
          <a:endParaRPr lang="en-US"/>
        </a:p>
      </dgm:t>
    </dgm:pt>
    <dgm:pt modelId="{E74BBB6B-4D4A-A74D-A174-4C71C4952CE1}">
      <dgm:prSet phldrT="[Text]"/>
      <dgm:spPr/>
      <dgm:t>
        <a:bodyPr/>
        <a:lstStyle/>
        <a:p>
          <a:r>
            <a:rPr lang="en-US" dirty="0"/>
            <a:t>process2</a:t>
          </a:r>
        </a:p>
      </dgm:t>
    </dgm:pt>
    <dgm:pt modelId="{DAABF2E5-E296-DF40-85C0-85C51CFB7763}" type="parTrans" cxnId="{8530E2ED-6261-4041-AE97-83F13C719DE6}">
      <dgm:prSet/>
      <dgm:spPr/>
      <dgm:t>
        <a:bodyPr/>
        <a:lstStyle/>
        <a:p>
          <a:endParaRPr lang="en-US"/>
        </a:p>
      </dgm:t>
    </dgm:pt>
    <dgm:pt modelId="{42D7EF34-E4C8-AF4A-9892-6EAB5DE350A9}" type="sibTrans" cxnId="{8530E2ED-6261-4041-AE97-83F13C719DE6}">
      <dgm:prSet/>
      <dgm:spPr/>
      <dgm:t>
        <a:bodyPr/>
        <a:lstStyle/>
        <a:p>
          <a:endParaRPr lang="en-US"/>
        </a:p>
      </dgm:t>
    </dgm:pt>
    <dgm:pt modelId="{953728FC-9512-0146-BD8E-9F063B889CA1}">
      <dgm:prSet phldrT="[Text]"/>
      <dgm:spPr/>
      <dgm:t>
        <a:bodyPr/>
        <a:lstStyle/>
        <a:p>
          <a:r>
            <a:rPr lang="en-US" dirty="0"/>
            <a:t>workflow2</a:t>
          </a:r>
        </a:p>
      </dgm:t>
    </dgm:pt>
    <dgm:pt modelId="{63361775-CBAC-524C-B19D-1A131658EFB6}" type="parTrans" cxnId="{B6DC480C-298D-824D-9AA1-85837EBDD314}">
      <dgm:prSet/>
      <dgm:spPr/>
      <dgm:t>
        <a:bodyPr/>
        <a:lstStyle/>
        <a:p>
          <a:endParaRPr lang="en-US"/>
        </a:p>
      </dgm:t>
    </dgm:pt>
    <dgm:pt modelId="{D8247D44-63BA-6244-A7A1-EE2F668068FA}" type="sibTrans" cxnId="{B6DC480C-298D-824D-9AA1-85837EBDD314}">
      <dgm:prSet/>
      <dgm:spPr/>
      <dgm:t>
        <a:bodyPr/>
        <a:lstStyle/>
        <a:p>
          <a:endParaRPr lang="en-US"/>
        </a:p>
      </dgm:t>
    </dgm:pt>
    <dgm:pt modelId="{AA0AB4E7-423F-434B-BA5B-0BE1500F7865}">
      <dgm:prSet phldrT="[Text]"/>
      <dgm:spPr/>
      <dgm:t>
        <a:bodyPr/>
        <a:lstStyle/>
        <a:p>
          <a:r>
            <a:rPr lang="en-US" dirty="0"/>
            <a:t>process3</a:t>
          </a:r>
        </a:p>
      </dgm:t>
    </dgm:pt>
    <dgm:pt modelId="{A49A306C-6313-724D-9157-3B1FE39E5506}" type="parTrans" cxnId="{79C74CB7-DB8C-664A-9FF5-03E8C451C0C2}">
      <dgm:prSet/>
      <dgm:spPr/>
      <dgm:t>
        <a:bodyPr/>
        <a:lstStyle/>
        <a:p>
          <a:endParaRPr lang="en-US"/>
        </a:p>
      </dgm:t>
    </dgm:pt>
    <dgm:pt modelId="{69C26F2F-598F-9844-B1AD-ADBFB6D068F0}" type="sibTrans" cxnId="{79C74CB7-DB8C-664A-9FF5-03E8C451C0C2}">
      <dgm:prSet/>
      <dgm:spPr/>
      <dgm:t>
        <a:bodyPr/>
        <a:lstStyle/>
        <a:p>
          <a:endParaRPr lang="en-US"/>
        </a:p>
      </dgm:t>
    </dgm:pt>
    <dgm:pt modelId="{C9809354-FC26-7B4E-B4D3-D83A276D4758}">
      <dgm:prSet phldrT="[Text]"/>
      <dgm:spPr/>
      <dgm:t>
        <a:bodyPr/>
        <a:lstStyle/>
        <a:p>
          <a:r>
            <a:rPr lang="en-US" dirty="0"/>
            <a:t>process4</a:t>
          </a:r>
        </a:p>
      </dgm:t>
    </dgm:pt>
    <dgm:pt modelId="{8FDF4E8B-EB17-1146-A742-87D55FEA507C}" type="parTrans" cxnId="{732302B5-84F1-A74F-AADA-ADA57D5DA666}">
      <dgm:prSet/>
      <dgm:spPr/>
      <dgm:t>
        <a:bodyPr/>
        <a:lstStyle/>
        <a:p>
          <a:endParaRPr lang="en-US"/>
        </a:p>
      </dgm:t>
    </dgm:pt>
    <dgm:pt modelId="{60354E2C-7DE3-2441-85C8-85F135F03DAF}" type="sibTrans" cxnId="{732302B5-84F1-A74F-AADA-ADA57D5DA666}">
      <dgm:prSet/>
      <dgm:spPr/>
      <dgm:t>
        <a:bodyPr/>
        <a:lstStyle/>
        <a:p>
          <a:endParaRPr lang="en-US"/>
        </a:p>
      </dgm:t>
    </dgm:pt>
    <dgm:pt modelId="{3B2999D5-73AD-7544-A546-111D42B29F59}">
      <dgm:prSet phldrT="[Text]"/>
      <dgm:spPr/>
      <dgm:t>
        <a:bodyPr/>
        <a:lstStyle/>
        <a:p>
          <a:r>
            <a:rPr lang="en-US" dirty="0"/>
            <a:t>process3</a:t>
          </a:r>
        </a:p>
      </dgm:t>
    </dgm:pt>
    <dgm:pt modelId="{8ACD5F5C-858F-DD45-9678-DA969AEED888}" type="parTrans" cxnId="{CA4A6A4B-CCBB-2C4D-AD4C-CFB7D43D87AD}">
      <dgm:prSet/>
      <dgm:spPr/>
      <dgm:t>
        <a:bodyPr/>
        <a:lstStyle/>
        <a:p>
          <a:endParaRPr lang="en-US"/>
        </a:p>
      </dgm:t>
    </dgm:pt>
    <dgm:pt modelId="{9CCCC075-BA85-754C-BAF1-3E31AE1E38F6}" type="sibTrans" cxnId="{CA4A6A4B-CCBB-2C4D-AD4C-CFB7D43D87AD}">
      <dgm:prSet/>
      <dgm:spPr/>
      <dgm:t>
        <a:bodyPr/>
        <a:lstStyle/>
        <a:p>
          <a:endParaRPr lang="en-US"/>
        </a:p>
      </dgm:t>
    </dgm:pt>
    <dgm:pt modelId="{8EF88F69-3907-704B-A585-B68D391F3188}" type="pres">
      <dgm:prSet presAssocID="{1C81A448-5B83-9347-A862-ECBFC62012A3}" presName="Name0" presStyleCnt="0">
        <dgm:presLayoutVars>
          <dgm:dir/>
          <dgm:animLvl val="lvl"/>
          <dgm:resizeHandles val="exact"/>
        </dgm:presLayoutVars>
      </dgm:prSet>
      <dgm:spPr/>
    </dgm:pt>
    <dgm:pt modelId="{6C20B572-6BE0-C749-9F9B-51CD0558D6CC}" type="pres">
      <dgm:prSet presAssocID="{3AE0C677-3CAE-4C43-8497-706D9AA798C5}" presName="linNode" presStyleCnt="0"/>
      <dgm:spPr/>
    </dgm:pt>
    <dgm:pt modelId="{991D4E98-B4E0-BC40-AFB9-3FAA9984BE0D}" type="pres">
      <dgm:prSet presAssocID="{3AE0C677-3CAE-4C43-8497-706D9AA798C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D2184EC-9BF5-FD41-9A45-749FEB759C55}" type="pres">
      <dgm:prSet presAssocID="{3AE0C677-3CAE-4C43-8497-706D9AA798C5}" presName="descendantText" presStyleLbl="alignAccFollowNode1" presStyleIdx="0" presStyleCnt="2">
        <dgm:presLayoutVars>
          <dgm:bulletEnabled val="1"/>
        </dgm:presLayoutVars>
      </dgm:prSet>
      <dgm:spPr/>
    </dgm:pt>
    <dgm:pt modelId="{9C8741B8-2A01-C242-9058-B82DC5DD53C5}" type="pres">
      <dgm:prSet presAssocID="{6614BCE4-23A5-804C-A01D-38C23F57268F}" presName="sp" presStyleCnt="0"/>
      <dgm:spPr/>
    </dgm:pt>
    <dgm:pt modelId="{2E9D99C0-80B7-D143-9C05-367447ECF5A1}" type="pres">
      <dgm:prSet presAssocID="{953728FC-9512-0146-BD8E-9F063B889CA1}" presName="linNode" presStyleCnt="0"/>
      <dgm:spPr/>
    </dgm:pt>
    <dgm:pt modelId="{E6928BFF-DBA3-1248-B349-23AE1C132C54}" type="pres">
      <dgm:prSet presAssocID="{953728FC-9512-0146-BD8E-9F063B889C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FEB12BD-947F-7749-8716-958950F80B77}" type="pres">
      <dgm:prSet presAssocID="{953728FC-9512-0146-BD8E-9F063B889CA1}" presName="descendantText" presStyleLbl="alignAccFollowNode1" presStyleIdx="1" presStyleCnt="2">
        <dgm:presLayoutVars>
          <dgm:bulletEnabled val="1"/>
        </dgm:presLayoutVars>
      </dgm:prSet>
      <dgm:spPr/>
    </dgm:pt>
    <dgm:pt modelId="{8EF6E58A-A561-7D44-8355-51510C069C08}" type="pres">
      <dgm:prSet presAssocID="{D8247D44-63BA-6244-A7A1-EE2F668068FA}" presName="sp" presStyleCnt="0"/>
      <dgm:spPr/>
    </dgm:pt>
    <dgm:pt modelId="{DCEFB884-9078-0748-B890-9C0DF5F93F05}" type="pres">
      <dgm:prSet presAssocID="{3B2999D5-73AD-7544-A546-111D42B29F59}" presName="linNode" presStyleCnt="0"/>
      <dgm:spPr/>
    </dgm:pt>
    <dgm:pt modelId="{03E6A88A-1C10-5546-8C20-5BA08ECA6150}" type="pres">
      <dgm:prSet presAssocID="{3B2999D5-73AD-7544-A546-111D42B29F5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6DC480C-298D-824D-9AA1-85837EBDD314}" srcId="{1C81A448-5B83-9347-A862-ECBFC62012A3}" destId="{953728FC-9512-0146-BD8E-9F063B889CA1}" srcOrd="1" destOrd="0" parTransId="{63361775-CBAC-524C-B19D-1A131658EFB6}" sibTransId="{D8247D44-63BA-6244-A7A1-EE2F668068FA}"/>
    <dgm:cxn modelId="{16BEF91B-9D4E-2F43-A8BB-A7647E439CBD}" type="presOf" srcId="{3B2999D5-73AD-7544-A546-111D42B29F59}" destId="{03E6A88A-1C10-5546-8C20-5BA08ECA6150}" srcOrd="0" destOrd="0" presId="urn:microsoft.com/office/officeart/2005/8/layout/vList5"/>
    <dgm:cxn modelId="{11301E22-C741-3F41-8BE5-737069F69EEA}" srcId="{3AE0C677-3CAE-4C43-8497-706D9AA798C5}" destId="{7D8D14D2-6E99-3742-B119-51244DFB5038}" srcOrd="0" destOrd="0" parTransId="{A517F4F0-F80B-A64C-B0CC-7575B4ED0895}" sibTransId="{F846B6AE-C50A-4B4A-8B3D-40EE7A403E96}"/>
    <dgm:cxn modelId="{77B0682C-8135-E24D-8EB1-121AB8835CE0}" type="presOf" srcId="{C9809354-FC26-7B4E-B4D3-D83A276D4758}" destId="{1FEB12BD-947F-7749-8716-958950F80B77}" srcOrd="0" destOrd="1" presId="urn:microsoft.com/office/officeart/2005/8/layout/vList5"/>
    <dgm:cxn modelId="{50B4F14A-6E42-F644-9FB9-E32EB71B3C4A}" type="presOf" srcId="{E74BBB6B-4D4A-A74D-A174-4C71C4952CE1}" destId="{4D2184EC-9BF5-FD41-9A45-749FEB759C55}" srcOrd="0" destOrd="1" presId="urn:microsoft.com/office/officeart/2005/8/layout/vList5"/>
    <dgm:cxn modelId="{CA4A6A4B-CCBB-2C4D-AD4C-CFB7D43D87AD}" srcId="{1C81A448-5B83-9347-A862-ECBFC62012A3}" destId="{3B2999D5-73AD-7544-A546-111D42B29F59}" srcOrd="2" destOrd="0" parTransId="{8ACD5F5C-858F-DD45-9678-DA969AEED888}" sibTransId="{9CCCC075-BA85-754C-BAF1-3E31AE1E38F6}"/>
    <dgm:cxn modelId="{ADA5AC6D-6AD6-8A4F-8445-FAD7EABBF867}" type="presOf" srcId="{7D8D14D2-6E99-3742-B119-51244DFB5038}" destId="{4D2184EC-9BF5-FD41-9A45-749FEB759C55}" srcOrd="0" destOrd="0" presId="urn:microsoft.com/office/officeart/2005/8/layout/vList5"/>
    <dgm:cxn modelId="{5ACF0B81-32E3-E84B-BC82-C65A1DD7AD15}" type="presOf" srcId="{3AE0C677-3CAE-4C43-8497-706D9AA798C5}" destId="{991D4E98-B4E0-BC40-AFB9-3FAA9984BE0D}" srcOrd="0" destOrd="0" presId="urn:microsoft.com/office/officeart/2005/8/layout/vList5"/>
    <dgm:cxn modelId="{206ACE82-EA3A-9E41-8368-7BB491527145}" srcId="{1C81A448-5B83-9347-A862-ECBFC62012A3}" destId="{3AE0C677-3CAE-4C43-8497-706D9AA798C5}" srcOrd="0" destOrd="0" parTransId="{897263BD-E907-FD48-AC73-5AA24278CA29}" sibTransId="{6614BCE4-23A5-804C-A01D-38C23F57268F}"/>
    <dgm:cxn modelId="{96B69AA0-DDC7-4F41-A79C-2590E1A49024}" type="presOf" srcId="{1C81A448-5B83-9347-A862-ECBFC62012A3}" destId="{8EF88F69-3907-704B-A585-B68D391F3188}" srcOrd="0" destOrd="0" presId="urn:microsoft.com/office/officeart/2005/8/layout/vList5"/>
    <dgm:cxn modelId="{732302B5-84F1-A74F-AADA-ADA57D5DA666}" srcId="{953728FC-9512-0146-BD8E-9F063B889CA1}" destId="{C9809354-FC26-7B4E-B4D3-D83A276D4758}" srcOrd="1" destOrd="0" parTransId="{8FDF4E8B-EB17-1146-A742-87D55FEA507C}" sibTransId="{60354E2C-7DE3-2441-85C8-85F135F03DAF}"/>
    <dgm:cxn modelId="{79C74CB7-DB8C-664A-9FF5-03E8C451C0C2}" srcId="{953728FC-9512-0146-BD8E-9F063B889CA1}" destId="{AA0AB4E7-423F-434B-BA5B-0BE1500F7865}" srcOrd="0" destOrd="0" parTransId="{A49A306C-6313-724D-9157-3B1FE39E5506}" sibTransId="{69C26F2F-598F-9844-B1AD-ADBFB6D068F0}"/>
    <dgm:cxn modelId="{787EEEE3-6215-A642-85C0-44D3C0858573}" type="presOf" srcId="{953728FC-9512-0146-BD8E-9F063B889CA1}" destId="{E6928BFF-DBA3-1248-B349-23AE1C132C54}" srcOrd="0" destOrd="0" presId="urn:microsoft.com/office/officeart/2005/8/layout/vList5"/>
    <dgm:cxn modelId="{8530E2ED-6261-4041-AE97-83F13C719DE6}" srcId="{3AE0C677-3CAE-4C43-8497-706D9AA798C5}" destId="{E74BBB6B-4D4A-A74D-A174-4C71C4952CE1}" srcOrd="1" destOrd="0" parTransId="{DAABF2E5-E296-DF40-85C0-85C51CFB7763}" sibTransId="{42D7EF34-E4C8-AF4A-9892-6EAB5DE350A9}"/>
    <dgm:cxn modelId="{985C34FE-BD46-8348-B895-9E0452C47395}" type="presOf" srcId="{AA0AB4E7-423F-434B-BA5B-0BE1500F7865}" destId="{1FEB12BD-947F-7749-8716-958950F80B77}" srcOrd="0" destOrd="0" presId="urn:microsoft.com/office/officeart/2005/8/layout/vList5"/>
    <dgm:cxn modelId="{7E2574C7-A019-734D-BC55-487E9F1F4235}" type="presParOf" srcId="{8EF88F69-3907-704B-A585-B68D391F3188}" destId="{6C20B572-6BE0-C749-9F9B-51CD0558D6CC}" srcOrd="0" destOrd="0" presId="urn:microsoft.com/office/officeart/2005/8/layout/vList5"/>
    <dgm:cxn modelId="{3BA55B42-D343-E343-A802-98A6E116AE1D}" type="presParOf" srcId="{6C20B572-6BE0-C749-9F9B-51CD0558D6CC}" destId="{991D4E98-B4E0-BC40-AFB9-3FAA9984BE0D}" srcOrd="0" destOrd="0" presId="urn:microsoft.com/office/officeart/2005/8/layout/vList5"/>
    <dgm:cxn modelId="{8EB7A4BA-7A5D-454A-B35D-0B858FB08FD9}" type="presParOf" srcId="{6C20B572-6BE0-C749-9F9B-51CD0558D6CC}" destId="{4D2184EC-9BF5-FD41-9A45-749FEB759C55}" srcOrd="1" destOrd="0" presId="urn:microsoft.com/office/officeart/2005/8/layout/vList5"/>
    <dgm:cxn modelId="{FE501E79-2CFC-EF48-B084-5C1338BAF88E}" type="presParOf" srcId="{8EF88F69-3907-704B-A585-B68D391F3188}" destId="{9C8741B8-2A01-C242-9058-B82DC5DD53C5}" srcOrd="1" destOrd="0" presId="urn:microsoft.com/office/officeart/2005/8/layout/vList5"/>
    <dgm:cxn modelId="{269124B8-CCAC-5E49-90D6-026123292907}" type="presParOf" srcId="{8EF88F69-3907-704B-A585-B68D391F3188}" destId="{2E9D99C0-80B7-D143-9C05-367447ECF5A1}" srcOrd="2" destOrd="0" presId="urn:microsoft.com/office/officeart/2005/8/layout/vList5"/>
    <dgm:cxn modelId="{4C18D7BE-29FB-C949-A0E7-D274EE8170B6}" type="presParOf" srcId="{2E9D99C0-80B7-D143-9C05-367447ECF5A1}" destId="{E6928BFF-DBA3-1248-B349-23AE1C132C54}" srcOrd="0" destOrd="0" presId="urn:microsoft.com/office/officeart/2005/8/layout/vList5"/>
    <dgm:cxn modelId="{9C3D8DE1-2146-EF4C-A4F9-BE8AEF28EB8B}" type="presParOf" srcId="{2E9D99C0-80B7-D143-9C05-367447ECF5A1}" destId="{1FEB12BD-947F-7749-8716-958950F80B77}" srcOrd="1" destOrd="0" presId="urn:microsoft.com/office/officeart/2005/8/layout/vList5"/>
    <dgm:cxn modelId="{DFCB5C5A-3527-3E45-B0A9-96E92D7F9402}" type="presParOf" srcId="{8EF88F69-3907-704B-A585-B68D391F3188}" destId="{8EF6E58A-A561-7D44-8355-51510C069C08}" srcOrd="3" destOrd="0" presId="urn:microsoft.com/office/officeart/2005/8/layout/vList5"/>
    <dgm:cxn modelId="{D5AB5724-0E44-E04B-A799-EBF67E789333}" type="presParOf" srcId="{8EF88F69-3907-704B-A585-B68D391F3188}" destId="{DCEFB884-9078-0748-B890-9C0DF5F93F05}" srcOrd="4" destOrd="0" presId="urn:microsoft.com/office/officeart/2005/8/layout/vList5"/>
    <dgm:cxn modelId="{637AD7E8-D373-5846-8E85-BF6963F15663}" type="presParOf" srcId="{DCEFB884-9078-0748-B890-9C0DF5F93F05}" destId="{03E6A88A-1C10-5546-8C20-5BA08ECA615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304E-AD5C-4988-B857-FF302622AB90}">
      <dsp:nvSpPr>
        <dsp:cNvPr id="0" name=""/>
        <dsp:cNvSpPr/>
      </dsp:nvSpPr>
      <dsp:spPr>
        <a:xfrm>
          <a:off x="0" y="691441"/>
          <a:ext cx="7228583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ED719-A008-42C6-AB82-F438043A370F}">
      <dsp:nvSpPr>
        <dsp:cNvPr id="0" name=""/>
        <dsp:cNvSpPr/>
      </dsp:nvSpPr>
      <dsp:spPr>
        <a:xfrm>
          <a:off x="386143" y="978655"/>
          <a:ext cx="702078" cy="70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EC2D1-DC41-4B5D-9B1A-C6F7E14C620B}">
      <dsp:nvSpPr>
        <dsp:cNvPr id="0" name=""/>
        <dsp:cNvSpPr/>
      </dsp:nvSpPr>
      <dsp:spPr>
        <a:xfrm>
          <a:off x="1474365" y="691441"/>
          <a:ext cx="5754217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Requirements: Java 8 (or later)</a:t>
          </a:r>
        </a:p>
      </dsp:txBody>
      <dsp:txXfrm>
        <a:off x="1474365" y="691441"/>
        <a:ext cx="5754217" cy="1276507"/>
      </dsp:txXfrm>
    </dsp:sp>
    <dsp:sp modelId="{F73102E6-6869-4EB5-9180-9CA34859454C}">
      <dsp:nvSpPr>
        <dsp:cNvPr id="0" name=""/>
        <dsp:cNvSpPr/>
      </dsp:nvSpPr>
      <dsp:spPr>
        <a:xfrm>
          <a:off x="0" y="2287075"/>
          <a:ext cx="7228583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A21F1-E6D1-4E4D-8D1F-294CB9000C1B}">
      <dsp:nvSpPr>
        <dsp:cNvPr id="0" name=""/>
        <dsp:cNvSpPr/>
      </dsp:nvSpPr>
      <dsp:spPr>
        <a:xfrm>
          <a:off x="386143" y="2574289"/>
          <a:ext cx="702078" cy="70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FBD34-6A46-4B0D-90D1-6D307714009E}">
      <dsp:nvSpPr>
        <dsp:cNvPr id="0" name=""/>
        <dsp:cNvSpPr/>
      </dsp:nvSpPr>
      <dsp:spPr>
        <a:xfrm>
          <a:off x="1474365" y="2287075"/>
          <a:ext cx="5754217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Installation: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wget</a:t>
          </a:r>
          <a:r>
            <a:rPr lang="en-US" sz="2500" kern="1200" dirty="0"/>
            <a:t> -</a:t>
          </a:r>
          <a:r>
            <a:rPr lang="en-US" sz="2500" kern="1200" dirty="0" err="1"/>
            <a:t>qO</a:t>
          </a:r>
          <a:r>
            <a:rPr lang="en-US" sz="2500" kern="1200" dirty="0"/>
            <a:t>- https://</a:t>
          </a:r>
          <a:r>
            <a:rPr lang="en-US" sz="2500" kern="1200" dirty="0" err="1"/>
            <a:t>get.nextflow.io</a:t>
          </a:r>
          <a:r>
            <a:rPr lang="en-US" sz="2500" kern="1200" dirty="0"/>
            <a:t> | bash</a:t>
          </a:r>
        </a:p>
      </dsp:txBody>
      <dsp:txXfrm>
        <a:off x="1474365" y="2287075"/>
        <a:ext cx="5754217" cy="127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184EC-9BF5-FD41-9A45-749FEB759C55}">
      <dsp:nvSpPr>
        <dsp:cNvPr id="0" name=""/>
        <dsp:cNvSpPr/>
      </dsp:nvSpPr>
      <dsp:spPr>
        <a:xfrm rot="5400000">
          <a:off x="1492462" y="-344766"/>
          <a:ext cx="913098" cy="18343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process1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process2</a:t>
          </a:r>
        </a:p>
      </dsp:txBody>
      <dsp:txXfrm rot="-5400000">
        <a:off x="1031829" y="160441"/>
        <a:ext cx="1789790" cy="823950"/>
      </dsp:txXfrm>
    </dsp:sp>
    <dsp:sp modelId="{991D4E98-B4E0-BC40-AFB9-3FAA9984BE0D}">
      <dsp:nvSpPr>
        <dsp:cNvPr id="0" name=""/>
        <dsp:cNvSpPr/>
      </dsp:nvSpPr>
      <dsp:spPr>
        <a:xfrm>
          <a:off x="0" y="1729"/>
          <a:ext cx="1031829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workflow1</a:t>
          </a:r>
        </a:p>
      </dsp:txBody>
      <dsp:txXfrm>
        <a:off x="50370" y="52099"/>
        <a:ext cx="931089" cy="1040632"/>
      </dsp:txXfrm>
    </dsp:sp>
    <dsp:sp modelId="{1FEB12BD-947F-7749-8716-958950F80B77}">
      <dsp:nvSpPr>
        <dsp:cNvPr id="0" name=""/>
        <dsp:cNvSpPr/>
      </dsp:nvSpPr>
      <dsp:spPr>
        <a:xfrm rot="5400000">
          <a:off x="1492462" y="853674"/>
          <a:ext cx="913098" cy="18343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process3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process4</a:t>
          </a:r>
        </a:p>
      </dsp:txBody>
      <dsp:txXfrm rot="-5400000">
        <a:off x="1031829" y="1358881"/>
        <a:ext cx="1789790" cy="823950"/>
      </dsp:txXfrm>
    </dsp:sp>
    <dsp:sp modelId="{E6928BFF-DBA3-1248-B349-23AE1C132C54}">
      <dsp:nvSpPr>
        <dsp:cNvPr id="0" name=""/>
        <dsp:cNvSpPr/>
      </dsp:nvSpPr>
      <dsp:spPr>
        <a:xfrm>
          <a:off x="0" y="1200170"/>
          <a:ext cx="1031829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workflow2</a:t>
          </a:r>
        </a:p>
      </dsp:txBody>
      <dsp:txXfrm>
        <a:off x="50370" y="1250540"/>
        <a:ext cx="931089" cy="1040632"/>
      </dsp:txXfrm>
    </dsp:sp>
    <dsp:sp modelId="{03E6A88A-1C10-5546-8C20-5BA08ECA6150}">
      <dsp:nvSpPr>
        <dsp:cNvPr id="0" name=""/>
        <dsp:cNvSpPr/>
      </dsp:nvSpPr>
      <dsp:spPr>
        <a:xfrm>
          <a:off x="0" y="2398611"/>
          <a:ext cx="1031829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process3</a:t>
          </a:r>
        </a:p>
      </dsp:txBody>
      <dsp:txXfrm>
        <a:off x="50370" y="2448981"/>
        <a:ext cx="931089" cy="104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E2F25-60F5-EA49-B5C7-3DAFB8222380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2AB3-7D47-6448-824D-0DCEB3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most of the pipeline tools are becoming similar, even their language style. If you are familiar to a language, just stick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are more like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are more like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E2AB3-7D47-6448-824D-0DCEB3514E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roovy-lang.org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nf-co.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flow.io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0.jpe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34B7B9D-BFB0-E64B-B5F2-78ED9A555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699" y="4322763"/>
            <a:ext cx="4082297" cy="1655762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jianhong</a:t>
            </a:r>
            <a:r>
              <a:rPr lang="en-US" dirty="0"/>
              <a:t> </a:t>
            </a:r>
            <a:r>
              <a:rPr lang="en-US" dirty="0" err="1"/>
              <a:t>Ou</a:t>
            </a:r>
            <a:endParaRPr lang="en-US" dirty="0"/>
          </a:p>
          <a:p>
            <a:r>
              <a:rPr lang="en-US" dirty="0"/>
              <a:t>03/04/2021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B50E1-57C8-4AF8-958B-57C75E209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" b="46"/>
          <a:stretch/>
        </p:blipFill>
        <p:spPr>
          <a:xfrm>
            <a:off x="0" y="4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6D53F1-6E6D-9743-B88B-69F109E01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50" y="2628107"/>
            <a:ext cx="4051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9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F484C1-6B88-E141-8741-12D48E61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More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85D4D-74DB-4D28-816C-C971D045C1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373" r="3114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A836-C173-994D-B3A1-41F88EBD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6"/>
              </a:rPr>
              <a:t>https://nextflow.io/</a:t>
            </a:r>
            <a:endParaRPr lang="en-US" dirty="0"/>
          </a:p>
          <a:p>
            <a:r>
              <a:rPr lang="en-US" dirty="0">
                <a:hlinkClick r:id="rId7"/>
              </a:rPr>
              <a:t>https://nf-co.re/</a:t>
            </a:r>
            <a:endParaRPr lang="en-US" dirty="0"/>
          </a:p>
          <a:p>
            <a:r>
              <a:rPr lang="en-US" dirty="0">
                <a:hlinkClick r:id="rId8"/>
              </a:rPr>
              <a:t>https://groovy-lang.org/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49714-6A03-8542-9E19-909456EE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64" y="2311586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Nextflow</a:t>
            </a:r>
            <a:r>
              <a:rPr lang="en-US" sz="3200" dirty="0">
                <a:solidFill>
                  <a:srgbClr val="FFFFFF"/>
                </a:solidFill>
              </a:rPr>
              <a:t> vs. </a:t>
            </a:r>
            <a:r>
              <a:rPr lang="en-US" sz="3200" dirty="0" err="1">
                <a:solidFill>
                  <a:srgbClr val="FFFFFF"/>
                </a:solidFill>
              </a:rPr>
              <a:t>Snakemake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D83C3-1D21-1A4D-98E2-884A9E6A1D92}"/>
              </a:ext>
            </a:extLst>
          </p:cNvPr>
          <p:cNvSpPr txBox="1"/>
          <p:nvPr/>
        </p:nvSpPr>
        <p:spPr>
          <a:xfrm>
            <a:off x="8320249" y="5870959"/>
            <a:ext cx="3235576" cy="40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400" dirty="0"/>
              <a:t>Ref: https://</a:t>
            </a:r>
            <a:r>
              <a:rPr lang="en-US" sz="1400" dirty="0" err="1"/>
              <a:t>doi.org</a:t>
            </a:r>
            <a:r>
              <a:rPr lang="en-US" sz="1400" dirty="0"/>
              <a:t>/10.1038/nbt.3820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5B32A-96ED-2743-88B6-7647D00BC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68849"/>
              </p:ext>
            </p:extLst>
          </p:nvPr>
        </p:nvGraphicFramePr>
        <p:xfrm>
          <a:off x="4711778" y="1292533"/>
          <a:ext cx="6844047" cy="4268433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2645614">
                  <a:extLst>
                    <a:ext uri="{9D8B030D-6E8A-4147-A177-3AD203B41FA5}">
                      <a16:colId xmlns:a16="http://schemas.microsoft.com/office/drawing/2014/main" val="3863596414"/>
                    </a:ext>
                  </a:extLst>
                </a:gridCol>
                <a:gridCol w="2009089">
                  <a:extLst>
                    <a:ext uri="{9D8B030D-6E8A-4147-A177-3AD203B41FA5}">
                      <a16:colId xmlns:a16="http://schemas.microsoft.com/office/drawing/2014/main" val="2035918380"/>
                    </a:ext>
                  </a:extLst>
                </a:gridCol>
                <a:gridCol w="2189344">
                  <a:extLst>
                    <a:ext uri="{9D8B030D-6E8A-4147-A177-3AD203B41FA5}">
                      <a16:colId xmlns:a16="http://schemas.microsoft.com/office/drawing/2014/main" val="4158318355"/>
                    </a:ext>
                  </a:extLst>
                </a:gridCol>
              </a:tblGrid>
              <a:tr h="656127">
                <a:tc>
                  <a:txBody>
                    <a:bodyPr/>
                    <a:lstStyle/>
                    <a:p>
                      <a:endParaRPr lang="en-US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2229" marR="162229" marT="162229" marB="1622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all" spc="150" err="1">
                          <a:solidFill>
                            <a:schemeClr val="lt1"/>
                          </a:solidFill>
                        </a:rPr>
                        <a:t>Nextflow</a:t>
                      </a:r>
                      <a:endParaRPr lang="en-US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2229" marR="162229" marT="162229" marB="1622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all" spc="150" err="1">
                          <a:solidFill>
                            <a:schemeClr val="lt1"/>
                          </a:solidFill>
                        </a:rPr>
                        <a:t>Snakemake</a:t>
                      </a:r>
                      <a:endParaRPr lang="en-US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2229" marR="162229" marT="162229" marB="1622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1518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Platform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Groovy/JVM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31086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Workflow modules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2006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Docker support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51785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sz="1500" cap="none" spc="0" err="1">
                          <a:solidFill>
                            <a:schemeClr val="tx1"/>
                          </a:solidFill>
                        </a:rPr>
                        <a:t>Conda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support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74031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Build-in batch schedulers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19665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Remote files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62229" marR="162229" marT="162229" marB="162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0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98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AACA-8269-4E40-A5F9-B3D9B04A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213267"/>
          </a:xfrm>
        </p:spPr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8BEE-99C2-7544-AFA3-08152AAA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832394"/>
            <a:ext cx="4649783" cy="823912"/>
          </a:xfrm>
        </p:spPr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931B0-529D-5D44-B214-074FEC6A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656305"/>
            <a:ext cx="4878391" cy="358256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process NAME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label: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when: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input: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output: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script: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C4D9D-1E54-E748-838B-1388EB9BD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832393"/>
            <a:ext cx="4646602" cy="823912"/>
          </a:xfrm>
        </p:spPr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0D8CA-7536-154D-B2AA-27F9307C9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6305"/>
            <a:ext cx="4875210" cy="35825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rule NAME: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version: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input: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output: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resources: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log: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script: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shell: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notebook: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54509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AACA-8269-4E40-A5F9-B3D9B04A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213267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8BEE-99C2-7544-AFA3-08152AAA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832394"/>
            <a:ext cx="4649783" cy="823912"/>
          </a:xfrm>
        </p:spPr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931B0-529D-5D44-B214-074FEC6A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656305"/>
            <a:ext cx="4878391" cy="358256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process foo 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process bar 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workflow NAME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take: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main: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foo() | bar()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emit: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C4D9D-1E54-E748-838B-1388EB9BD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832393"/>
            <a:ext cx="4646602" cy="823912"/>
          </a:xfrm>
        </p:spPr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0D8CA-7536-154D-B2AA-27F9307C9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6305"/>
            <a:ext cx="4875210" cy="35825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subworkflow</a:t>
            </a:r>
            <a:r>
              <a:rPr lang="en-US" dirty="0"/>
              <a:t> foo: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output: pipe(…)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rule NAME: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input: foo()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output: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shell: …</a:t>
            </a:r>
          </a:p>
        </p:txBody>
      </p:sp>
    </p:spTree>
    <p:extLst>
      <p:ext uri="{BB962C8B-B14F-4D97-AF65-F5344CB8AC3E}">
        <p14:creationId xmlns:p14="http://schemas.microsoft.com/office/powerpoint/2010/main" val="20202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CBF6101-F348-3440-81D7-96E21626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 started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51B50A2-2EEB-4DE9-80C2-6C16CB570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303493"/>
              </p:ext>
            </p:extLst>
          </p:nvPr>
        </p:nvGraphicFramePr>
        <p:xfrm>
          <a:off x="4662189" y="1134682"/>
          <a:ext cx="7228583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75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320748-65AF-924F-82F5-954F4601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E75E9F-E3FF-B841-BAF2-D7C7AA83D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023" y="1684419"/>
            <a:ext cx="4878389" cy="4764505"/>
          </a:xfrm>
          <a:solidFill>
            <a:schemeClr val="accent2">
              <a:lumMod val="40000"/>
              <a:lumOff val="60000"/>
              <a:alpha val="26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</a:t>
            </a:r>
            <a:r>
              <a:rPr lang="en-US" dirty="0" err="1"/>
              <a:t>nextflow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nextflow.enable.dsl</a:t>
            </a:r>
            <a:r>
              <a:rPr lang="en-US" dirty="0"/>
              <a:t>=2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input = </a:t>
            </a:r>
            <a:r>
              <a:rPr lang="en-US" dirty="0" err="1"/>
              <a:t>Channel.of</a:t>
            </a:r>
            <a:r>
              <a:rPr lang="en-US" dirty="0"/>
              <a:t>("Hello", "Hi")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workflow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input | p1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p1.out.result | p2 | 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process p1{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input: </a:t>
            </a:r>
            <a:r>
              <a:rPr lang="en-US" dirty="0" err="1"/>
              <a:t>val</a:t>
            </a:r>
            <a:r>
              <a:rPr lang="en-US" dirty="0"/>
              <a:t>(word)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output: </a:t>
            </a:r>
            <a:r>
              <a:rPr lang="en-US" dirty="0" err="1"/>
              <a:t>val</a:t>
            </a:r>
            <a:r>
              <a:rPr lang="en-US" dirty="0"/>
              <a:t>(result), emit: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exec: result = "$word world"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process p2{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input: </a:t>
            </a:r>
            <a:r>
              <a:rPr lang="en-US" dirty="0" err="1"/>
              <a:t>val</a:t>
            </a:r>
            <a:r>
              <a:rPr lang="en-US" dirty="0"/>
              <a:t>(data)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output: </a:t>
            </a:r>
            <a:r>
              <a:rPr lang="en-US" dirty="0" err="1"/>
              <a:t>val</a:t>
            </a:r>
            <a:r>
              <a:rPr lang="en-US" dirty="0"/>
              <a:t>(res)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exec: res = </a:t>
            </a:r>
            <a:r>
              <a:rPr lang="en-US" dirty="0" err="1"/>
              <a:t>data.toUpperCase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F58470-896E-0B4C-8A4A-D744C0AC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1684419"/>
            <a:ext cx="5255440" cy="476450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nextflow</a:t>
            </a:r>
            <a:r>
              <a:rPr lang="en-US" dirty="0"/>
              <a:t> </a:t>
            </a:r>
            <a:r>
              <a:rPr lang="en-US" dirty="0" err="1"/>
              <a:t>test.nf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 E X T F L O W  ~  version 20.10.0</a:t>
            </a:r>
          </a:p>
          <a:p>
            <a:pPr marL="0" indent="0">
              <a:buNone/>
            </a:pPr>
            <a:r>
              <a:rPr lang="en-US" dirty="0"/>
              <a:t>Launching `</a:t>
            </a:r>
            <a:r>
              <a:rPr lang="en-US" dirty="0" err="1"/>
              <a:t>test.nf</a:t>
            </a:r>
            <a:r>
              <a:rPr lang="en-US" dirty="0"/>
              <a:t>` [</a:t>
            </a:r>
            <a:r>
              <a:rPr lang="en-US" dirty="0" err="1"/>
              <a:t>stoic_meucci</a:t>
            </a:r>
            <a:r>
              <a:rPr lang="en-US" dirty="0"/>
              <a:t>] - revision: 565aea2060</a:t>
            </a:r>
          </a:p>
          <a:p>
            <a:pPr marL="0" indent="0">
              <a:buNone/>
            </a:pPr>
            <a:r>
              <a:rPr lang="en-US" dirty="0"/>
              <a:t>executor &gt;  local (4)</a:t>
            </a:r>
          </a:p>
          <a:p>
            <a:pPr marL="0" indent="0">
              <a:buNone/>
            </a:pPr>
            <a:r>
              <a:rPr lang="en-US" dirty="0"/>
              <a:t>[6a/c3ef0e] process &gt; p1 (1) [100%] 2 of 2 ✔</a:t>
            </a:r>
          </a:p>
          <a:p>
            <a:pPr marL="0" indent="0">
              <a:buNone/>
            </a:pPr>
            <a:r>
              <a:rPr lang="en-US" dirty="0"/>
              <a:t>[dc/1d0443] process &gt; p2 (2) [100%] 2 of 2 ✔</a:t>
            </a:r>
          </a:p>
          <a:p>
            <a:pPr marL="0" indent="0">
              <a:buNone/>
            </a:pPr>
            <a:r>
              <a:rPr lang="en-US" dirty="0"/>
              <a:t>HI WORLD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56446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123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4" name="Rectangle 124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1AABCE9-49FA-E449-BE9A-F0293E21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Basic concepts</a:t>
            </a:r>
          </a:p>
        </p:txBody>
      </p:sp>
      <p:pic>
        <p:nvPicPr>
          <p:cNvPr id="311" name="Picture 6" descr="Magnifying glass on clear background">
            <a:extLst>
              <a:ext uri="{FF2B5EF4-FFF2-40B4-BE49-F238E27FC236}">
                <a16:creationId xmlns:a16="http://schemas.microsoft.com/office/drawing/2014/main" id="{DED36BF6-1C2A-4541-924B-7A8020A052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08" r="1437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316" name="Group 127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17" name="Rectangle 128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Rectangle 131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Rectangle 156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Rectangle 168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C7D49-5F64-B742-9207-CE27AE82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7" y="2249487"/>
            <a:ext cx="6984917" cy="3541714"/>
          </a:xfrm>
        </p:spPr>
        <p:txBody>
          <a:bodyPr>
            <a:normAutofit/>
          </a:bodyPr>
          <a:lstStyle/>
          <a:p>
            <a:r>
              <a:rPr lang="en-US" dirty="0"/>
              <a:t>params: an object can be access by whole pipeline</a:t>
            </a:r>
          </a:p>
          <a:p>
            <a:r>
              <a:rPr lang="en-US" dirty="0"/>
              <a:t>channel: asynchronous FIFO queues</a:t>
            </a:r>
          </a:p>
          <a:p>
            <a:r>
              <a:rPr lang="en-US" dirty="0"/>
              <a:t>process: a function unit</a:t>
            </a:r>
          </a:p>
          <a:p>
            <a:r>
              <a:rPr lang="en-US" dirty="0"/>
              <a:t>workflow: a function unit by multiple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12B65BAA-8C50-EC41-AE60-82FC9299A910}"/>
              </a:ext>
            </a:extLst>
          </p:cNvPr>
          <p:cNvSpPr/>
          <p:nvPr/>
        </p:nvSpPr>
        <p:spPr>
          <a:xfrm>
            <a:off x="4807670" y="1658938"/>
            <a:ext cx="3506771" cy="45719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E7455-3BC9-D045-9125-DA3DE8F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Understand the concepts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13A3C1D4-9CD1-403A-9E9D-A5A15D670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732" r="457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72B65-46CD-3F4F-9967-BC6D047C9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33417"/>
              </p:ext>
            </p:extLst>
          </p:nvPr>
        </p:nvGraphicFramePr>
        <p:xfrm>
          <a:off x="4968959" y="2249487"/>
          <a:ext cx="2866194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1" name="Donut 140">
            <a:extLst>
              <a:ext uri="{FF2B5EF4-FFF2-40B4-BE49-F238E27FC236}">
                <a16:creationId xmlns:a16="http://schemas.microsoft.com/office/drawing/2014/main" id="{A1DE6233-0716-0A4A-8AE4-A056E011D36F}"/>
              </a:ext>
            </a:extLst>
          </p:cNvPr>
          <p:cNvSpPr/>
          <p:nvPr/>
        </p:nvSpPr>
        <p:spPr>
          <a:xfrm>
            <a:off x="8819022" y="2214563"/>
            <a:ext cx="2958640" cy="3208337"/>
          </a:xfrm>
          <a:prstGeom prst="donut">
            <a:avLst>
              <a:gd name="adj" fmla="val 19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142" name="Donut 141">
            <a:extLst>
              <a:ext uri="{FF2B5EF4-FFF2-40B4-BE49-F238E27FC236}">
                <a16:creationId xmlns:a16="http://schemas.microsoft.com/office/drawing/2014/main" id="{A43227CC-1C6D-624D-AACD-ADBAB94A0A12}"/>
              </a:ext>
            </a:extLst>
          </p:cNvPr>
          <p:cNvSpPr/>
          <p:nvPr/>
        </p:nvSpPr>
        <p:spPr>
          <a:xfrm>
            <a:off x="8819022" y="2230041"/>
            <a:ext cx="2958640" cy="3208337"/>
          </a:xfrm>
          <a:prstGeom prst="donut">
            <a:avLst>
              <a:gd name="adj" fmla="val 42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143" name="Donut 142">
            <a:extLst>
              <a:ext uri="{FF2B5EF4-FFF2-40B4-BE49-F238E27FC236}">
                <a16:creationId xmlns:a16="http://schemas.microsoft.com/office/drawing/2014/main" id="{73CFC094-3C1E-3040-B119-03C8D24489DC}"/>
              </a:ext>
            </a:extLst>
          </p:cNvPr>
          <p:cNvSpPr/>
          <p:nvPr/>
        </p:nvSpPr>
        <p:spPr>
          <a:xfrm>
            <a:off x="8947908" y="2372421"/>
            <a:ext cx="2696702" cy="2924293"/>
          </a:xfrm>
          <a:prstGeom prst="donut">
            <a:avLst>
              <a:gd name="adj" fmla="val 42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144" name="Donut 143">
            <a:extLst>
              <a:ext uri="{FF2B5EF4-FFF2-40B4-BE49-F238E27FC236}">
                <a16:creationId xmlns:a16="http://schemas.microsoft.com/office/drawing/2014/main" id="{558B9D72-E974-094E-8257-C9D8879A31CE}"/>
              </a:ext>
            </a:extLst>
          </p:cNvPr>
          <p:cNvSpPr/>
          <p:nvPr/>
        </p:nvSpPr>
        <p:spPr>
          <a:xfrm>
            <a:off x="9114744" y="2537501"/>
            <a:ext cx="2363029" cy="2562459"/>
          </a:xfrm>
          <a:prstGeom prst="donut">
            <a:avLst>
              <a:gd name="adj" fmla="val 425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6B1EC998-FFE1-B84F-99A4-96F78584AD06}"/>
              </a:ext>
            </a:extLst>
          </p:cNvPr>
          <p:cNvSpPr/>
          <p:nvPr/>
        </p:nvSpPr>
        <p:spPr>
          <a:xfrm rot="16200000" flipH="1">
            <a:off x="10061309" y="1863529"/>
            <a:ext cx="469899" cy="3728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46C3CA0F-30D7-FC40-B219-1F72DB51A9C5}"/>
              </a:ext>
            </a:extLst>
          </p:cNvPr>
          <p:cNvSpPr/>
          <p:nvPr/>
        </p:nvSpPr>
        <p:spPr>
          <a:xfrm flipH="1">
            <a:off x="7939445" y="2501737"/>
            <a:ext cx="1366729" cy="17053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34EE8252-683C-8649-B932-5C997DD8814E}"/>
              </a:ext>
            </a:extLst>
          </p:cNvPr>
          <p:cNvSpPr/>
          <p:nvPr/>
        </p:nvSpPr>
        <p:spPr>
          <a:xfrm flipH="1">
            <a:off x="7939444" y="3712487"/>
            <a:ext cx="1071007" cy="1705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4D9B3E66-2741-8B46-82F1-335628A7CA08}"/>
              </a:ext>
            </a:extLst>
          </p:cNvPr>
          <p:cNvSpPr/>
          <p:nvPr/>
        </p:nvSpPr>
        <p:spPr>
          <a:xfrm flipH="1">
            <a:off x="6003549" y="4812639"/>
            <a:ext cx="3781473" cy="1705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E3CD8B3D-7F82-E948-9836-1AE4F9ED525B}"/>
              </a:ext>
            </a:extLst>
          </p:cNvPr>
          <p:cNvSpPr/>
          <p:nvPr/>
        </p:nvSpPr>
        <p:spPr>
          <a:xfrm rot="10800000" flipH="1">
            <a:off x="7931850" y="2966762"/>
            <a:ext cx="1268711" cy="1705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87855629-015A-014E-8CE6-6F8C0343E87E}"/>
              </a:ext>
            </a:extLst>
          </p:cNvPr>
          <p:cNvSpPr/>
          <p:nvPr/>
        </p:nvSpPr>
        <p:spPr>
          <a:xfrm rot="10800000" flipH="1">
            <a:off x="7979294" y="4124782"/>
            <a:ext cx="1221267" cy="1705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9E3AAC5D-FFBE-C747-B90E-3C4D628FEFD6}"/>
              </a:ext>
            </a:extLst>
          </p:cNvPr>
          <p:cNvSpPr/>
          <p:nvPr/>
        </p:nvSpPr>
        <p:spPr>
          <a:xfrm rot="10800000" flipH="1">
            <a:off x="6028382" y="5059426"/>
            <a:ext cx="4239206" cy="13226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724907CA-0F08-6149-A9B9-514706850601}"/>
              </a:ext>
            </a:extLst>
          </p:cNvPr>
          <p:cNvSpPr/>
          <p:nvPr/>
        </p:nvSpPr>
        <p:spPr>
          <a:xfrm rot="16200000" flipH="1">
            <a:off x="10061308" y="5511734"/>
            <a:ext cx="469899" cy="37286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41316-BF36-E04C-AD37-F3C04883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scripting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0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675</TotalTime>
  <Words>494</Words>
  <Application>Microsoft Macintosh PowerPoint</Application>
  <PresentationFormat>Widescreen</PresentationFormat>
  <Paragraphs>129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PowerPoint Presentation</vt:lpstr>
      <vt:lpstr>Nextflow vs. Snakemake</vt:lpstr>
      <vt:lpstr>STYLE</vt:lpstr>
      <vt:lpstr>Workflow</vt:lpstr>
      <vt:lpstr>Get started</vt:lpstr>
      <vt:lpstr>Hello World</vt:lpstr>
      <vt:lpstr>Basic concepts</vt:lpstr>
      <vt:lpstr>Understand the concepts</vt:lpstr>
      <vt:lpstr>scripting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nextflow</dc:title>
  <dc:creator>Jianhong Ou, Ph.D.</dc:creator>
  <cp:lastModifiedBy>Jianhong Ou, Ph.D.</cp:lastModifiedBy>
  <cp:revision>17</cp:revision>
  <dcterms:created xsi:type="dcterms:W3CDTF">2021-02-24T14:34:10Z</dcterms:created>
  <dcterms:modified xsi:type="dcterms:W3CDTF">2021-02-25T01:49:13Z</dcterms:modified>
</cp:coreProperties>
</file>