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78" r:id="rId3"/>
  </p:sldMasterIdLst>
  <p:notesMasterIdLst>
    <p:notesMasterId r:id="rId23"/>
  </p:notesMasterIdLst>
  <p:sldIdLst>
    <p:sldId id="712" r:id="rId4"/>
    <p:sldId id="738" r:id="rId5"/>
    <p:sldId id="817" r:id="rId6"/>
    <p:sldId id="857" r:id="rId7"/>
    <p:sldId id="856" r:id="rId8"/>
    <p:sldId id="855" r:id="rId9"/>
    <p:sldId id="854" r:id="rId10"/>
    <p:sldId id="853" r:id="rId11"/>
    <p:sldId id="852" r:id="rId12"/>
    <p:sldId id="848" r:id="rId13"/>
    <p:sldId id="851" r:id="rId14"/>
    <p:sldId id="847" r:id="rId15"/>
    <p:sldId id="858" r:id="rId16"/>
    <p:sldId id="859" r:id="rId17"/>
    <p:sldId id="850" r:id="rId18"/>
    <p:sldId id="860" r:id="rId19"/>
    <p:sldId id="861" r:id="rId20"/>
    <p:sldId id="801" r:id="rId21"/>
    <p:sldId id="741" r:id="rId22"/>
  </p:sldIdLst>
  <p:sldSz cx="9144000" cy="6858000" type="screen4x3"/>
  <p:notesSz cx="6858000" cy="9144000"/>
  <p:custDataLst>
    <p:tags r:id="rId27"/>
  </p:custDataLst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44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howGuides="1">
      <p:cViewPr varScale="1">
        <p:scale>
          <a:sx n="64" d="100"/>
          <a:sy n="64" d="100"/>
        </p:scale>
        <p:origin x="-1336" y="-68"/>
      </p:cViewPr>
      <p:guideLst>
        <p:guide orient="horz" pos="2144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7" Type="http://schemas.openxmlformats.org/officeDocument/2006/relationships/tags" Target="tags/tag2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notesMaster" Target="notesMasters/notesMaster1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base"/>
            <a:fld id="{D2A48B96-639E-45A3-A0BA-2464DFDB1FAA}" type="datetimeFigureOut">
              <a:rPr lang="zh-CN" altLang="en-US" strike="noStrike" noProof="1" smtClean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11268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269" name="备注占位符 4"/>
          <p:cNvSpPr>
            <a:spLocks noGrp="1"/>
          </p:cNvSpPr>
          <p:nvPr>
            <p:ph type="body" sz="quarter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t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0"/>
            <a:r>
              <a:rPr lang="zh-CN" altLang="en-US"/>
              <a:t>第二级</a:t>
            </a:r>
            <a:endParaRPr lang="zh-CN" altLang="en-US"/>
          </a:p>
          <a:p>
            <a:pPr lvl="2" indent="0"/>
            <a:r>
              <a:rPr lang="zh-CN" altLang="en-US"/>
              <a:t>第三级</a:t>
            </a:r>
            <a:endParaRPr lang="zh-CN" altLang="en-US"/>
          </a:p>
          <a:p>
            <a:pPr lvl="3" indent="0"/>
            <a:r>
              <a:rPr lang="zh-CN" altLang="en-US"/>
              <a:t>第四级</a:t>
            </a:r>
            <a:endParaRPr lang="zh-CN" altLang="en-US"/>
          </a:p>
          <a:p>
            <a:pPr lvl="4" indent="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base"/>
            <a:fld id="{A6837353-30EB-4A48-80EB-173D804AEFBD}" type="slidenum">
              <a:rPr lang="zh-CN" altLang="en-US" strike="noStrike" noProof="1" smtClean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4" Type="http://schemas.openxmlformats.org/officeDocument/2006/relationships/image" Target="../media/image2.png"/><Relationship Id="rId3" Type="http://schemas.openxmlformats.org/officeDocument/2006/relationships/tags" Target="../tags/tag1.xm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【2】本课程的概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【9】下周课程要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 smtClean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>
              <a:latin typeface="Tahoma" panose="020B0604030504040204" pitchFamily="34" charset="0"/>
            </a:endParaRPr>
          </a:p>
        </p:txBody>
      </p:sp>
      <p:sp>
        <p:nvSpPr>
          <p:cNvPr id="16" name="文本占位符 3"/>
          <p:cNvSpPr>
            <a:spLocks noGrp="1"/>
          </p:cNvSpPr>
          <p:nvPr>
            <p:ph type="body" sz="quarter" idx="13" hasCustomPrompt="1"/>
          </p:nvPr>
        </p:nvSpPr>
        <p:spPr>
          <a:xfrm>
            <a:off x="395536" y="1556792"/>
            <a:ext cx="8352928" cy="2448272"/>
          </a:xfrm>
        </p:spPr>
        <p:txBody>
          <a:bodyPr/>
          <a:lstStyle>
            <a:lvl1pPr marL="457200" indent="-457200">
              <a:lnSpc>
                <a:spcPct val="150000"/>
              </a:lnSpc>
              <a:buFont typeface="+mj-ea"/>
              <a:buAutoNum type="ea1JpnChsDbPeriod"/>
              <a:defRPr sz="2800" b="1"/>
            </a:lvl1pPr>
          </a:lstStyle>
          <a:p>
            <a:pPr lvl="0"/>
            <a:r>
              <a:rPr lang="zh-CN" altLang="en-US" dirty="0" smtClean="0"/>
              <a:t>要点</a:t>
            </a:r>
            <a:r>
              <a:rPr lang="en-US" altLang="zh-CN" dirty="0" smtClean="0"/>
              <a:t>1</a:t>
            </a:r>
            <a:endParaRPr lang="en-US" altLang="zh-CN" dirty="0" smtClean="0"/>
          </a:p>
          <a:p>
            <a:pPr lvl="0"/>
            <a:r>
              <a:rPr lang="zh-CN" altLang="en-US" dirty="0" smtClean="0"/>
              <a:t>要点</a:t>
            </a:r>
            <a:r>
              <a:rPr lang="en-US" altLang="zh-CN" dirty="0" smtClean="0"/>
              <a:t>2</a:t>
            </a:r>
            <a:endParaRPr lang="en-US" altLang="zh-CN" dirty="0" smtClean="0"/>
          </a:p>
        </p:txBody>
      </p:sp>
      <p:grpSp>
        <p:nvGrpSpPr>
          <p:cNvPr id="3" name="组合 2"/>
          <p:cNvGrpSpPr/>
          <p:nvPr userDrawn="1"/>
        </p:nvGrpSpPr>
        <p:grpSpPr>
          <a:xfrm>
            <a:off x="2529933" y="510630"/>
            <a:ext cx="4055229" cy="768350"/>
            <a:chOff x="1400959" y="510630"/>
            <a:chExt cx="4055229" cy="768350"/>
          </a:xfrm>
        </p:grpSpPr>
        <p:sp>
          <p:nvSpPr>
            <p:cNvPr id="20" name="文本框 19"/>
            <p:cNvSpPr txBox="1"/>
            <p:nvPr userDrawn="1"/>
          </p:nvSpPr>
          <p:spPr>
            <a:xfrm>
              <a:off x="1905268" y="510630"/>
              <a:ext cx="3550920" cy="7683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0" lang="zh-CN" altLang="en-US" sz="4400" b="1" i="0" u="none" strike="noStrike" kern="1200" cap="none" spc="0" normalizeH="0" baseline="0" noProof="1" smtClean="0">
                  <a:solidFill>
                    <a:schemeClr val="tx1"/>
                  </a:solidFill>
                  <a:latin typeface="+mn-ea"/>
                  <a:ea typeface="宋体" panose="02010600030101010101" pitchFamily="2" charset="-122"/>
                  <a:cs typeface="+mn-ea"/>
                  <a:sym typeface="+mn-ea"/>
                </a:rPr>
                <a:t>下周课程要点</a:t>
              </a:r>
              <a:endParaRPr lang="zh-CN" altLang="en-US" sz="4400" b="1" dirty="0"/>
            </a:p>
          </p:txBody>
        </p:sp>
        <p:pic>
          <p:nvPicPr>
            <p:cNvPr id="22" name="图片 231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400959" y="641746"/>
              <a:ext cx="504309" cy="507207"/>
            </a:xfrm>
            <a:prstGeom prst="rect">
              <a:avLst/>
            </a:prstGeom>
            <a:noFill/>
            <a:ln w="9525">
              <a:noFill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【10】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 smtClean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>
              <a:latin typeface="Tahoma" panose="020B0604030504040204" pitchFamily="34" charset="0"/>
            </a:endParaRPr>
          </a:p>
        </p:txBody>
      </p:sp>
      <p:sp>
        <p:nvSpPr>
          <p:cNvPr id="17" name="Freeform 5"/>
          <p:cNvSpPr>
            <a:spLocks noEditPoints="1"/>
          </p:cNvSpPr>
          <p:nvPr userDrawn="1"/>
        </p:nvSpPr>
        <p:spPr>
          <a:xfrm>
            <a:off x="0" y="263525"/>
            <a:ext cx="9144000" cy="2352675"/>
          </a:xfrm>
          <a:custGeom>
            <a:avLst/>
            <a:gdLst/>
            <a:ahLst/>
            <a:cxnLst>
              <a:cxn ang="0">
                <a:pos x="9067419" y="2163485"/>
              </a:cxn>
              <a:cxn ang="0">
                <a:pos x="8951976" y="2006334"/>
              </a:cxn>
              <a:cxn ang="0">
                <a:pos x="8844534" y="2062786"/>
              </a:cxn>
              <a:cxn ang="0">
                <a:pos x="8770239" y="2038375"/>
              </a:cxn>
              <a:cxn ang="0">
                <a:pos x="8615934" y="2003283"/>
              </a:cxn>
              <a:cxn ang="0">
                <a:pos x="8492490" y="1963614"/>
              </a:cxn>
              <a:cxn ang="0">
                <a:pos x="8334756" y="2071941"/>
              </a:cxn>
              <a:cxn ang="0">
                <a:pos x="8195310" y="2062786"/>
              </a:cxn>
              <a:cxn ang="0">
                <a:pos x="7992999" y="2136021"/>
              </a:cxn>
              <a:cxn ang="0">
                <a:pos x="7870698" y="2070415"/>
              </a:cxn>
              <a:cxn ang="0">
                <a:pos x="7733538" y="2105507"/>
              </a:cxn>
              <a:cxn ang="0">
                <a:pos x="7589520" y="1821721"/>
              </a:cxn>
              <a:cxn ang="0">
                <a:pos x="7435215" y="1765269"/>
              </a:cxn>
              <a:cxn ang="0">
                <a:pos x="7293483" y="2000231"/>
              </a:cxn>
              <a:cxn ang="0">
                <a:pos x="7134606" y="1801887"/>
              </a:cxn>
              <a:cxn ang="0">
                <a:pos x="6501384" y="1248047"/>
              </a:cxn>
              <a:cxn ang="0">
                <a:pos x="6167628" y="1028342"/>
              </a:cxn>
              <a:cxn ang="0">
                <a:pos x="6110478" y="938324"/>
              </a:cxn>
              <a:cxn ang="0">
                <a:pos x="6048756" y="1943779"/>
              </a:cxn>
              <a:cxn ang="0">
                <a:pos x="5723001" y="1661520"/>
              </a:cxn>
              <a:cxn ang="0">
                <a:pos x="5508117" y="1045125"/>
              </a:cxn>
              <a:cxn ang="0">
                <a:pos x="5189220" y="1907162"/>
              </a:cxn>
              <a:cxn ang="0">
                <a:pos x="5113782" y="1914791"/>
              </a:cxn>
              <a:cxn ang="0">
                <a:pos x="5026914" y="1930048"/>
              </a:cxn>
              <a:cxn ang="0">
                <a:pos x="4898898" y="1725600"/>
              </a:cxn>
              <a:cxn ang="0">
                <a:pos x="4624578" y="1704240"/>
              </a:cxn>
              <a:cxn ang="0">
                <a:pos x="4483989" y="1487586"/>
              </a:cxn>
              <a:cxn ang="0">
                <a:pos x="4277106" y="1670674"/>
              </a:cxn>
              <a:cxn ang="0">
                <a:pos x="4097655" y="2158907"/>
              </a:cxn>
              <a:cxn ang="0">
                <a:pos x="3958209" y="1914791"/>
              </a:cxn>
              <a:cxn ang="0">
                <a:pos x="3874770" y="567571"/>
              </a:cxn>
              <a:cxn ang="0">
                <a:pos x="3848481" y="285311"/>
              </a:cxn>
              <a:cxn ang="0">
                <a:pos x="3805047" y="1060382"/>
              </a:cxn>
              <a:cxn ang="0">
                <a:pos x="3425571" y="2256554"/>
              </a:cxn>
              <a:cxn ang="0">
                <a:pos x="3196971" y="1707291"/>
              </a:cxn>
              <a:cxn ang="0">
                <a:pos x="3003804" y="2093301"/>
              </a:cxn>
              <a:cxn ang="0">
                <a:pos x="2823210" y="2102455"/>
              </a:cxn>
              <a:cxn ang="0">
                <a:pos x="2640330" y="2197051"/>
              </a:cxn>
              <a:cxn ang="0">
                <a:pos x="2459736" y="2122290"/>
              </a:cxn>
              <a:cxn ang="0">
                <a:pos x="2348865" y="2232142"/>
              </a:cxn>
              <a:cxn ang="0">
                <a:pos x="2257425" y="2256554"/>
              </a:cxn>
              <a:cxn ang="0">
                <a:pos x="2063115" y="2221462"/>
              </a:cxn>
              <a:cxn ang="0">
                <a:pos x="1912239" y="2241297"/>
              </a:cxn>
              <a:cxn ang="0">
                <a:pos x="1749933" y="2148227"/>
              </a:cxn>
              <a:cxn ang="0">
                <a:pos x="1649349" y="1930048"/>
              </a:cxn>
              <a:cxn ang="0">
                <a:pos x="1432179" y="2168062"/>
              </a:cxn>
              <a:cxn ang="0">
                <a:pos x="1320165" y="2137547"/>
              </a:cxn>
              <a:cxn ang="0">
                <a:pos x="1201293" y="2119238"/>
              </a:cxn>
              <a:cxn ang="0">
                <a:pos x="1107567" y="1867493"/>
              </a:cxn>
              <a:cxn ang="0">
                <a:pos x="963549" y="2097878"/>
              </a:cxn>
              <a:cxn ang="0">
                <a:pos x="758952" y="2177216"/>
              </a:cxn>
              <a:cxn ang="0">
                <a:pos x="588645" y="1893430"/>
              </a:cxn>
              <a:cxn ang="0">
                <a:pos x="365760" y="1899533"/>
              </a:cxn>
              <a:cxn ang="0">
                <a:pos x="249174" y="2047529"/>
              </a:cxn>
              <a:cxn ang="0">
                <a:pos x="64008" y="2070415"/>
              </a:cxn>
              <a:cxn ang="0">
                <a:pos x="3850767" y="2148227"/>
              </a:cxn>
              <a:cxn ang="0">
                <a:pos x="3835908" y="1740857"/>
              </a:cxn>
              <a:cxn ang="0">
                <a:pos x="3835908" y="1330436"/>
              </a:cxn>
              <a:cxn ang="0">
                <a:pos x="3835908" y="1153452"/>
              </a:cxn>
            </a:cxnLst>
            <a:rect l="0" t="0" r="0" b="0"/>
            <a:pathLst>
              <a:path w="8000" h="1542">
                <a:moveTo>
                  <a:pt x="7978" y="1472"/>
                </a:moveTo>
                <a:cubicBezTo>
                  <a:pt x="7978" y="1462"/>
                  <a:pt x="7978" y="1462"/>
                  <a:pt x="7978" y="1462"/>
                </a:cubicBezTo>
                <a:cubicBezTo>
                  <a:pt x="7966" y="1462"/>
                  <a:pt x="7966" y="1462"/>
                  <a:pt x="7966" y="1462"/>
                </a:cubicBezTo>
                <a:cubicBezTo>
                  <a:pt x="7966" y="1436"/>
                  <a:pt x="7966" y="1436"/>
                  <a:pt x="7966" y="1436"/>
                </a:cubicBezTo>
                <a:cubicBezTo>
                  <a:pt x="7955" y="1436"/>
                  <a:pt x="7955" y="1436"/>
                  <a:pt x="7955" y="1436"/>
                </a:cubicBezTo>
                <a:cubicBezTo>
                  <a:pt x="7955" y="1420"/>
                  <a:pt x="7955" y="1420"/>
                  <a:pt x="7955" y="1420"/>
                </a:cubicBezTo>
                <a:cubicBezTo>
                  <a:pt x="7941" y="1420"/>
                  <a:pt x="7941" y="1420"/>
                  <a:pt x="7941" y="1420"/>
                </a:cubicBezTo>
                <a:cubicBezTo>
                  <a:pt x="7941" y="1428"/>
                  <a:pt x="7941" y="1428"/>
                  <a:pt x="7941" y="1428"/>
                </a:cubicBezTo>
                <a:cubicBezTo>
                  <a:pt x="7933" y="1428"/>
                  <a:pt x="7933" y="1428"/>
                  <a:pt x="7933" y="1428"/>
                </a:cubicBezTo>
                <a:cubicBezTo>
                  <a:pt x="7933" y="1418"/>
                  <a:pt x="7933" y="1418"/>
                  <a:pt x="7933" y="1418"/>
                </a:cubicBezTo>
                <a:cubicBezTo>
                  <a:pt x="7916" y="1418"/>
                  <a:pt x="7916" y="1418"/>
                  <a:pt x="7916" y="1418"/>
                </a:cubicBezTo>
                <a:cubicBezTo>
                  <a:pt x="7916" y="1433"/>
                  <a:pt x="7916" y="1433"/>
                  <a:pt x="7916" y="1433"/>
                </a:cubicBezTo>
                <a:cubicBezTo>
                  <a:pt x="7895" y="1433"/>
                  <a:pt x="7895" y="1433"/>
                  <a:pt x="7895" y="1433"/>
                </a:cubicBezTo>
                <a:cubicBezTo>
                  <a:pt x="7895" y="1335"/>
                  <a:pt x="7895" y="1335"/>
                  <a:pt x="7895" y="1335"/>
                </a:cubicBezTo>
                <a:cubicBezTo>
                  <a:pt x="7879" y="1335"/>
                  <a:pt x="7879" y="1335"/>
                  <a:pt x="7879" y="1335"/>
                </a:cubicBezTo>
                <a:cubicBezTo>
                  <a:pt x="7855" y="1316"/>
                  <a:pt x="7855" y="1316"/>
                  <a:pt x="7855" y="1316"/>
                </a:cubicBezTo>
                <a:cubicBezTo>
                  <a:pt x="7855" y="1300"/>
                  <a:pt x="7855" y="1300"/>
                  <a:pt x="7855" y="1300"/>
                </a:cubicBezTo>
                <a:cubicBezTo>
                  <a:pt x="7843" y="1300"/>
                  <a:pt x="7843" y="1300"/>
                  <a:pt x="7843" y="1300"/>
                </a:cubicBezTo>
                <a:cubicBezTo>
                  <a:pt x="7843" y="1315"/>
                  <a:pt x="7843" y="1315"/>
                  <a:pt x="7843" y="1315"/>
                </a:cubicBezTo>
                <a:cubicBezTo>
                  <a:pt x="7832" y="1315"/>
                  <a:pt x="7832" y="1315"/>
                  <a:pt x="7832" y="1315"/>
                </a:cubicBezTo>
                <a:cubicBezTo>
                  <a:pt x="7832" y="1300"/>
                  <a:pt x="7832" y="1300"/>
                  <a:pt x="7832" y="1300"/>
                </a:cubicBezTo>
                <a:cubicBezTo>
                  <a:pt x="7821" y="1300"/>
                  <a:pt x="7821" y="1300"/>
                  <a:pt x="7821" y="1300"/>
                </a:cubicBezTo>
                <a:cubicBezTo>
                  <a:pt x="7821" y="1315"/>
                  <a:pt x="7821" y="1315"/>
                  <a:pt x="7821" y="1315"/>
                </a:cubicBezTo>
                <a:cubicBezTo>
                  <a:pt x="7806" y="1335"/>
                  <a:pt x="7806" y="1335"/>
                  <a:pt x="7806" y="1335"/>
                </a:cubicBezTo>
                <a:cubicBezTo>
                  <a:pt x="7789" y="1335"/>
                  <a:pt x="7789" y="1335"/>
                  <a:pt x="7789" y="1335"/>
                </a:cubicBezTo>
                <a:cubicBezTo>
                  <a:pt x="7789" y="1436"/>
                  <a:pt x="7789" y="1436"/>
                  <a:pt x="7789" y="1436"/>
                </a:cubicBezTo>
                <a:cubicBezTo>
                  <a:pt x="7749" y="1436"/>
                  <a:pt x="7749" y="1436"/>
                  <a:pt x="7749" y="1436"/>
                </a:cubicBezTo>
                <a:cubicBezTo>
                  <a:pt x="7749" y="1345"/>
                  <a:pt x="7749" y="1345"/>
                  <a:pt x="7749" y="1345"/>
                </a:cubicBezTo>
                <a:cubicBezTo>
                  <a:pt x="7738" y="1345"/>
                  <a:pt x="7738" y="1345"/>
                  <a:pt x="7738" y="1345"/>
                </a:cubicBezTo>
                <a:cubicBezTo>
                  <a:pt x="7738" y="1352"/>
                  <a:pt x="7738" y="1352"/>
                  <a:pt x="7738" y="1352"/>
                </a:cubicBezTo>
                <a:cubicBezTo>
                  <a:pt x="7724" y="1352"/>
                  <a:pt x="7724" y="1352"/>
                  <a:pt x="7724" y="1352"/>
                </a:cubicBezTo>
                <a:cubicBezTo>
                  <a:pt x="7724" y="1337"/>
                  <a:pt x="7724" y="1337"/>
                  <a:pt x="7724" y="1337"/>
                </a:cubicBezTo>
                <a:cubicBezTo>
                  <a:pt x="7713" y="1337"/>
                  <a:pt x="7713" y="1337"/>
                  <a:pt x="7713" y="1337"/>
                </a:cubicBezTo>
                <a:cubicBezTo>
                  <a:pt x="7713" y="1321"/>
                  <a:pt x="7713" y="1321"/>
                  <a:pt x="7713" y="1321"/>
                </a:cubicBezTo>
                <a:cubicBezTo>
                  <a:pt x="7697" y="1321"/>
                  <a:pt x="7697" y="1321"/>
                  <a:pt x="7697" y="1321"/>
                </a:cubicBezTo>
                <a:cubicBezTo>
                  <a:pt x="7697" y="1336"/>
                  <a:pt x="7697" y="1336"/>
                  <a:pt x="7697" y="1336"/>
                </a:cubicBezTo>
                <a:cubicBezTo>
                  <a:pt x="7687" y="1336"/>
                  <a:pt x="7687" y="1336"/>
                  <a:pt x="7687" y="1336"/>
                </a:cubicBezTo>
                <a:cubicBezTo>
                  <a:pt x="7687" y="1324"/>
                  <a:pt x="7687" y="1324"/>
                  <a:pt x="7687" y="1324"/>
                </a:cubicBezTo>
                <a:cubicBezTo>
                  <a:pt x="7673" y="1324"/>
                  <a:pt x="7673" y="1324"/>
                  <a:pt x="7673" y="1324"/>
                </a:cubicBezTo>
                <a:cubicBezTo>
                  <a:pt x="7673" y="1336"/>
                  <a:pt x="7673" y="1336"/>
                  <a:pt x="7673" y="1336"/>
                </a:cubicBezTo>
                <a:cubicBezTo>
                  <a:pt x="7659" y="1336"/>
                  <a:pt x="7659" y="1336"/>
                  <a:pt x="7659" y="1336"/>
                </a:cubicBezTo>
                <a:cubicBezTo>
                  <a:pt x="7659" y="1326"/>
                  <a:pt x="7659" y="1326"/>
                  <a:pt x="7659" y="1326"/>
                </a:cubicBezTo>
                <a:cubicBezTo>
                  <a:pt x="7645" y="1326"/>
                  <a:pt x="7645" y="1326"/>
                  <a:pt x="7645" y="1326"/>
                </a:cubicBezTo>
                <a:cubicBezTo>
                  <a:pt x="7645" y="1356"/>
                  <a:pt x="7645" y="1356"/>
                  <a:pt x="7645" y="1356"/>
                </a:cubicBezTo>
                <a:cubicBezTo>
                  <a:pt x="7616" y="1356"/>
                  <a:pt x="7616" y="1356"/>
                  <a:pt x="7616" y="1356"/>
                </a:cubicBezTo>
                <a:cubicBezTo>
                  <a:pt x="7616" y="1439"/>
                  <a:pt x="7616" y="1439"/>
                  <a:pt x="7616" y="1439"/>
                </a:cubicBezTo>
                <a:cubicBezTo>
                  <a:pt x="7581" y="1439"/>
                  <a:pt x="7581" y="1439"/>
                  <a:pt x="7581" y="1439"/>
                </a:cubicBezTo>
                <a:cubicBezTo>
                  <a:pt x="7581" y="1337"/>
                  <a:pt x="7581" y="1337"/>
                  <a:pt x="7581" y="1337"/>
                </a:cubicBezTo>
                <a:cubicBezTo>
                  <a:pt x="7557" y="1337"/>
                  <a:pt x="7557" y="1337"/>
                  <a:pt x="7557" y="1337"/>
                </a:cubicBezTo>
                <a:cubicBezTo>
                  <a:pt x="7538" y="1313"/>
                  <a:pt x="7538" y="1313"/>
                  <a:pt x="7538" y="1313"/>
                </a:cubicBezTo>
                <a:cubicBezTo>
                  <a:pt x="7497" y="1313"/>
                  <a:pt x="7497" y="1313"/>
                  <a:pt x="7497" y="1313"/>
                </a:cubicBezTo>
                <a:cubicBezTo>
                  <a:pt x="7497" y="1416"/>
                  <a:pt x="7497" y="1416"/>
                  <a:pt x="7497" y="1416"/>
                </a:cubicBezTo>
                <a:cubicBezTo>
                  <a:pt x="7483" y="1416"/>
                  <a:pt x="7483" y="1416"/>
                  <a:pt x="7483" y="1416"/>
                </a:cubicBezTo>
                <a:cubicBezTo>
                  <a:pt x="7483" y="1314"/>
                  <a:pt x="7483" y="1314"/>
                  <a:pt x="7483" y="1314"/>
                </a:cubicBezTo>
                <a:cubicBezTo>
                  <a:pt x="7465" y="1285"/>
                  <a:pt x="7465" y="1285"/>
                  <a:pt x="7465" y="1285"/>
                </a:cubicBezTo>
                <a:cubicBezTo>
                  <a:pt x="7452" y="1285"/>
                  <a:pt x="7452" y="1285"/>
                  <a:pt x="7452" y="1285"/>
                </a:cubicBezTo>
                <a:cubicBezTo>
                  <a:pt x="7452" y="1291"/>
                  <a:pt x="7452" y="1291"/>
                  <a:pt x="7452" y="1291"/>
                </a:cubicBezTo>
                <a:cubicBezTo>
                  <a:pt x="7441" y="1291"/>
                  <a:pt x="7441" y="1291"/>
                  <a:pt x="7441" y="1291"/>
                </a:cubicBezTo>
                <a:cubicBezTo>
                  <a:pt x="7441" y="1287"/>
                  <a:pt x="7441" y="1287"/>
                  <a:pt x="7441" y="1287"/>
                </a:cubicBezTo>
                <a:cubicBezTo>
                  <a:pt x="7430" y="1287"/>
                  <a:pt x="7430" y="1287"/>
                  <a:pt x="7430" y="1287"/>
                </a:cubicBezTo>
                <a:cubicBezTo>
                  <a:pt x="7430" y="1301"/>
                  <a:pt x="7430" y="1301"/>
                  <a:pt x="7430" y="1301"/>
                </a:cubicBezTo>
                <a:cubicBezTo>
                  <a:pt x="7383" y="1301"/>
                  <a:pt x="7383" y="1301"/>
                  <a:pt x="7383" y="1301"/>
                </a:cubicBezTo>
                <a:cubicBezTo>
                  <a:pt x="7383" y="1286"/>
                  <a:pt x="7383" y="1286"/>
                  <a:pt x="7383" y="1286"/>
                </a:cubicBezTo>
                <a:cubicBezTo>
                  <a:pt x="7370" y="1261"/>
                  <a:pt x="7370" y="1261"/>
                  <a:pt x="7370" y="1261"/>
                </a:cubicBezTo>
                <a:cubicBezTo>
                  <a:pt x="7326" y="1261"/>
                  <a:pt x="7326" y="1261"/>
                  <a:pt x="7326" y="1261"/>
                </a:cubicBezTo>
                <a:cubicBezTo>
                  <a:pt x="7326" y="1286"/>
                  <a:pt x="7326" y="1286"/>
                  <a:pt x="7326" y="1286"/>
                </a:cubicBezTo>
                <a:cubicBezTo>
                  <a:pt x="7297" y="1286"/>
                  <a:pt x="7297" y="1286"/>
                  <a:pt x="7297" y="1286"/>
                </a:cubicBezTo>
                <a:cubicBezTo>
                  <a:pt x="7297" y="1303"/>
                  <a:pt x="7297" y="1303"/>
                  <a:pt x="7297" y="1303"/>
                </a:cubicBezTo>
                <a:cubicBezTo>
                  <a:pt x="7292" y="1303"/>
                  <a:pt x="7292" y="1303"/>
                  <a:pt x="7292" y="1303"/>
                </a:cubicBezTo>
                <a:cubicBezTo>
                  <a:pt x="7292" y="1358"/>
                  <a:pt x="7292" y="1358"/>
                  <a:pt x="7292" y="1358"/>
                </a:cubicBezTo>
                <a:cubicBezTo>
                  <a:pt x="7281" y="1358"/>
                  <a:pt x="7281" y="1358"/>
                  <a:pt x="7281" y="1358"/>
                </a:cubicBezTo>
                <a:cubicBezTo>
                  <a:pt x="7281" y="1302"/>
                  <a:pt x="7281" y="1302"/>
                  <a:pt x="7281" y="1302"/>
                </a:cubicBezTo>
                <a:cubicBezTo>
                  <a:pt x="7273" y="1302"/>
                  <a:pt x="7273" y="1302"/>
                  <a:pt x="7273" y="1302"/>
                </a:cubicBezTo>
                <a:cubicBezTo>
                  <a:pt x="7273" y="1279"/>
                  <a:pt x="7273" y="1279"/>
                  <a:pt x="7273" y="1279"/>
                </a:cubicBezTo>
                <a:cubicBezTo>
                  <a:pt x="7210" y="1279"/>
                  <a:pt x="7210" y="1279"/>
                  <a:pt x="7210" y="1279"/>
                </a:cubicBezTo>
                <a:cubicBezTo>
                  <a:pt x="7210" y="1303"/>
                  <a:pt x="7210" y="1303"/>
                  <a:pt x="7210" y="1303"/>
                </a:cubicBezTo>
                <a:cubicBezTo>
                  <a:pt x="7179" y="1303"/>
                  <a:pt x="7179" y="1303"/>
                  <a:pt x="7179" y="1303"/>
                </a:cubicBezTo>
                <a:cubicBezTo>
                  <a:pt x="7179" y="1323"/>
                  <a:pt x="7179" y="1323"/>
                  <a:pt x="7179" y="1323"/>
                </a:cubicBezTo>
                <a:cubicBezTo>
                  <a:pt x="7170" y="1323"/>
                  <a:pt x="7170" y="1323"/>
                  <a:pt x="7170" y="1323"/>
                </a:cubicBezTo>
                <a:cubicBezTo>
                  <a:pt x="7170" y="1352"/>
                  <a:pt x="7170" y="1352"/>
                  <a:pt x="7170" y="1352"/>
                </a:cubicBezTo>
                <a:cubicBezTo>
                  <a:pt x="7090" y="1352"/>
                  <a:pt x="7090" y="1352"/>
                  <a:pt x="7090" y="1352"/>
                </a:cubicBezTo>
                <a:cubicBezTo>
                  <a:pt x="7090" y="1362"/>
                  <a:pt x="7090" y="1362"/>
                  <a:pt x="7090" y="1362"/>
                </a:cubicBezTo>
                <a:cubicBezTo>
                  <a:pt x="7069" y="1362"/>
                  <a:pt x="7069" y="1362"/>
                  <a:pt x="7069" y="1362"/>
                </a:cubicBezTo>
                <a:cubicBezTo>
                  <a:pt x="7069" y="1308"/>
                  <a:pt x="7069" y="1308"/>
                  <a:pt x="7069" y="1308"/>
                </a:cubicBezTo>
                <a:cubicBezTo>
                  <a:pt x="7036" y="1308"/>
                  <a:pt x="7036" y="1308"/>
                  <a:pt x="7036" y="1308"/>
                </a:cubicBezTo>
                <a:cubicBezTo>
                  <a:pt x="7036" y="1291"/>
                  <a:pt x="7036" y="1291"/>
                  <a:pt x="7036" y="1291"/>
                </a:cubicBezTo>
                <a:cubicBezTo>
                  <a:pt x="7010" y="1291"/>
                  <a:pt x="7010" y="1291"/>
                  <a:pt x="7010" y="1291"/>
                </a:cubicBezTo>
                <a:cubicBezTo>
                  <a:pt x="7010" y="1305"/>
                  <a:pt x="7010" y="1305"/>
                  <a:pt x="7010" y="1305"/>
                </a:cubicBezTo>
                <a:cubicBezTo>
                  <a:pt x="6993" y="1305"/>
                  <a:pt x="6993" y="1305"/>
                  <a:pt x="6993" y="1305"/>
                </a:cubicBezTo>
                <a:cubicBezTo>
                  <a:pt x="6993" y="1400"/>
                  <a:pt x="6993" y="1400"/>
                  <a:pt x="6993" y="1400"/>
                </a:cubicBezTo>
                <a:cubicBezTo>
                  <a:pt x="6972" y="1400"/>
                  <a:pt x="6972" y="1400"/>
                  <a:pt x="6972" y="1400"/>
                </a:cubicBezTo>
                <a:cubicBezTo>
                  <a:pt x="6972" y="1391"/>
                  <a:pt x="6972" y="1391"/>
                  <a:pt x="6972" y="1391"/>
                </a:cubicBezTo>
                <a:cubicBezTo>
                  <a:pt x="6952" y="1391"/>
                  <a:pt x="6952" y="1391"/>
                  <a:pt x="6952" y="1391"/>
                </a:cubicBezTo>
                <a:cubicBezTo>
                  <a:pt x="6952" y="1405"/>
                  <a:pt x="6952" y="1405"/>
                  <a:pt x="6952" y="1405"/>
                </a:cubicBezTo>
                <a:cubicBezTo>
                  <a:pt x="6936" y="1405"/>
                  <a:pt x="6936" y="1405"/>
                  <a:pt x="6936" y="1405"/>
                </a:cubicBezTo>
                <a:cubicBezTo>
                  <a:pt x="6936" y="1375"/>
                  <a:pt x="6936" y="1375"/>
                  <a:pt x="6936" y="1375"/>
                </a:cubicBezTo>
                <a:cubicBezTo>
                  <a:pt x="6922" y="1375"/>
                  <a:pt x="6922" y="1375"/>
                  <a:pt x="6922" y="1375"/>
                </a:cubicBezTo>
                <a:cubicBezTo>
                  <a:pt x="6922" y="1357"/>
                  <a:pt x="6922" y="1357"/>
                  <a:pt x="6922" y="1357"/>
                </a:cubicBezTo>
                <a:cubicBezTo>
                  <a:pt x="6906" y="1357"/>
                  <a:pt x="6906" y="1357"/>
                  <a:pt x="6906" y="1357"/>
                </a:cubicBezTo>
                <a:cubicBezTo>
                  <a:pt x="6886" y="1357"/>
                  <a:pt x="6886" y="1357"/>
                  <a:pt x="6886" y="1357"/>
                </a:cubicBezTo>
                <a:cubicBezTo>
                  <a:pt x="6886" y="1348"/>
                  <a:pt x="6886" y="1348"/>
                  <a:pt x="6886" y="1348"/>
                </a:cubicBezTo>
                <a:cubicBezTo>
                  <a:pt x="6852" y="1348"/>
                  <a:pt x="6852" y="1348"/>
                  <a:pt x="6852" y="1348"/>
                </a:cubicBezTo>
                <a:cubicBezTo>
                  <a:pt x="6852" y="1334"/>
                  <a:pt x="6852" y="1334"/>
                  <a:pt x="6852" y="1334"/>
                </a:cubicBezTo>
                <a:cubicBezTo>
                  <a:pt x="6839" y="1334"/>
                  <a:pt x="6839" y="1334"/>
                  <a:pt x="6839" y="1334"/>
                </a:cubicBezTo>
                <a:cubicBezTo>
                  <a:pt x="6839" y="1344"/>
                  <a:pt x="6839" y="1344"/>
                  <a:pt x="6839" y="1344"/>
                </a:cubicBezTo>
                <a:cubicBezTo>
                  <a:pt x="6786" y="1344"/>
                  <a:pt x="6786" y="1344"/>
                  <a:pt x="6786" y="1344"/>
                </a:cubicBezTo>
                <a:cubicBezTo>
                  <a:pt x="6786" y="1355"/>
                  <a:pt x="6786" y="1355"/>
                  <a:pt x="6786" y="1355"/>
                </a:cubicBezTo>
                <a:cubicBezTo>
                  <a:pt x="6776" y="1355"/>
                  <a:pt x="6776" y="1355"/>
                  <a:pt x="6776" y="1355"/>
                </a:cubicBezTo>
                <a:cubicBezTo>
                  <a:pt x="6776" y="1370"/>
                  <a:pt x="6776" y="1370"/>
                  <a:pt x="6776" y="1370"/>
                </a:cubicBezTo>
                <a:cubicBezTo>
                  <a:pt x="6766" y="1380"/>
                  <a:pt x="6766" y="1380"/>
                  <a:pt x="6766" y="1380"/>
                </a:cubicBezTo>
                <a:cubicBezTo>
                  <a:pt x="6766" y="1411"/>
                  <a:pt x="6766" y="1411"/>
                  <a:pt x="6766" y="1411"/>
                </a:cubicBezTo>
                <a:cubicBezTo>
                  <a:pt x="6755" y="1411"/>
                  <a:pt x="6755" y="1411"/>
                  <a:pt x="6755" y="1411"/>
                </a:cubicBezTo>
                <a:cubicBezTo>
                  <a:pt x="6755" y="1381"/>
                  <a:pt x="6755" y="1381"/>
                  <a:pt x="6755" y="1381"/>
                </a:cubicBezTo>
                <a:cubicBezTo>
                  <a:pt x="6744" y="1367"/>
                  <a:pt x="6744" y="1367"/>
                  <a:pt x="6744" y="1367"/>
                </a:cubicBezTo>
                <a:cubicBezTo>
                  <a:pt x="6744" y="1291"/>
                  <a:pt x="6744" y="1291"/>
                  <a:pt x="6744" y="1291"/>
                </a:cubicBezTo>
                <a:cubicBezTo>
                  <a:pt x="6727" y="1291"/>
                  <a:pt x="6727" y="1291"/>
                  <a:pt x="6727" y="1291"/>
                </a:cubicBezTo>
                <a:cubicBezTo>
                  <a:pt x="6727" y="1217"/>
                  <a:pt x="6727" y="1217"/>
                  <a:pt x="6727" y="1217"/>
                </a:cubicBezTo>
                <a:cubicBezTo>
                  <a:pt x="6670" y="1217"/>
                  <a:pt x="6670" y="1217"/>
                  <a:pt x="6670" y="1217"/>
                </a:cubicBezTo>
                <a:cubicBezTo>
                  <a:pt x="6670" y="1194"/>
                  <a:pt x="6670" y="1194"/>
                  <a:pt x="6670" y="1194"/>
                </a:cubicBezTo>
                <a:cubicBezTo>
                  <a:pt x="6640" y="1194"/>
                  <a:pt x="6640" y="1194"/>
                  <a:pt x="6640" y="1194"/>
                </a:cubicBezTo>
                <a:cubicBezTo>
                  <a:pt x="6640" y="1246"/>
                  <a:pt x="6640" y="1246"/>
                  <a:pt x="6640" y="1246"/>
                </a:cubicBezTo>
                <a:cubicBezTo>
                  <a:pt x="6625" y="1246"/>
                  <a:pt x="6625" y="1246"/>
                  <a:pt x="6625" y="1246"/>
                </a:cubicBezTo>
                <a:cubicBezTo>
                  <a:pt x="6625" y="1229"/>
                  <a:pt x="6625" y="1229"/>
                  <a:pt x="6625" y="1229"/>
                </a:cubicBezTo>
                <a:cubicBezTo>
                  <a:pt x="6625" y="1229"/>
                  <a:pt x="6614" y="1229"/>
                  <a:pt x="6609" y="1229"/>
                </a:cubicBezTo>
                <a:cubicBezTo>
                  <a:pt x="6604" y="1229"/>
                  <a:pt x="6604" y="1246"/>
                  <a:pt x="6604" y="1246"/>
                </a:cubicBezTo>
                <a:cubicBezTo>
                  <a:pt x="6604" y="1293"/>
                  <a:pt x="6604" y="1293"/>
                  <a:pt x="6604" y="1293"/>
                </a:cubicBezTo>
                <a:cubicBezTo>
                  <a:pt x="6562" y="1293"/>
                  <a:pt x="6562" y="1293"/>
                  <a:pt x="6562" y="1293"/>
                </a:cubicBezTo>
                <a:cubicBezTo>
                  <a:pt x="6562" y="1130"/>
                  <a:pt x="6562" y="1130"/>
                  <a:pt x="6562" y="1130"/>
                </a:cubicBezTo>
                <a:cubicBezTo>
                  <a:pt x="6505" y="1130"/>
                  <a:pt x="6505" y="1130"/>
                  <a:pt x="6505" y="1130"/>
                </a:cubicBezTo>
                <a:cubicBezTo>
                  <a:pt x="6505" y="1157"/>
                  <a:pt x="6505" y="1157"/>
                  <a:pt x="6505" y="1157"/>
                </a:cubicBezTo>
                <a:cubicBezTo>
                  <a:pt x="6481" y="1157"/>
                  <a:pt x="6477" y="1169"/>
                  <a:pt x="6477" y="1169"/>
                </a:cubicBezTo>
                <a:cubicBezTo>
                  <a:pt x="6450" y="1169"/>
                  <a:pt x="6450" y="1169"/>
                  <a:pt x="6450" y="1169"/>
                </a:cubicBezTo>
                <a:cubicBezTo>
                  <a:pt x="6450" y="1202"/>
                  <a:pt x="6450" y="1202"/>
                  <a:pt x="6450" y="1202"/>
                </a:cubicBezTo>
                <a:cubicBezTo>
                  <a:pt x="6438" y="1202"/>
                  <a:pt x="6438" y="1202"/>
                  <a:pt x="6438" y="1202"/>
                </a:cubicBezTo>
                <a:cubicBezTo>
                  <a:pt x="6438" y="1333"/>
                  <a:pt x="6438" y="1333"/>
                  <a:pt x="6438" y="1333"/>
                </a:cubicBezTo>
                <a:cubicBezTo>
                  <a:pt x="6414" y="1333"/>
                  <a:pt x="6414" y="1333"/>
                  <a:pt x="6414" y="1333"/>
                </a:cubicBezTo>
                <a:cubicBezTo>
                  <a:pt x="6414" y="1314"/>
                  <a:pt x="6414" y="1314"/>
                  <a:pt x="6414" y="1314"/>
                </a:cubicBezTo>
                <a:cubicBezTo>
                  <a:pt x="6401" y="1301"/>
                  <a:pt x="6401" y="1301"/>
                  <a:pt x="6401" y="1301"/>
                </a:cubicBezTo>
                <a:cubicBezTo>
                  <a:pt x="6394" y="1301"/>
                  <a:pt x="6394" y="1301"/>
                  <a:pt x="6394" y="1301"/>
                </a:cubicBezTo>
                <a:cubicBezTo>
                  <a:pt x="6381" y="1311"/>
                  <a:pt x="6381" y="1311"/>
                  <a:pt x="6381" y="1311"/>
                </a:cubicBezTo>
                <a:cubicBezTo>
                  <a:pt x="6381" y="1078"/>
                  <a:pt x="6381" y="1078"/>
                  <a:pt x="6381" y="1078"/>
                </a:cubicBezTo>
                <a:cubicBezTo>
                  <a:pt x="6322" y="1065"/>
                  <a:pt x="6322" y="1065"/>
                  <a:pt x="6322" y="1065"/>
                </a:cubicBezTo>
                <a:cubicBezTo>
                  <a:pt x="6297" y="1065"/>
                  <a:pt x="6297" y="1065"/>
                  <a:pt x="6297" y="1065"/>
                </a:cubicBezTo>
                <a:cubicBezTo>
                  <a:pt x="6297" y="1080"/>
                  <a:pt x="6297" y="1080"/>
                  <a:pt x="6297" y="1080"/>
                </a:cubicBezTo>
                <a:cubicBezTo>
                  <a:pt x="6280" y="1080"/>
                  <a:pt x="6280" y="1080"/>
                  <a:pt x="6280" y="1080"/>
                </a:cubicBezTo>
                <a:cubicBezTo>
                  <a:pt x="6280" y="1135"/>
                  <a:pt x="6280" y="1135"/>
                  <a:pt x="6280" y="1135"/>
                </a:cubicBezTo>
                <a:cubicBezTo>
                  <a:pt x="6264" y="1135"/>
                  <a:pt x="6264" y="1135"/>
                  <a:pt x="6264" y="1135"/>
                </a:cubicBezTo>
                <a:cubicBezTo>
                  <a:pt x="6264" y="1207"/>
                  <a:pt x="6264" y="1207"/>
                  <a:pt x="6264" y="1207"/>
                </a:cubicBezTo>
                <a:cubicBezTo>
                  <a:pt x="6242" y="1207"/>
                  <a:pt x="6242" y="1207"/>
                  <a:pt x="6242" y="1207"/>
                </a:cubicBezTo>
                <a:cubicBezTo>
                  <a:pt x="6242" y="1181"/>
                  <a:pt x="6242" y="1181"/>
                  <a:pt x="6242" y="1181"/>
                </a:cubicBezTo>
                <a:cubicBezTo>
                  <a:pt x="6214" y="1181"/>
                  <a:pt x="6214" y="1181"/>
                  <a:pt x="6214" y="1181"/>
                </a:cubicBezTo>
                <a:cubicBezTo>
                  <a:pt x="6214" y="1098"/>
                  <a:pt x="6214" y="1098"/>
                  <a:pt x="6214" y="1098"/>
                </a:cubicBezTo>
                <a:cubicBezTo>
                  <a:pt x="6196" y="1098"/>
                  <a:pt x="6196" y="1098"/>
                  <a:pt x="6196" y="1098"/>
                </a:cubicBezTo>
                <a:cubicBezTo>
                  <a:pt x="6196" y="1048"/>
                  <a:pt x="6196" y="1048"/>
                  <a:pt x="6196" y="1048"/>
                </a:cubicBezTo>
                <a:cubicBezTo>
                  <a:pt x="6114" y="1039"/>
                  <a:pt x="6114" y="1039"/>
                  <a:pt x="6114" y="1039"/>
                </a:cubicBezTo>
                <a:cubicBezTo>
                  <a:pt x="6114" y="1024"/>
                  <a:pt x="6114" y="1024"/>
                  <a:pt x="6114" y="1024"/>
                </a:cubicBezTo>
                <a:cubicBezTo>
                  <a:pt x="5961" y="1014"/>
                  <a:pt x="5961" y="1014"/>
                  <a:pt x="5961" y="1014"/>
                </a:cubicBezTo>
                <a:cubicBezTo>
                  <a:pt x="5961" y="823"/>
                  <a:pt x="5961" y="823"/>
                  <a:pt x="5961" y="823"/>
                </a:cubicBezTo>
                <a:cubicBezTo>
                  <a:pt x="5826" y="790"/>
                  <a:pt x="5826" y="790"/>
                  <a:pt x="5826" y="790"/>
                </a:cubicBezTo>
                <a:cubicBezTo>
                  <a:pt x="5688" y="818"/>
                  <a:pt x="5688" y="818"/>
                  <a:pt x="5688" y="818"/>
                </a:cubicBezTo>
                <a:cubicBezTo>
                  <a:pt x="5688" y="1359"/>
                  <a:pt x="5688" y="1359"/>
                  <a:pt x="5688" y="1359"/>
                </a:cubicBezTo>
                <a:cubicBezTo>
                  <a:pt x="5605" y="1359"/>
                  <a:pt x="5605" y="1359"/>
                  <a:pt x="5605" y="1359"/>
                </a:cubicBezTo>
                <a:cubicBezTo>
                  <a:pt x="5605" y="451"/>
                  <a:pt x="5605" y="451"/>
                  <a:pt x="5605" y="451"/>
                </a:cubicBezTo>
                <a:cubicBezTo>
                  <a:pt x="5468" y="487"/>
                  <a:pt x="5468" y="487"/>
                  <a:pt x="5468" y="487"/>
                </a:cubicBezTo>
                <a:cubicBezTo>
                  <a:pt x="5468" y="1274"/>
                  <a:pt x="5468" y="1274"/>
                  <a:pt x="5468" y="1274"/>
                </a:cubicBezTo>
                <a:cubicBezTo>
                  <a:pt x="5414" y="1274"/>
                  <a:pt x="5414" y="1274"/>
                  <a:pt x="5414" y="1274"/>
                </a:cubicBezTo>
                <a:cubicBezTo>
                  <a:pt x="5414" y="683"/>
                  <a:pt x="5414" y="683"/>
                  <a:pt x="5414" y="683"/>
                </a:cubicBezTo>
                <a:cubicBezTo>
                  <a:pt x="5404" y="683"/>
                  <a:pt x="5404" y="683"/>
                  <a:pt x="5404" y="683"/>
                </a:cubicBezTo>
                <a:cubicBezTo>
                  <a:pt x="5404" y="674"/>
                  <a:pt x="5404" y="674"/>
                  <a:pt x="5404" y="674"/>
                </a:cubicBezTo>
                <a:cubicBezTo>
                  <a:pt x="5396" y="674"/>
                  <a:pt x="5396" y="674"/>
                  <a:pt x="5396" y="674"/>
                </a:cubicBezTo>
                <a:cubicBezTo>
                  <a:pt x="5396" y="655"/>
                  <a:pt x="5396" y="655"/>
                  <a:pt x="5396" y="655"/>
                </a:cubicBezTo>
                <a:cubicBezTo>
                  <a:pt x="5384" y="655"/>
                  <a:pt x="5384" y="655"/>
                  <a:pt x="5384" y="655"/>
                </a:cubicBezTo>
                <a:cubicBezTo>
                  <a:pt x="5384" y="634"/>
                  <a:pt x="5384" y="634"/>
                  <a:pt x="5384" y="634"/>
                </a:cubicBezTo>
                <a:cubicBezTo>
                  <a:pt x="5367" y="634"/>
                  <a:pt x="5367" y="634"/>
                  <a:pt x="5367" y="634"/>
                </a:cubicBezTo>
                <a:cubicBezTo>
                  <a:pt x="5367" y="615"/>
                  <a:pt x="5367" y="615"/>
                  <a:pt x="5367" y="615"/>
                </a:cubicBezTo>
                <a:cubicBezTo>
                  <a:pt x="5360" y="615"/>
                  <a:pt x="5360" y="615"/>
                  <a:pt x="5360" y="615"/>
                </a:cubicBezTo>
                <a:cubicBezTo>
                  <a:pt x="5360" y="593"/>
                  <a:pt x="5360" y="593"/>
                  <a:pt x="5360" y="593"/>
                </a:cubicBezTo>
                <a:cubicBezTo>
                  <a:pt x="5353" y="532"/>
                  <a:pt x="5353" y="532"/>
                  <a:pt x="5353" y="532"/>
                </a:cubicBezTo>
                <a:cubicBezTo>
                  <a:pt x="5346" y="593"/>
                  <a:pt x="5346" y="593"/>
                  <a:pt x="5346" y="593"/>
                </a:cubicBezTo>
                <a:cubicBezTo>
                  <a:pt x="5346" y="615"/>
                  <a:pt x="5346" y="615"/>
                  <a:pt x="5346" y="615"/>
                </a:cubicBezTo>
                <a:cubicBezTo>
                  <a:pt x="5339" y="615"/>
                  <a:pt x="5339" y="615"/>
                  <a:pt x="5339" y="615"/>
                </a:cubicBezTo>
                <a:cubicBezTo>
                  <a:pt x="5339" y="634"/>
                  <a:pt x="5339" y="634"/>
                  <a:pt x="5339" y="634"/>
                </a:cubicBezTo>
                <a:cubicBezTo>
                  <a:pt x="5322" y="634"/>
                  <a:pt x="5322" y="634"/>
                  <a:pt x="5322" y="634"/>
                </a:cubicBezTo>
                <a:cubicBezTo>
                  <a:pt x="5322" y="655"/>
                  <a:pt x="5322" y="655"/>
                  <a:pt x="5322" y="655"/>
                </a:cubicBezTo>
                <a:cubicBezTo>
                  <a:pt x="5310" y="655"/>
                  <a:pt x="5310" y="655"/>
                  <a:pt x="5310" y="655"/>
                </a:cubicBezTo>
                <a:cubicBezTo>
                  <a:pt x="5310" y="674"/>
                  <a:pt x="5310" y="674"/>
                  <a:pt x="5310" y="674"/>
                </a:cubicBezTo>
                <a:cubicBezTo>
                  <a:pt x="5302" y="674"/>
                  <a:pt x="5302" y="674"/>
                  <a:pt x="5302" y="674"/>
                </a:cubicBezTo>
                <a:cubicBezTo>
                  <a:pt x="5302" y="683"/>
                  <a:pt x="5302" y="683"/>
                  <a:pt x="5302" y="683"/>
                </a:cubicBezTo>
                <a:cubicBezTo>
                  <a:pt x="5292" y="683"/>
                  <a:pt x="5292" y="683"/>
                  <a:pt x="5292" y="683"/>
                </a:cubicBezTo>
                <a:cubicBezTo>
                  <a:pt x="5292" y="1274"/>
                  <a:pt x="5292" y="1274"/>
                  <a:pt x="5292" y="1274"/>
                </a:cubicBezTo>
                <a:cubicBezTo>
                  <a:pt x="5260" y="1274"/>
                  <a:pt x="5260" y="1274"/>
                  <a:pt x="5260" y="1274"/>
                </a:cubicBezTo>
                <a:cubicBezTo>
                  <a:pt x="5260" y="792"/>
                  <a:pt x="5260" y="792"/>
                  <a:pt x="5260" y="792"/>
                </a:cubicBezTo>
                <a:cubicBezTo>
                  <a:pt x="5098" y="792"/>
                  <a:pt x="5098" y="792"/>
                  <a:pt x="5098" y="792"/>
                </a:cubicBezTo>
                <a:cubicBezTo>
                  <a:pt x="5073" y="817"/>
                  <a:pt x="5073" y="817"/>
                  <a:pt x="5073" y="817"/>
                </a:cubicBezTo>
                <a:cubicBezTo>
                  <a:pt x="5073" y="1219"/>
                  <a:pt x="5073" y="1219"/>
                  <a:pt x="5073" y="1219"/>
                </a:cubicBezTo>
                <a:cubicBezTo>
                  <a:pt x="5044" y="1219"/>
                  <a:pt x="5044" y="1219"/>
                  <a:pt x="5044" y="1219"/>
                </a:cubicBezTo>
                <a:cubicBezTo>
                  <a:pt x="5031" y="1237"/>
                  <a:pt x="5031" y="1237"/>
                  <a:pt x="5031" y="1237"/>
                </a:cubicBezTo>
                <a:cubicBezTo>
                  <a:pt x="5031" y="1419"/>
                  <a:pt x="5031" y="1419"/>
                  <a:pt x="5031" y="1419"/>
                </a:cubicBezTo>
                <a:cubicBezTo>
                  <a:pt x="5007" y="1419"/>
                  <a:pt x="5007" y="1419"/>
                  <a:pt x="5007" y="1419"/>
                </a:cubicBezTo>
                <a:cubicBezTo>
                  <a:pt x="5007" y="1089"/>
                  <a:pt x="5007" y="1089"/>
                  <a:pt x="5007" y="1089"/>
                </a:cubicBezTo>
                <a:cubicBezTo>
                  <a:pt x="4993" y="1089"/>
                  <a:pt x="4993" y="1089"/>
                  <a:pt x="4993" y="1089"/>
                </a:cubicBezTo>
                <a:cubicBezTo>
                  <a:pt x="4993" y="1050"/>
                  <a:pt x="4993" y="1050"/>
                  <a:pt x="4993" y="1050"/>
                </a:cubicBezTo>
                <a:cubicBezTo>
                  <a:pt x="4981" y="1050"/>
                  <a:pt x="4981" y="1050"/>
                  <a:pt x="4981" y="1050"/>
                </a:cubicBezTo>
                <a:cubicBezTo>
                  <a:pt x="4981" y="1026"/>
                  <a:pt x="4981" y="1026"/>
                  <a:pt x="4981" y="1026"/>
                </a:cubicBezTo>
                <a:cubicBezTo>
                  <a:pt x="4959" y="1026"/>
                  <a:pt x="4959" y="1026"/>
                  <a:pt x="4959" y="1026"/>
                </a:cubicBezTo>
                <a:cubicBezTo>
                  <a:pt x="4945" y="1016"/>
                  <a:pt x="4945" y="1016"/>
                  <a:pt x="4945" y="1016"/>
                </a:cubicBezTo>
                <a:cubicBezTo>
                  <a:pt x="4945" y="887"/>
                  <a:pt x="4945" y="887"/>
                  <a:pt x="4945" y="887"/>
                </a:cubicBezTo>
                <a:cubicBezTo>
                  <a:pt x="4841" y="919"/>
                  <a:pt x="4841" y="919"/>
                  <a:pt x="4841" y="919"/>
                </a:cubicBezTo>
                <a:cubicBezTo>
                  <a:pt x="4819" y="902"/>
                  <a:pt x="4819" y="902"/>
                  <a:pt x="4819" y="902"/>
                </a:cubicBezTo>
                <a:cubicBezTo>
                  <a:pt x="4819" y="685"/>
                  <a:pt x="4819" y="685"/>
                  <a:pt x="4819" y="685"/>
                </a:cubicBezTo>
                <a:cubicBezTo>
                  <a:pt x="4750" y="668"/>
                  <a:pt x="4750" y="668"/>
                  <a:pt x="4750" y="668"/>
                </a:cubicBezTo>
                <a:cubicBezTo>
                  <a:pt x="4616" y="723"/>
                  <a:pt x="4616" y="723"/>
                  <a:pt x="4616" y="723"/>
                </a:cubicBezTo>
                <a:cubicBezTo>
                  <a:pt x="4616" y="734"/>
                  <a:pt x="4616" y="734"/>
                  <a:pt x="4616" y="734"/>
                </a:cubicBezTo>
                <a:cubicBezTo>
                  <a:pt x="4593" y="720"/>
                  <a:pt x="4593" y="720"/>
                  <a:pt x="4593" y="720"/>
                </a:cubicBezTo>
                <a:cubicBezTo>
                  <a:pt x="4574" y="720"/>
                  <a:pt x="4574" y="720"/>
                  <a:pt x="4574" y="720"/>
                </a:cubicBezTo>
                <a:cubicBezTo>
                  <a:pt x="4574" y="739"/>
                  <a:pt x="4574" y="739"/>
                  <a:pt x="4574" y="739"/>
                </a:cubicBezTo>
                <a:cubicBezTo>
                  <a:pt x="4551" y="739"/>
                  <a:pt x="4551" y="739"/>
                  <a:pt x="4551" y="739"/>
                </a:cubicBezTo>
                <a:cubicBezTo>
                  <a:pt x="4551" y="807"/>
                  <a:pt x="4551" y="807"/>
                  <a:pt x="4551" y="807"/>
                </a:cubicBezTo>
                <a:cubicBezTo>
                  <a:pt x="4540" y="807"/>
                  <a:pt x="4540" y="807"/>
                  <a:pt x="4540" y="807"/>
                </a:cubicBezTo>
                <a:cubicBezTo>
                  <a:pt x="4540" y="1250"/>
                  <a:pt x="4540" y="1250"/>
                  <a:pt x="4540" y="1250"/>
                </a:cubicBezTo>
                <a:cubicBezTo>
                  <a:pt x="4523" y="1250"/>
                  <a:pt x="4523" y="1250"/>
                  <a:pt x="4523" y="1250"/>
                </a:cubicBezTo>
                <a:cubicBezTo>
                  <a:pt x="4516" y="1237"/>
                  <a:pt x="4516" y="1237"/>
                  <a:pt x="4516" y="1237"/>
                </a:cubicBezTo>
                <a:cubicBezTo>
                  <a:pt x="4516" y="1205"/>
                  <a:pt x="4516" y="1205"/>
                  <a:pt x="4516" y="1205"/>
                </a:cubicBezTo>
                <a:cubicBezTo>
                  <a:pt x="4499" y="1205"/>
                  <a:pt x="4499" y="1205"/>
                  <a:pt x="4499" y="1205"/>
                </a:cubicBezTo>
                <a:cubicBezTo>
                  <a:pt x="4499" y="1238"/>
                  <a:pt x="4499" y="1238"/>
                  <a:pt x="4499" y="1238"/>
                </a:cubicBezTo>
                <a:cubicBezTo>
                  <a:pt x="4495" y="1234"/>
                  <a:pt x="4495" y="1234"/>
                  <a:pt x="4495" y="1234"/>
                </a:cubicBezTo>
                <a:cubicBezTo>
                  <a:pt x="4495" y="1245"/>
                  <a:pt x="4495" y="1245"/>
                  <a:pt x="4495" y="1245"/>
                </a:cubicBezTo>
                <a:cubicBezTo>
                  <a:pt x="4482" y="1245"/>
                  <a:pt x="4482" y="1245"/>
                  <a:pt x="4482" y="1245"/>
                </a:cubicBezTo>
                <a:cubicBezTo>
                  <a:pt x="4482" y="1255"/>
                  <a:pt x="4482" y="1255"/>
                  <a:pt x="4482" y="1255"/>
                </a:cubicBezTo>
                <a:cubicBezTo>
                  <a:pt x="4474" y="1255"/>
                  <a:pt x="4474" y="1255"/>
                  <a:pt x="4474" y="1255"/>
                </a:cubicBezTo>
                <a:cubicBezTo>
                  <a:pt x="4474" y="1263"/>
                  <a:pt x="4474" y="1263"/>
                  <a:pt x="4474" y="1263"/>
                </a:cubicBezTo>
                <a:cubicBezTo>
                  <a:pt x="4452" y="1263"/>
                  <a:pt x="4452" y="1263"/>
                  <a:pt x="4452" y="1263"/>
                </a:cubicBezTo>
                <a:cubicBezTo>
                  <a:pt x="4452" y="1251"/>
                  <a:pt x="4452" y="1251"/>
                  <a:pt x="4452" y="1251"/>
                </a:cubicBezTo>
                <a:cubicBezTo>
                  <a:pt x="4468" y="1248"/>
                  <a:pt x="4468" y="1248"/>
                  <a:pt x="4468" y="1248"/>
                </a:cubicBezTo>
                <a:cubicBezTo>
                  <a:pt x="4468" y="1242"/>
                  <a:pt x="4468" y="1242"/>
                  <a:pt x="4468" y="1242"/>
                </a:cubicBezTo>
                <a:cubicBezTo>
                  <a:pt x="4407" y="1242"/>
                  <a:pt x="4407" y="1242"/>
                  <a:pt x="4407" y="1242"/>
                </a:cubicBezTo>
                <a:cubicBezTo>
                  <a:pt x="4409" y="1247"/>
                  <a:pt x="4409" y="1247"/>
                  <a:pt x="4409" y="1247"/>
                </a:cubicBezTo>
                <a:cubicBezTo>
                  <a:pt x="4421" y="1249"/>
                  <a:pt x="4421" y="1249"/>
                  <a:pt x="4421" y="1249"/>
                </a:cubicBezTo>
                <a:cubicBezTo>
                  <a:pt x="4421" y="1260"/>
                  <a:pt x="4421" y="1260"/>
                  <a:pt x="4421" y="1260"/>
                </a:cubicBezTo>
                <a:cubicBezTo>
                  <a:pt x="4398" y="1265"/>
                  <a:pt x="4398" y="1265"/>
                  <a:pt x="4398" y="1265"/>
                </a:cubicBezTo>
                <a:cubicBezTo>
                  <a:pt x="4369" y="1201"/>
                  <a:pt x="4369" y="1201"/>
                  <a:pt x="4369" y="1201"/>
                </a:cubicBezTo>
                <a:cubicBezTo>
                  <a:pt x="4369" y="1161"/>
                  <a:pt x="4369" y="1161"/>
                  <a:pt x="4369" y="1161"/>
                </a:cubicBezTo>
                <a:cubicBezTo>
                  <a:pt x="4369" y="948"/>
                  <a:pt x="4369" y="948"/>
                  <a:pt x="4369" y="948"/>
                </a:cubicBezTo>
                <a:cubicBezTo>
                  <a:pt x="4369" y="948"/>
                  <a:pt x="4379" y="944"/>
                  <a:pt x="4379" y="932"/>
                </a:cubicBezTo>
                <a:cubicBezTo>
                  <a:pt x="4379" y="920"/>
                  <a:pt x="4346" y="917"/>
                  <a:pt x="4333" y="917"/>
                </a:cubicBezTo>
                <a:cubicBezTo>
                  <a:pt x="4320" y="917"/>
                  <a:pt x="4287" y="920"/>
                  <a:pt x="4287" y="932"/>
                </a:cubicBezTo>
                <a:cubicBezTo>
                  <a:pt x="4287" y="944"/>
                  <a:pt x="4297" y="948"/>
                  <a:pt x="4297" y="948"/>
                </a:cubicBezTo>
                <a:cubicBezTo>
                  <a:pt x="4297" y="1161"/>
                  <a:pt x="4297" y="1161"/>
                  <a:pt x="4297" y="1161"/>
                </a:cubicBezTo>
                <a:cubicBezTo>
                  <a:pt x="4286" y="1161"/>
                  <a:pt x="4286" y="1161"/>
                  <a:pt x="4286" y="1161"/>
                </a:cubicBezTo>
                <a:cubicBezTo>
                  <a:pt x="4286" y="1131"/>
                  <a:pt x="4286" y="1131"/>
                  <a:pt x="4286" y="1131"/>
                </a:cubicBezTo>
                <a:cubicBezTo>
                  <a:pt x="4238" y="1091"/>
                  <a:pt x="4238" y="1091"/>
                  <a:pt x="4238" y="1091"/>
                </a:cubicBezTo>
                <a:cubicBezTo>
                  <a:pt x="4238" y="974"/>
                  <a:pt x="4238" y="974"/>
                  <a:pt x="4238" y="974"/>
                </a:cubicBezTo>
                <a:cubicBezTo>
                  <a:pt x="4223" y="974"/>
                  <a:pt x="4223" y="974"/>
                  <a:pt x="4223" y="974"/>
                </a:cubicBezTo>
                <a:cubicBezTo>
                  <a:pt x="4166" y="1010"/>
                  <a:pt x="4166" y="1010"/>
                  <a:pt x="4166" y="1010"/>
                </a:cubicBezTo>
                <a:cubicBezTo>
                  <a:pt x="4166" y="995"/>
                  <a:pt x="4166" y="995"/>
                  <a:pt x="4166" y="995"/>
                </a:cubicBezTo>
                <a:cubicBezTo>
                  <a:pt x="4087" y="995"/>
                  <a:pt x="4087" y="995"/>
                  <a:pt x="4087" y="995"/>
                </a:cubicBezTo>
                <a:cubicBezTo>
                  <a:pt x="4087" y="1012"/>
                  <a:pt x="4087" y="1012"/>
                  <a:pt x="4087" y="1012"/>
                </a:cubicBezTo>
                <a:cubicBezTo>
                  <a:pt x="4069" y="1012"/>
                  <a:pt x="4069" y="1012"/>
                  <a:pt x="4069" y="1012"/>
                </a:cubicBezTo>
                <a:cubicBezTo>
                  <a:pt x="4069" y="1130"/>
                  <a:pt x="4069" y="1130"/>
                  <a:pt x="4069" y="1130"/>
                </a:cubicBezTo>
                <a:cubicBezTo>
                  <a:pt x="4046" y="1117"/>
                  <a:pt x="4046" y="1117"/>
                  <a:pt x="4046" y="1117"/>
                </a:cubicBezTo>
                <a:cubicBezTo>
                  <a:pt x="4046" y="1088"/>
                  <a:pt x="4046" y="1088"/>
                  <a:pt x="4046" y="1088"/>
                </a:cubicBezTo>
                <a:cubicBezTo>
                  <a:pt x="4039" y="1088"/>
                  <a:pt x="4039" y="1088"/>
                  <a:pt x="4039" y="1088"/>
                </a:cubicBezTo>
                <a:cubicBezTo>
                  <a:pt x="4039" y="1118"/>
                  <a:pt x="4039" y="1118"/>
                  <a:pt x="4039" y="1118"/>
                </a:cubicBezTo>
                <a:cubicBezTo>
                  <a:pt x="4032" y="1118"/>
                  <a:pt x="4032" y="1118"/>
                  <a:pt x="4032" y="1118"/>
                </a:cubicBezTo>
                <a:cubicBezTo>
                  <a:pt x="4032" y="1061"/>
                  <a:pt x="4032" y="1061"/>
                  <a:pt x="4032" y="1061"/>
                </a:cubicBezTo>
                <a:cubicBezTo>
                  <a:pt x="3989" y="1061"/>
                  <a:pt x="3989" y="1061"/>
                  <a:pt x="3989" y="1061"/>
                </a:cubicBezTo>
                <a:cubicBezTo>
                  <a:pt x="3989" y="1052"/>
                  <a:pt x="3984" y="1018"/>
                  <a:pt x="3943" y="995"/>
                </a:cubicBezTo>
                <a:cubicBezTo>
                  <a:pt x="3943" y="975"/>
                  <a:pt x="3943" y="975"/>
                  <a:pt x="3943" y="975"/>
                </a:cubicBezTo>
                <a:cubicBezTo>
                  <a:pt x="3933" y="975"/>
                  <a:pt x="3933" y="975"/>
                  <a:pt x="3933" y="975"/>
                </a:cubicBezTo>
                <a:cubicBezTo>
                  <a:pt x="3923" y="975"/>
                  <a:pt x="3923" y="975"/>
                  <a:pt x="3923" y="975"/>
                </a:cubicBezTo>
                <a:cubicBezTo>
                  <a:pt x="3923" y="995"/>
                  <a:pt x="3923" y="995"/>
                  <a:pt x="3923" y="995"/>
                </a:cubicBezTo>
                <a:cubicBezTo>
                  <a:pt x="3882" y="1018"/>
                  <a:pt x="3877" y="1052"/>
                  <a:pt x="3877" y="1061"/>
                </a:cubicBezTo>
                <a:cubicBezTo>
                  <a:pt x="3877" y="1070"/>
                  <a:pt x="3885" y="1078"/>
                  <a:pt x="3885" y="1078"/>
                </a:cubicBezTo>
                <a:cubicBezTo>
                  <a:pt x="3859" y="1078"/>
                  <a:pt x="3859" y="1078"/>
                  <a:pt x="3859" y="1078"/>
                </a:cubicBezTo>
                <a:cubicBezTo>
                  <a:pt x="3846" y="1078"/>
                  <a:pt x="3846" y="1078"/>
                  <a:pt x="3846" y="1078"/>
                </a:cubicBezTo>
                <a:cubicBezTo>
                  <a:pt x="3809" y="1051"/>
                  <a:pt x="3809" y="1051"/>
                  <a:pt x="3809" y="1051"/>
                </a:cubicBezTo>
                <a:cubicBezTo>
                  <a:pt x="3781" y="1070"/>
                  <a:pt x="3781" y="1070"/>
                  <a:pt x="3781" y="1070"/>
                </a:cubicBezTo>
                <a:cubicBezTo>
                  <a:pt x="3770" y="1080"/>
                  <a:pt x="3770" y="1080"/>
                  <a:pt x="3770" y="1080"/>
                </a:cubicBezTo>
                <a:cubicBezTo>
                  <a:pt x="3742" y="1080"/>
                  <a:pt x="3742" y="1080"/>
                  <a:pt x="3742" y="1080"/>
                </a:cubicBezTo>
                <a:cubicBezTo>
                  <a:pt x="3742" y="1095"/>
                  <a:pt x="3742" y="1095"/>
                  <a:pt x="3742" y="1095"/>
                </a:cubicBezTo>
                <a:cubicBezTo>
                  <a:pt x="3759" y="1095"/>
                  <a:pt x="3763" y="1109"/>
                  <a:pt x="3763" y="1109"/>
                </a:cubicBezTo>
                <a:cubicBezTo>
                  <a:pt x="3763" y="1133"/>
                  <a:pt x="3763" y="1133"/>
                  <a:pt x="3763" y="1133"/>
                </a:cubicBezTo>
                <a:cubicBezTo>
                  <a:pt x="3734" y="1133"/>
                  <a:pt x="3734" y="1133"/>
                  <a:pt x="3734" y="1133"/>
                </a:cubicBezTo>
                <a:cubicBezTo>
                  <a:pt x="3734" y="1123"/>
                  <a:pt x="3734" y="1123"/>
                  <a:pt x="3734" y="1123"/>
                </a:cubicBezTo>
                <a:cubicBezTo>
                  <a:pt x="3673" y="1123"/>
                  <a:pt x="3673" y="1123"/>
                  <a:pt x="3673" y="1123"/>
                </a:cubicBezTo>
                <a:cubicBezTo>
                  <a:pt x="3673" y="1147"/>
                  <a:pt x="3673" y="1147"/>
                  <a:pt x="3673" y="1147"/>
                </a:cubicBezTo>
                <a:cubicBezTo>
                  <a:pt x="3635" y="1147"/>
                  <a:pt x="3635" y="1147"/>
                  <a:pt x="3635" y="1147"/>
                </a:cubicBezTo>
                <a:cubicBezTo>
                  <a:pt x="3635" y="1405"/>
                  <a:pt x="3635" y="1405"/>
                  <a:pt x="3635" y="1405"/>
                </a:cubicBezTo>
                <a:cubicBezTo>
                  <a:pt x="3585" y="1405"/>
                  <a:pt x="3585" y="1405"/>
                  <a:pt x="3585" y="1405"/>
                </a:cubicBezTo>
                <a:cubicBezTo>
                  <a:pt x="3585" y="1415"/>
                  <a:pt x="3585" y="1415"/>
                  <a:pt x="3585" y="1415"/>
                </a:cubicBezTo>
                <a:cubicBezTo>
                  <a:pt x="3576" y="1415"/>
                  <a:pt x="3576" y="1415"/>
                  <a:pt x="3576" y="1415"/>
                </a:cubicBezTo>
                <a:cubicBezTo>
                  <a:pt x="3576" y="1437"/>
                  <a:pt x="3576" y="1437"/>
                  <a:pt x="3576" y="1437"/>
                </a:cubicBezTo>
                <a:cubicBezTo>
                  <a:pt x="3565" y="1437"/>
                  <a:pt x="3565" y="1437"/>
                  <a:pt x="3565" y="1437"/>
                </a:cubicBezTo>
                <a:cubicBezTo>
                  <a:pt x="3565" y="1403"/>
                  <a:pt x="3565" y="1403"/>
                  <a:pt x="3565" y="1403"/>
                </a:cubicBezTo>
                <a:cubicBezTo>
                  <a:pt x="3528" y="1403"/>
                  <a:pt x="3528" y="1403"/>
                  <a:pt x="3528" y="1403"/>
                </a:cubicBezTo>
                <a:cubicBezTo>
                  <a:pt x="3528" y="1259"/>
                  <a:pt x="3528" y="1259"/>
                  <a:pt x="3528" y="1259"/>
                </a:cubicBezTo>
                <a:cubicBezTo>
                  <a:pt x="3478" y="1259"/>
                  <a:pt x="3478" y="1259"/>
                  <a:pt x="3478" y="1259"/>
                </a:cubicBezTo>
                <a:cubicBezTo>
                  <a:pt x="3478" y="1245"/>
                  <a:pt x="3478" y="1245"/>
                  <a:pt x="3478" y="1245"/>
                </a:cubicBezTo>
                <a:cubicBezTo>
                  <a:pt x="3463" y="1245"/>
                  <a:pt x="3463" y="1245"/>
                  <a:pt x="3463" y="1245"/>
                </a:cubicBezTo>
                <a:cubicBezTo>
                  <a:pt x="3463" y="1255"/>
                  <a:pt x="3463" y="1255"/>
                  <a:pt x="3463" y="1255"/>
                </a:cubicBezTo>
                <a:cubicBezTo>
                  <a:pt x="3455" y="1255"/>
                  <a:pt x="3455" y="1255"/>
                  <a:pt x="3455" y="1255"/>
                </a:cubicBezTo>
                <a:cubicBezTo>
                  <a:pt x="3456" y="1251"/>
                  <a:pt x="3456" y="1248"/>
                  <a:pt x="3456" y="1245"/>
                </a:cubicBezTo>
                <a:cubicBezTo>
                  <a:pt x="3456" y="1211"/>
                  <a:pt x="3436" y="1182"/>
                  <a:pt x="3407" y="1168"/>
                </a:cubicBezTo>
                <a:cubicBezTo>
                  <a:pt x="3407" y="700"/>
                  <a:pt x="3407" y="700"/>
                  <a:pt x="3407" y="700"/>
                </a:cubicBezTo>
                <a:cubicBezTo>
                  <a:pt x="3431" y="687"/>
                  <a:pt x="3447" y="662"/>
                  <a:pt x="3447" y="634"/>
                </a:cubicBezTo>
                <a:cubicBezTo>
                  <a:pt x="3447" y="597"/>
                  <a:pt x="3421" y="567"/>
                  <a:pt x="3387" y="560"/>
                </a:cubicBezTo>
                <a:cubicBezTo>
                  <a:pt x="3383" y="429"/>
                  <a:pt x="3383" y="429"/>
                  <a:pt x="3383" y="429"/>
                </a:cubicBezTo>
                <a:cubicBezTo>
                  <a:pt x="3391" y="425"/>
                  <a:pt x="3397" y="417"/>
                  <a:pt x="3397" y="407"/>
                </a:cubicBezTo>
                <a:cubicBezTo>
                  <a:pt x="3397" y="400"/>
                  <a:pt x="3394" y="393"/>
                  <a:pt x="3390" y="389"/>
                </a:cubicBezTo>
                <a:cubicBezTo>
                  <a:pt x="3390" y="372"/>
                  <a:pt x="3390" y="372"/>
                  <a:pt x="3390" y="372"/>
                </a:cubicBezTo>
                <a:cubicBezTo>
                  <a:pt x="3382" y="372"/>
                  <a:pt x="3382" y="372"/>
                  <a:pt x="3382" y="372"/>
                </a:cubicBezTo>
                <a:cubicBezTo>
                  <a:pt x="3382" y="269"/>
                  <a:pt x="3382" y="269"/>
                  <a:pt x="3382" y="269"/>
                </a:cubicBezTo>
                <a:cubicBezTo>
                  <a:pt x="3377" y="269"/>
                  <a:pt x="3377" y="269"/>
                  <a:pt x="3377" y="269"/>
                </a:cubicBezTo>
                <a:cubicBezTo>
                  <a:pt x="3377" y="187"/>
                  <a:pt x="3377" y="187"/>
                  <a:pt x="3377" y="187"/>
                </a:cubicBezTo>
                <a:cubicBezTo>
                  <a:pt x="3377" y="187"/>
                  <a:pt x="3385" y="187"/>
                  <a:pt x="3385" y="177"/>
                </a:cubicBezTo>
                <a:cubicBezTo>
                  <a:pt x="3385" y="167"/>
                  <a:pt x="3377" y="170"/>
                  <a:pt x="3377" y="170"/>
                </a:cubicBezTo>
                <a:cubicBezTo>
                  <a:pt x="3372" y="0"/>
                  <a:pt x="3372" y="0"/>
                  <a:pt x="3372" y="0"/>
                </a:cubicBezTo>
                <a:cubicBezTo>
                  <a:pt x="3367" y="170"/>
                  <a:pt x="3367" y="170"/>
                  <a:pt x="3367" y="170"/>
                </a:cubicBezTo>
                <a:cubicBezTo>
                  <a:pt x="3367" y="170"/>
                  <a:pt x="3359" y="167"/>
                  <a:pt x="3359" y="177"/>
                </a:cubicBezTo>
                <a:cubicBezTo>
                  <a:pt x="3359" y="187"/>
                  <a:pt x="3367" y="187"/>
                  <a:pt x="3367" y="187"/>
                </a:cubicBezTo>
                <a:cubicBezTo>
                  <a:pt x="3367" y="269"/>
                  <a:pt x="3367" y="269"/>
                  <a:pt x="3367" y="269"/>
                </a:cubicBezTo>
                <a:cubicBezTo>
                  <a:pt x="3362" y="269"/>
                  <a:pt x="3362" y="269"/>
                  <a:pt x="3362" y="269"/>
                </a:cubicBezTo>
                <a:cubicBezTo>
                  <a:pt x="3362" y="372"/>
                  <a:pt x="3362" y="372"/>
                  <a:pt x="3362" y="372"/>
                </a:cubicBezTo>
                <a:cubicBezTo>
                  <a:pt x="3354" y="372"/>
                  <a:pt x="3354" y="372"/>
                  <a:pt x="3354" y="372"/>
                </a:cubicBezTo>
                <a:cubicBezTo>
                  <a:pt x="3354" y="389"/>
                  <a:pt x="3354" y="389"/>
                  <a:pt x="3354" y="389"/>
                </a:cubicBezTo>
                <a:cubicBezTo>
                  <a:pt x="3350" y="393"/>
                  <a:pt x="3347" y="400"/>
                  <a:pt x="3347" y="407"/>
                </a:cubicBezTo>
                <a:cubicBezTo>
                  <a:pt x="3347" y="417"/>
                  <a:pt x="3353" y="425"/>
                  <a:pt x="3361" y="429"/>
                </a:cubicBezTo>
                <a:cubicBezTo>
                  <a:pt x="3357" y="560"/>
                  <a:pt x="3357" y="560"/>
                  <a:pt x="3357" y="560"/>
                </a:cubicBezTo>
                <a:cubicBezTo>
                  <a:pt x="3323" y="567"/>
                  <a:pt x="3297" y="597"/>
                  <a:pt x="3297" y="634"/>
                </a:cubicBezTo>
                <a:cubicBezTo>
                  <a:pt x="3297" y="659"/>
                  <a:pt x="3310" y="681"/>
                  <a:pt x="3329" y="695"/>
                </a:cubicBezTo>
                <a:cubicBezTo>
                  <a:pt x="3329" y="1173"/>
                  <a:pt x="3329" y="1173"/>
                  <a:pt x="3329" y="1173"/>
                </a:cubicBezTo>
                <a:cubicBezTo>
                  <a:pt x="3304" y="1187"/>
                  <a:pt x="3288" y="1214"/>
                  <a:pt x="3288" y="1245"/>
                </a:cubicBezTo>
                <a:cubicBezTo>
                  <a:pt x="3288" y="1275"/>
                  <a:pt x="3304" y="1302"/>
                  <a:pt x="3329" y="1317"/>
                </a:cubicBezTo>
                <a:cubicBezTo>
                  <a:pt x="3329" y="1343"/>
                  <a:pt x="3329" y="1343"/>
                  <a:pt x="3329" y="1343"/>
                </a:cubicBezTo>
                <a:cubicBezTo>
                  <a:pt x="3287" y="1479"/>
                  <a:pt x="3287" y="1479"/>
                  <a:pt x="3287" y="1479"/>
                </a:cubicBezTo>
                <a:cubicBezTo>
                  <a:pt x="3180" y="1479"/>
                  <a:pt x="3180" y="1479"/>
                  <a:pt x="3180" y="1479"/>
                </a:cubicBezTo>
                <a:cubicBezTo>
                  <a:pt x="3180" y="1420"/>
                  <a:pt x="3180" y="1420"/>
                  <a:pt x="3180" y="1420"/>
                </a:cubicBezTo>
                <a:cubicBezTo>
                  <a:pt x="3132" y="1420"/>
                  <a:pt x="3132" y="1420"/>
                  <a:pt x="3132" y="1420"/>
                </a:cubicBezTo>
                <a:cubicBezTo>
                  <a:pt x="3132" y="1479"/>
                  <a:pt x="3132" y="1479"/>
                  <a:pt x="3132" y="1479"/>
                </a:cubicBezTo>
                <a:cubicBezTo>
                  <a:pt x="2997" y="1479"/>
                  <a:pt x="2997" y="1479"/>
                  <a:pt x="2997" y="1479"/>
                </a:cubicBezTo>
                <a:cubicBezTo>
                  <a:pt x="2997" y="1395"/>
                  <a:pt x="2997" y="1395"/>
                  <a:pt x="2997" y="1395"/>
                </a:cubicBezTo>
                <a:cubicBezTo>
                  <a:pt x="2850" y="1372"/>
                  <a:pt x="2850" y="1372"/>
                  <a:pt x="2850" y="1372"/>
                </a:cubicBezTo>
                <a:cubicBezTo>
                  <a:pt x="2850" y="1279"/>
                  <a:pt x="2850" y="1279"/>
                  <a:pt x="2850" y="1279"/>
                </a:cubicBezTo>
                <a:cubicBezTo>
                  <a:pt x="2844" y="1271"/>
                  <a:pt x="2844" y="1271"/>
                  <a:pt x="2844" y="1271"/>
                </a:cubicBezTo>
                <a:cubicBezTo>
                  <a:pt x="2844" y="1227"/>
                  <a:pt x="2844" y="1227"/>
                  <a:pt x="2844" y="1227"/>
                </a:cubicBezTo>
                <a:cubicBezTo>
                  <a:pt x="2838" y="1223"/>
                  <a:pt x="2838" y="1223"/>
                  <a:pt x="2838" y="1223"/>
                </a:cubicBezTo>
                <a:cubicBezTo>
                  <a:pt x="2838" y="1194"/>
                  <a:pt x="2838" y="1194"/>
                  <a:pt x="2838" y="1194"/>
                </a:cubicBezTo>
                <a:cubicBezTo>
                  <a:pt x="2818" y="1177"/>
                  <a:pt x="2818" y="1177"/>
                  <a:pt x="2818" y="1177"/>
                </a:cubicBezTo>
                <a:cubicBezTo>
                  <a:pt x="2803" y="1177"/>
                  <a:pt x="2803" y="1177"/>
                  <a:pt x="2803" y="1177"/>
                </a:cubicBezTo>
                <a:cubicBezTo>
                  <a:pt x="2797" y="1119"/>
                  <a:pt x="2797" y="1119"/>
                  <a:pt x="2797" y="1119"/>
                </a:cubicBezTo>
                <a:cubicBezTo>
                  <a:pt x="2791" y="1177"/>
                  <a:pt x="2791" y="1177"/>
                  <a:pt x="2791" y="1177"/>
                </a:cubicBezTo>
                <a:cubicBezTo>
                  <a:pt x="2776" y="1177"/>
                  <a:pt x="2776" y="1177"/>
                  <a:pt x="2776" y="1177"/>
                </a:cubicBezTo>
                <a:cubicBezTo>
                  <a:pt x="2756" y="1194"/>
                  <a:pt x="2756" y="1194"/>
                  <a:pt x="2756" y="1194"/>
                </a:cubicBezTo>
                <a:cubicBezTo>
                  <a:pt x="2756" y="1223"/>
                  <a:pt x="2756" y="1223"/>
                  <a:pt x="2756" y="1223"/>
                </a:cubicBezTo>
                <a:cubicBezTo>
                  <a:pt x="2750" y="1227"/>
                  <a:pt x="2750" y="1227"/>
                  <a:pt x="2750" y="1227"/>
                </a:cubicBezTo>
                <a:cubicBezTo>
                  <a:pt x="2750" y="1271"/>
                  <a:pt x="2750" y="1271"/>
                  <a:pt x="2750" y="1271"/>
                </a:cubicBezTo>
                <a:cubicBezTo>
                  <a:pt x="2744" y="1279"/>
                  <a:pt x="2744" y="1279"/>
                  <a:pt x="2744" y="1279"/>
                </a:cubicBezTo>
                <a:cubicBezTo>
                  <a:pt x="2744" y="1341"/>
                  <a:pt x="2744" y="1341"/>
                  <a:pt x="2744" y="1341"/>
                </a:cubicBezTo>
                <a:cubicBezTo>
                  <a:pt x="2744" y="1341"/>
                  <a:pt x="2733" y="1330"/>
                  <a:pt x="2701" y="1330"/>
                </a:cubicBezTo>
                <a:cubicBezTo>
                  <a:pt x="2658" y="1330"/>
                  <a:pt x="2628" y="1372"/>
                  <a:pt x="2628" y="1372"/>
                </a:cubicBezTo>
                <a:cubicBezTo>
                  <a:pt x="2572" y="1372"/>
                  <a:pt x="2572" y="1372"/>
                  <a:pt x="2572" y="1372"/>
                </a:cubicBezTo>
                <a:cubicBezTo>
                  <a:pt x="2572" y="1389"/>
                  <a:pt x="2572" y="1389"/>
                  <a:pt x="2572" y="1389"/>
                </a:cubicBezTo>
                <a:cubicBezTo>
                  <a:pt x="2553" y="1389"/>
                  <a:pt x="2553" y="1389"/>
                  <a:pt x="2553" y="1389"/>
                </a:cubicBezTo>
                <a:cubicBezTo>
                  <a:pt x="2553" y="1382"/>
                  <a:pt x="2553" y="1382"/>
                  <a:pt x="2553" y="1382"/>
                </a:cubicBezTo>
                <a:cubicBezTo>
                  <a:pt x="2510" y="1382"/>
                  <a:pt x="2510" y="1382"/>
                  <a:pt x="2510" y="1382"/>
                </a:cubicBezTo>
                <a:cubicBezTo>
                  <a:pt x="2502" y="1393"/>
                  <a:pt x="2502" y="1393"/>
                  <a:pt x="2502" y="1393"/>
                </a:cubicBezTo>
                <a:cubicBezTo>
                  <a:pt x="2478" y="1393"/>
                  <a:pt x="2478" y="1393"/>
                  <a:pt x="2478" y="1393"/>
                </a:cubicBezTo>
                <a:cubicBezTo>
                  <a:pt x="2478" y="1402"/>
                  <a:pt x="2478" y="1402"/>
                  <a:pt x="2478" y="1402"/>
                </a:cubicBezTo>
                <a:cubicBezTo>
                  <a:pt x="2470" y="1402"/>
                  <a:pt x="2470" y="1402"/>
                  <a:pt x="2470" y="1402"/>
                </a:cubicBezTo>
                <a:cubicBezTo>
                  <a:pt x="2470" y="1378"/>
                  <a:pt x="2470" y="1378"/>
                  <a:pt x="2470" y="1378"/>
                </a:cubicBezTo>
                <a:cubicBezTo>
                  <a:pt x="2443" y="1378"/>
                  <a:pt x="2443" y="1378"/>
                  <a:pt x="2443" y="1378"/>
                </a:cubicBezTo>
                <a:cubicBezTo>
                  <a:pt x="2432" y="1388"/>
                  <a:pt x="2432" y="1388"/>
                  <a:pt x="2432" y="1388"/>
                </a:cubicBezTo>
                <a:cubicBezTo>
                  <a:pt x="2417" y="1388"/>
                  <a:pt x="2417" y="1388"/>
                  <a:pt x="2417" y="1388"/>
                </a:cubicBezTo>
                <a:cubicBezTo>
                  <a:pt x="2408" y="1375"/>
                  <a:pt x="2408" y="1375"/>
                  <a:pt x="2408" y="1375"/>
                </a:cubicBezTo>
                <a:cubicBezTo>
                  <a:pt x="2393" y="1375"/>
                  <a:pt x="2393" y="1375"/>
                  <a:pt x="2393" y="1375"/>
                </a:cubicBezTo>
                <a:cubicBezTo>
                  <a:pt x="2381" y="1388"/>
                  <a:pt x="2381" y="1388"/>
                  <a:pt x="2381" y="1388"/>
                </a:cubicBezTo>
                <a:cubicBezTo>
                  <a:pt x="2365" y="1388"/>
                  <a:pt x="2365" y="1388"/>
                  <a:pt x="2365" y="1388"/>
                </a:cubicBezTo>
                <a:cubicBezTo>
                  <a:pt x="2365" y="1465"/>
                  <a:pt x="2365" y="1465"/>
                  <a:pt x="2365" y="1465"/>
                </a:cubicBezTo>
                <a:cubicBezTo>
                  <a:pt x="2310" y="1465"/>
                  <a:pt x="2310" y="1465"/>
                  <a:pt x="2310" y="1465"/>
                </a:cubicBezTo>
                <a:cubicBezTo>
                  <a:pt x="2310" y="1440"/>
                  <a:pt x="2310" y="1440"/>
                  <a:pt x="2310" y="1440"/>
                </a:cubicBezTo>
                <a:cubicBezTo>
                  <a:pt x="2284" y="1420"/>
                  <a:pt x="2284" y="1420"/>
                  <a:pt x="2284" y="1420"/>
                </a:cubicBezTo>
                <a:cubicBezTo>
                  <a:pt x="2279" y="1380"/>
                  <a:pt x="2279" y="1380"/>
                  <a:pt x="2279" y="1380"/>
                </a:cubicBezTo>
                <a:cubicBezTo>
                  <a:pt x="2273" y="1419"/>
                  <a:pt x="2273" y="1419"/>
                  <a:pt x="2273" y="1419"/>
                </a:cubicBezTo>
                <a:cubicBezTo>
                  <a:pt x="2243" y="1441"/>
                  <a:pt x="2243" y="1441"/>
                  <a:pt x="2243" y="1441"/>
                </a:cubicBezTo>
                <a:cubicBezTo>
                  <a:pt x="2243" y="1457"/>
                  <a:pt x="2243" y="1457"/>
                  <a:pt x="2243" y="1457"/>
                </a:cubicBezTo>
                <a:cubicBezTo>
                  <a:pt x="2199" y="1457"/>
                  <a:pt x="2199" y="1457"/>
                  <a:pt x="2199" y="1457"/>
                </a:cubicBezTo>
                <a:cubicBezTo>
                  <a:pt x="2199" y="1401"/>
                  <a:pt x="2199" y="1401"/>
                  <a:pt x="2199" y="1401"/>
                </a:cubicBezTo>
                <a:cubicBezTo>
                  <a:pt x="2177" y="1401"/>
                  <a:pt x="2177" y="1401"/>
                  <a:pt x="2177" y="1401"/>
                </a:cubicBezTo>
                <a:cubicBezTo>
                  <a:pt x="2177" y="1391"/>
                  <a:pt x="2177" y="1391"/>
                  <a:pt x="2177" y="1391"/>
                </a:cubicBezTo>
                <a:cubicBezTo>
                  <a:pt x="2152" y="1391"/>
                  <a:pt x="2152" y="1391"/>
                  <a:pt x="2152" y="1391"/>
                </a:cubicBezTo>
                <a:cubicBezTo>
                  <a:pt x="2152" y="1409"/>
                  <a:pt x="2152" y="1409"/>
                  <a:pt x="2152" y="1409"/>
                </a:cubicBezTo>
                <a:cubicBezTo>
                  <a:pt x="2139" y="1409"/>
                  <a:pt x="2139" y="1409"/>
                  <a:pt x="2139" y="1409"/>
                </a:cubicBezTo>
                <a:cubicBezTo>
                  <a:pt x="2139" y="1371"/>
                  <a:pt x="2139" y="1371"/>
                  <a:pt x="2139" y="1371"/>
                </a:cubicBezTo>
                <a:cubicBezTo>
                  <a:pt x="2093" y="1371"/>
                  <a:pt x="2093" y="1371"/>
                  <a:pt x="2093" y="1371"/>
                </a:cubicBezTo>
                <a:cubicBezTo>
                  <a:pt x="2093" y="1436"/>
                  <a:pt x="2093" y="1436"/>
                  <a:pt x="2093" y="1436"/>
                </a:cubicBezTo>
                <a:cubicBezTo>
                  <a:pt x="2077" y="1436"/>
                  <a:pt x="2077" y="1436"/>
                  <a:pt x="2077" y="1436"/>
                </a:cubicBezTo>
                <a:cubicBezTo>
                  <a:pt x="2077" y="1453"/>
                  <a:pt x="2077" y="1453"/>
                  <a:pt x="2077" y="1453"/>
                </a:cubicBezTo>
                <a:cubicBezTo>
                  <a:pt x="2068" y="1453"/>
                  <a:pt x="2068" y="1453"/>
                  <a:pt x="2068" y="1453"/>
                </a:cubicBezTo>
                <a:cubicBezTo>
                  <a:pt x="2068" y="1463"/>
                  <a:pt x="2068" y="1463"/>
                  <a:pt x="2068" y="1463"/>
                </a:cubicBezTo>
                <a:cubicBezTo>
                  <a:pt x="2055" y="1463"/>
                  <a:pt x="2055" y="1463"/>
                  <a:pt x="2055" y="1463"/>
                </a:cubicBezTo>
                <a:cubicBezTo>
                  <a:pt x="2055" y="1453"/>
                  <a:pt x="2055" y="1453"/>
                  <a:pt x="2055" y="1453"/>
                </a:cubicBezTo>
                <a:cubicBezTo>
                  <a:pt x="2033" y="1453"/>
                  <a:pt x="2033" y="1453"/>
                  <a:pt x="2033" y="1453"/>
                </a:cubicBezTo>
                <a:cubicBezTo>
                  <a:pt x="2033" y="1461"/>
                  <a:pt x="2033" y="1461"/>
                  <a:pt x="2033" y="1461"/>
                </a:cubicBezTo>
                <a:cubicBezTo>
                  <a:pt x="2004" y="1461"/>
                  <a:pt x="2004" y="1461"/>
                  <a:pt x="2004" y="1461"/>
                </a:cubicBezTo>
                <a:cubicBezTo>
                  <a:pt x="2004" y="1471"/>
                  <a:pt x="2004" y="1471"/>
                  <a:pt x="2004" y="1471"/>
                </a:cubicBezTo>
                <a:cubicBezTo>
                  <a:pt x="1996" y="1471"/>
                  <a:pt x="1996" y="1471"/>
                  <a:pt x="1996" y="1471"/>
                </a:cubicBezTo>
                <a:cubicBezTo>
                  <a:pt x="1996" y="1463"/>
                  <a:pt x="1996" y="1463"/>
                  <a:pt x="1996" y="1463"/>
                </a:cubicBezTo>
                <a:cubicBezTo>
                  <a:pt x="1983" y="1463"/>
                  <a:pt x="1983" y="1463"/>
                  <a:pt x="1983" y="1463"/>
                </a:cubicBezTo>
                <a:cubicBezTo>
                  <a:pt x="1983" y="1479"/>
                  <a:pt x="1983" y="1479"/>
                  <a:pt x="1983" y="1479"/>
                </a:cubicBezTo>
                <a:cubicBezTo>
                  <a:pt x="1975" y="1479"/>
                  <a:pt x="1975" y="1479"/>
                  <a:pt x="1975" y="1479"/>
                </a:cubicBezTo>
                <a:cubicBezTo>
                  <a:pt x="1975" y="1343"/>
                  <a:pt x="1975" y="1343"/>
                  <a:pt x="1975" y="1343"/>
                </a:cubicBezTo>
                <a:cubicBezTo>
                  <a:pt x="1952" y="1343"/>
                  <a:pt x="1952" y="1343"/>
                  <a:pt x="1952" y="1343"/>
                </a:cubicBezTo>
                <a:cubicBezTo>
                  <a:pt x="1952" y="1352"/>
                  <a:pt x="1952" y="1352"/>
                  <a:pt x="1952" y="1352"/>
                </a:cubicBezTo>
                <a:cubicBezTo>
                  <a:pt x="1943" y="1352"/>
                  <a:pt x="1943" y="1352"/>
                  <a:pt x="1943" y="1352"/>
                </a:cubicBezTo>
                <a:cubicBezTo>
                  <a:pt x="1935" y="1335"/>
                  <a:pt x="1935" y="1335"/>
                  <a:pt x="1935" y="1335"/>
                </a:cubicBezTo>
                <a:cubicBezTo>
                  <a:pt x="1921" y="1335"/>
                  <a:pt x="1921" y="1335"/>
                  <a:pt x="1921" y="1335"/>
                </a:cubicBezTo>
                <a:cubicBezTo>
                  <a:pt x="1912" y="1352"/>
                  <a:pt x="1912" y="1352"/>
                  <a:pt x="1912" y="1352"/>
                </a:cubicBezTo>
                <a:cubicBezTo>
                  <a:pt x="1877" y="1352"/>
                  <a:pt x="1877" y="1352"/>
                  <a:pt x="1877" y="1352"/>
                </a:cubicBezTo>
                <a:cubicBezTo>
                  <a:pt x="1877" y="1456"/>
                  <a:pt x="1877" y="1456"/>
                  <a:pt x="1877" y="1456"/>
                </a:cubicBezTo>
                <a:cubicBezTo>
                  <a:pt x="1805" y="1456"/>
                  <a:pt x="1805" y="1456"/>
                  <a:pt x="1805" y="1456"/>
                </a:cubicBezTo>
                <a:cubicBezTo>
                  <a:pt x="1791" y="1441"/>
                  <a:pt x="1791" y="1441"/>
                  <a:pt x="1791" y="1441"/>
                </a:cubicBezTo>
                <a:cubicBezTo>
                  <a:pt x="1781" y="1452"/>
                  <a:pt x="1781" y="1452"/>
                  <a:pt x="1781" y="1452"/>
                </a:cubicBezTo>
                <a:cubicBezTo>
                  <a:pt x="1771" y="1452"/>
                  <a:pt x="1771" y="1452"/>
                  <a:pt x="1771" y="1452"/>
                </a:cubicBezTo>
                <a:cubicBezTo>
                  <a:pt x="1756" y="1437"/>
                  <a:pt x="1756" y="1437"/>
                  <a:pt x="1756" y="1437"/>
                </a:cubicBezTo>
                <a:cubicBezTo>
                  <a:pt x="1744" y="1437"/>
                  <a:pt x="1744" y="1437"/>
                  <a:pt x="1744" y="1437"/>
                </a:cubicBezTo>
                <a:cubicBezTo>
                  <a:pt x="1731" y="1448"/>
                  <a:pt x="1731" y="1448"/>
                  <a:pt x="1731" y="1448"/>
                </a:cubicBezTo>
                <a:cubicBezTo>
                  <a:pt x="1699" y="1448"/>
                  <a:pt x="1699" y="1448"/>
                  <a:pt x="1699" y="1448"/>
                </a:cubicBezTo>
                <a:cubicBezTo>
                  <a:pt x="1699" y="1437"/>
                  <a:pt x="1699" y="1437"/>
                  <a:pt x="1699" y="1437"/>
                </a:cubicBezTo>
                <a:cubicBezTo>
                  <a:pt x="1673" y="1437"/>
                  <a:pt x="1673" y="1437"/>
                  <a:pt x="1673" y="1437"/>
                </a:cubicBezTo>
                <a:cubicBezTo>
                  <a:pt x="1673" y="1469"/>
                  <a:pt x="1673" y="1469"/>
                  <a:pt x="1673" y="1469"/>
                </a:cubicBezTo>
                <a:cubicBezTo>
                  <a:pt x="1656" y="1469"/>
                  <a:pt x="1656" y="1469"/>
                  <a:pt x="1656" y="1469"/>
                </a:cubicBezTo>
                <a:cubicBezTo>
                  <a:pt x="1656" y="1459"/>
                  <a:pt x="1656" y="1459"/>
                  <a:pt x="1656" y="1459"/>
                </a:cubicBezTo>
                <a:cubicBezTo>
                  <a:pt x="1619" y="1459"/>
                  <a:pt x="1619" y="1459"/>
                  <a:pt x="1619" y="1459"/>
                </a:cubicBezTo>
                <a:cubicBezTo>
                  <a:pt x="1619" y="1448"/>
                  <a:pt x="1619" y="1448"/>
                  <a:pt x="1619" y="1448"/>
                </a:cubicBezTo>
                <a:cubicBezTo>
                  <a:pt x="1587" y="1448"/>
                  <a:pt x="1587" y="1448"/>
                  <a:pt x="1587" y="1448"/>
                </a:cubicBezTo>
                <a:cubicBezTo>
                  <a:pt x="1587" y="1459"/>
                  <a:pt x="1587" y="1459"/>
                  <a:pt x="1587" y="1459"/>
                </a:cubicBezTo>
                <a:cubicBezTo>
                  <a:pt x="1563" y="1459"/>
                  <a:pt x="1563" y="1459"/>
                  <a:pt x="1563" y="1459"/>
                </a:cubicBezTo>
                <a:cubicBezTo>
                  <a:pt x="1563" y="1407"/>
                  <a:pt x="1563" y="1407"/>
                  <a:pt x="1563" y="1407"/>
                </a:cubicBezTo>
                <a:cubicBezTo>
                  <a:pt x="1531" y="1393"/>
                  <a:pt x="1531" y="1393"/>
                  <a:pt x="1531" y="1393"/>
                </a:cubicBezTo>
                <a:cubicBezTo>
                  <a:pt x="1531" y="1408"/>
                  <a:pt x="1531" y="1408"/>
                  <a:pt x="1531" y="1408"/>
                </a:cubicBezTo>
                <a:cubicBezTo>
                  <a:pt x="1524" y="1408"/>
                  <a:pt x="1524" y="1408"/>
                  <a:pt x="1524" y="1408"/>
                </a:cubicBezTo>
                <a:cubicBezTo>
                  <a:pt x="1524" y="1331"/>
                  <a:pt x="1524" y="1331"/>
                  <a:pt x="1524" y="1331"/>
                </a:cubicBezTo>
                <a:cubicBezTo>
                  <a:pt x="1507" y="1331"/>
                  <a:pt x="1507" y="1331"/>
                  <a:pt x="1507" y="1331"/>
                </a:cubicBezTo>
                <a:cubicBezTo>
                  <a:pt x="1507" y="1307"/>
                  <a:pt x="1507" y="1307"/>
                  <a:pt x="1507" y="1307"/>
                </a:cubicBezTo>
                <a:cubicBezTo>
                  <a:pt x="1479" y="1307"/>
                  <a:pt x="1479" y="1307"/>
                  <a:pt x="1479" y="1307"/>
                </a:cubicBezTo>
                <a:cubicBezTo>
                  <a:pt x="1479" y="1281"/>
                  <a:pt x="1479" y="1281"/>
                  <a:pt x="1479" y="1281"/>
                </a:cubicBezTo>
                <a:cubicBezTo>
                  <a:pt x="1465" y="1281"/>
                  <a:pt x="1465" y="1281"/>
                  <a:pt x="1465" y="1281"/>
                </a:cubicBezTo>
                <a:cubicBezTo>
                  <a:pt x="1465" y="1307"/>
                  <a:pt x="1465" y="1307"/>
                  <a:pt x="1465" y="1307"/>
                </a:cubicBezTo>
                <a:cubicBezTo>
                  <a:pt x="1443" y="1307"/>
                  <a:pt x="1443" y="1307"/>
                  <a:pt x="1443" y="1307"/>
                </a:cubicBezTo>
                <a:cubicBezTo>
                  <a:pt x="1443" y="1265"/>
                  <a:pt x="1443" y="1265"/>
                  <a:pt x="1443" y="1265"/>
                </a:cubicBezTo>
                <a:cubicBezTo>
                  <a:pt x="1443" y="1265"/>
                  <a:pt x="1412" y="1232"/>
                  <a:pt x="1389" y="1232"/>
                </a:cubicBezTo>
                <a:cubicBezTo>
                  <a:pt x="1367" y="1232"/>
                  <a:pt x="1337" y="1269"/>
                  <a:pt x="1337" y="1269"/>
                </a:cubicBezTo>
                <a:cubicBezTo>
                  <a:pt x="1337" y="1359"/>
                  <a:pt x="1337" y="1359"/>
                  <a:pt x="1337" y="1359"/>
                </a:cubicBezTo>
                <a:cubicBezTo>
                  <a:pt x="1315" y="1359"/>
                  <a:pt x="1315" y="1359"/>
                  <a:pt x="1315" y="1359"/>
                </a:cubicBezTo>
                <a:cubicBezTo>
                  <a:pt x="1315" y="1417"/>
                  <a:pt x="1315" y="1417"/>
                  <a:pt x="1315" y="1417"/>
                </a:cubicBezTo>
                <a:cubicBezTo>
                  <a:pt x="1275" y="1432"/>
                  <a:pt x="1275" y="1432"/>
                  <a:pt x="1275" y="1432"/>
                </a:cubicBezTo>
                <a:cubicBezTo>
                  <a:pt x="1275" y="1445"/>
                  <a:pt x="1275" y="1445"/>
                  <a:pt x="1275" y="1445"/>
                </a:cubicBezTo>
                <a:cubicBezTo>
                  <a:pt x="1267" y="1445"/>
                  <a:pt x="1267" y="1445"/>
                  <a:pt x="1267" y="1445"/>
                </a:cubicBezTo>
                <a:cubicBezTo>
                  <a:pt x="1267" y="1421"/>
                  <a:pt x="1267" y="1421"/>
                  <a:pt x="1267" y="1421"/>
                </a:cubicBezTo>
                <a:cubicBezTo>
                  <a:pt x="1253" y="1421"/>
                  <a:pt x="1253" y="1421"/>
                  <a:pt x="1253" y="1421"/>
                </a:cubicBezTo>
                <a:cubicBezTo>
                  <a:pt x="1235" y="1395"/>
                  <a:pt x="1235" y="1395"/>
                  <a:pt x="1235" y="1395"/>
                </a:cubicBezTo>
                <a:cubicBezTo>
                  <a:pt x="1213" y="1416"/>
                  <a:pt x="1213" y="1416"/>
                  <a:pt x="1213" y="1416"/>
                </a:cubicBezTo>
                <a:cubicBezTo>
                  <a:pt x="1213" y="1399"/>
                  <a:pt x="1213" y="1399"/>
                  <a:pt x="1213" y="1399"/>
                </a:cubicBezTo>
                <a:cubicBezTo>
                  <a:pt x="1200" y="1399"/>
                  <a:pt x="1200" y="1399"/>
                  <a:pt x="1200" y="1399"/>
                </a:cubicBezTo>
                <a:cubicBezTo>
                  <a:pt x="1200" y="1409"/>
                  <a:pt x="1200" y="1409"/>
                  <a:pt x="1200" y="1409"/>
                </a:cubicBezTo>
                <a:cubicBezTo>
                  <a:pt x="1189" y="1409"/>
                  <a:pt x="1189" y="1409"/>
                  <a:pt x="1189" y="1409"/>
                </a:cubicBezTo>
                <a:cubicBezTo>
                  <a:pt x="1189" y="1392"/>
                  <a:pt x="1189" y="1392"/>
                  <a:pt x="1189" y="1392"/>
                </a:cubicBezTo>
                <a:cubicBezTo>
                  <a:pt x="1164" y="1392"/>
                  <a:pt x="1164" y="1392"/>
                  <a:pt x="1164" y="1392"/>
                </a:cubicBezTo>
                <a:cubicBezTo>
                  <a:pt x="1164" y="1401"/>
                  <a:pt x="1164" y="1401"/>
                  <a:pt x="1164" y="1401"/>
                </a:cubicBezTo>
                <a:cubicBezTo>
                  <a:pt x="1155" y="1401"/>
                  <a:pt x="1155" y="1401"/>
                  <a:pt x="1155" y="1401"/>
                </a:cubicBezTo>
                <a:cubicBezTo>
                  <a:pt x="1155" y="1417"/>
                  <a:pt x="1155" y="1417"/>
                  <a:pt x="1155" y="1417"/>
                </a:cubicBezTo>
                <a:cubicBezTo>
                  <a:pt x="1133" y="1417"/>
                  <a:pt x="1133" y="1417"/>
                  <a:pt x="1133" y="1417"/>
                </a:cubicBezTo>
                <a:cubicBezTo>
                  <a:pt x="1133" y="1397"/>
                  <a:pt x="1133" y="1397"/>
                  <a:pt x="1133" y="1397"/>
                </a:cubicBezTo>
                <a:cubicBezTo>
                  <a:pt x="1123" y="1397"/>
                  <a:pt x="1123" y="1397"/>
                  <a:pt x="1123" y="1397"/>
                </a:cubicBezTo>
                <a:cubicBezTo>
                  <a:pt x="1112" y="1385"/>
                  <a:pt x="1112" y="1385"/>
                  <a:pt x="1112" y="1385"/>
                </a:cubicBezTo>
                <a:cubicBezTo>
                  <a:pt x="1104" y="1391"/>
                  <a:pt x="1104" y="1391"/>
                  <a:pt x="1104" y="1391"/>
                </a:cubicBezTo>
                <a:cubicBezTo>
                  <a:pt x="1095" y="1391"/>
                  <a:pt x="1095" y="1391"/>
                  <a:pt x="1095" y="1391"/>
                </a:cubicBezTo>
                <a:cubicBezTo>
                  <a:pt x="1076" y="1368"/>
                  <a:pt x="1076" y="1368"/>
                  <a:pt x="1076" y="1368"/>
                </a:cubicBezTo>
                <a:cubicBezTo>
                  <a:pt x="1063" y="1389"/>
                  <a:pt x="1063" y="1389"/>
                  <a:pt x="1063" y="1389"/>
                </a:cubicBezTo>
                <a:cubicBezTo>
                  <a:pt x="1051" y="1389"/>
                  <a:pt x="1051" y="1389"/>
                  <a:pt x="1051" y="1389"/>
                </a:cubicBezTo>
                <a:cubicBezTo>
                  <a:pt x="1051" y="1371"/>
                  <a:pt x="1051" y="1371"/>
                  <a:pt x="1051" y="1371"/>
                </a:cubicBezTo>
                <a:cubicBezTo>
                  <a:pt x="1031" y="1371"/>
                  <a:pt x="1031" y="1371"/>
                  <a:pt x="1031" y="1371"/>
                </a:cubicBezTo>
                <a:cubicBezTo>
                  <a:pt x="1031" y="1391"/>
                  <a:pt x="1031" y="1391"/>
                  <a:pt x="1031" y="1391"/>
                </a:cubicBezTo>
                <a:cubicBezTo>
                  <a:pt x="1020" y="1403"/>
                  <a:pt x="1020" y="1403"/>
                  <a:pt x="1020" y="1403"/>
                </a:cubicBezTo>
                <a:cubicBezTo>
                  <a:pt x="1012" y="1403"/>
                  <a:pt x="1012" y="1403"/>
                  <a:pt x="1012" y="1403"/>
                </a:cubicBezTo>
                <a:cubicBezTo>
                  <a:pt x="1012" y="1376"/>
                  <a:pt x="1012" y="1376"/>
                  <a:pt x="1012" y="1376"/>
                </a:cubicBezTo>
                <a:cubicBezTo>
                  <a:pt x="999" y="1376"/>
                  <a:pt x="999" y="1376"/>
                  <a:pt x="999" y="1376"/>
                </a:cubicBezTo>
                <a:cubicBezTo>
                  <a:pt x="988" y="1359"/>
                  <a:pt x="988" y="1359"/>
                  <a:pt x="988" y="1359"/>
                </a:cubicBezTo>
                <a:cubicBezTo>
                  <a:pt x="969" y="1381"/>
                  <a:pt x="969" y="1381"/>
                  <a:pt x="969" y="1381"/>
                </a:cubicBezTo>
                <a:cubicBezTo>
                  <a:pt x="969" y="1224"/>
                  <a:pt x="969" y="1224"/>
                  <a:pt x="969" y="1224"/>
                </a:cubicBezTo>
                <a:cubicBezTo>
                  <a:pt x="943" y="1224"/>
                  <a:pt x="943" y="1224"/>
                  <a:pt x="943" y="1224"/>
                </a:cubicBezTo>
                <a:cubicBezTo>
                  <a:pt x="943" y="1212"/>
                  <a:pt x="943" y="1212"/>
                  <a:pt x="943" y="1212"/>
                </a:cubicBezTo>
                <a:cubicBezTo>
                  <a:pt x="969" y="1212"/>
                  <a:pt x="969" y="1212"/>
                  <a:pt x="969" y="1212"/>
                </a:cubicBezTo>
                <a:cubicBezTo>
                  <a:pt x="969" y="1204"/>
                  <a:pt x="969" y="1204"/>
                  <a:pt x="969" y="1204"/>
                </a:cubicBezTo>
                <a:cubicBezTo>
                  <a:pt x="847" y="1204"/>
                  <a:pt x="847" y="1204"/>
                  <a:pt x="847" y="1204"/>
                </a:cubicBezTo>
                <a:cubicBezTo>
                  <a:pt x="847" y="1211"/>
                  <a:pt x="847" y="1211"/>
                  <a:pt x="847" y="1211"/>
                </a:cubicBezTo>
                <a:cubicBezTo>
                  <a:pt x="857" y="1211"/>
                  <a:pt x="857" y="1211"/>
                  <a:pt x="857" y="1211"/>
                </a:cubicBezTo>
                <a:cubicBezTo>
                  <a:pt x="857" y="1224"/>
                  <a:pt x="857" y="1224"/>
                  <a:pt x="857" y="1224"/>
                </a:cubicBezTo>
                <a:cubicBezTo>
                  <a:pt x="843" y="1224"/>
                  <a:pt x="843" y="1224"/>
                  <a:pt x="843" y="1224"/>
                </a:cubicBezTo>
                <a:cubicBezTo>
                  <a:pt x="843" y="1375"/>
                  <a:pt x="843" y="1375"/>
                  <a:pt x="843" y="1375"/>
                </a:cubicBezTo>
                <a:cubicBezTo>
                  <a:pt x="828" y="1375"/>
                  <a:pt x="828" y="1375"/>
                  <a:pt x="828" y="1375"/>
                </a:cubicBezTo>
                <a:cubicBezTo>
                  <a:pt x="828" y="1387"/>
                  <a:pt x="828" y="1387"/>
                  <a:pt x="828" y="1387"/>
                </a:cubicBezTo>
                <a:cubicBezTo>
                  <a:pt x="816" y="1387"/>
                  <a:pt x="816" y="1387"/>
                  <a:pt x="816" y="1387"/>
                </a:cubicBezTo>
                <a:cubicBezTo>
                  <a:pt x="816" y="1403"/>
                  <a:pt x="816" y="1403"/>
                  <a:pt x="816" y="1403"/>
                </a:cubicBezTo>
                <a:cubicBezTo>
                  <a:pt x="804" y="1403"/>
                  <a:pt x="804" y="1403"/>
                  <a:pt x="804" y="1403"/>
                </a:cubicBezTo>
                <a:cubicBezTo>
                  <a:pt x="787" y="1393"/>
                  <a:pt x="787" y="1393"/>
                  <a:pt x="787" y="1393"/>
                </a:cubicBezTo>
                <a:cubicBezTo>
                  <a:pt x="787" y="1193"/>
                  <a:pt x="787" y="1193"/>
                  <a:pt x="787" y="1193"/>
                </a:cubicBezTo>
                <a:cubicBezTo>
                  <a:pt x="691" y="1193"/>
                  <a:pt x="691" y="1193"/>
                  <a:pt x="691" y="1193"/>
                </a:cubicBezTo>
                <a:cubicBezTo>
                  <a:pt x="691" y="1427"/>
                  <a:pt x="691" y="1427"/>
                  <a:pt x="691" y="1427"/>
                </a:cubicBezTo>
                <a:cubicBezTo>
                  <a:pt x="664" y="1427"/>
                  <a:pt x="664" y="1427"/>
                  <a:pt x="664" y="1427"/>
                </a:cubicBezTo>
                <a:cubicBezTo>
                  <a:pt x="664" y="1445"/>
                  <a:pt x="664" y="1445"/>
                  <a:pt x="664" y="1445"/>
                </a:cubicBezTo>
                <a:cubicBezTo>
                  <a:pt x="640" y="1445"/>
                  <a:pt x="640" y="1445"/>
                  <a:pt x="640" y="1445"/>
                </a:cubicBezTo>
                <a:cubicBezTo>
                  <a:pt x="640" y="1436"/>
                  <a:pt x="640" y="1436"/>
                  <a:pt x="640" y="1436"/>
                </a:cubicBezTo>
                <a:cubicBezTo>
                  <a:pt x="625" y="1436"/>
                  <a:pt x="625" y="1436"/>
                  <a:pt x="625" y="1436"/>
                </a:cubicBezTo>
                <a:cubicBezTo>
                  <a:pt x="625" y="1237"/>
                  <a:pt x="625" y="1237"/>
                  <a:pt x="625" y="1237"/>
                </a:cubicBezTo>
                <a:cubicBezTo>
                  <a:pt x="601" y="1237"/>
                  <a:pt x="601" y="1237"/>
                  <a:pt x="601" y="1237"/>
                </a:cubicBezTo>
                <a:cubicBezTo>
                  <a:pt x="601" y="1228"/>
                  <a:pt x="601" y="1228"/>
                  <a:pt x="601" y="1228"/>
                </a:cubicBezTo>
                <a:cubicBezTo>
                  <a:pt x="536" y="1228"/>
                  <a:pt x="536" y="1228"/>
                  <a:pt x="536" y="1228"/>
                </a:cubicBezTo>
                <a:cubicBezTo>
                  <a:pt x="536" y="1241"/>
                  <a:pt x="536" y="1241"/>
                  <a:pt x="536" y="1241"/>
                </a:cubicBezTo>
                <a:cubicBezTo>
                  <a:pt x="515" y="1241"/>
                  <a:pt x="515" y="1241"/>
                  <a:pt x="515" y="1241"/>
                </a:cubicBezTo>
                <a:cubicBezTo>
                  <a:pt x="515" y="1227"/>
                  <a:pt x="515" y="1227"/>
                  <a:pt x="515" y="1227"/>
                </a:cubicBezTo>
                <a:cubicBezTo>
                  <a:pt x="501" y="1227"/>
                  <a:pt x="501" y="1227"/>
                  <a:pt x="501" y="1227"/>
                </a:cubicBezTo>
                <a:cubicBezTo>
                  <a:pt x="501" y="1227"/>
                  <a:pt x="487" y="1169"/>
                  <a:pt x="456" y="1169"/>
                </a:cubicBezTo>
                <a:cubicBezTo>
                  <a:pt x="425" y="1169"/>
                  <a:pt x="401" y="1224"/>
                  <a:pt x="401" y="1224"/>
                </a:cubicBezTo>
                <a:cubicBezTo>
                  <a:pt x="392" y="1224"/>
                  <a:pt x="392" y="1224"/>
                  <a:pt x="392" y="1224"/>
                </a:cubicBezTo>
                <a:cubicBezTo>
                  <a:pt x="392" y="1243"/>
                  <a:pt x="392" y="1243"/>
                  <a:pt x="392" y="1243"/>
                </a:cubicBezTo>
                <a:cubicBezTo>
                  <a:pt x="373" y="1243"/>
                  <a:pt x="373" y="1243"/>
                  <a:pt x="373" y="1243"/>
                </a:cubicBezTo>
                <a:cubicBezTo>
                  <a:pt x="373" y="1233"/>
                  <a:pt x="373" y="1233"/>
                  <a:pt x="373" y="1233"/>
                </a:cubicBezTo>
                <a:cubicBezTo>
                  <a:pt x="320" y="1233"/>
                  <a:pt x="320" y="1233"/>
                  <a:pt x="320" y="1233"/>
                </a:cubicBezTo>
                <a:cubicBezTo>
                  <a:pt x="320" y="1245"/>
                  <a:pt x="320" y="1245"/>
                  <a:pt x="320" y="1245"/>
                </a:cubicBezTo>
                <a:cubicBezTo>
                  <a:pt x="303" y="1245"/>
                  <a:pt x="303" y="1245"/>
                  <a:pt x="303" y="1245"/>
                </a:cubicBezTo>
                <a:cubicBezTo>
                  <a:pt x="288" y="1257"/>
                  <a:pt x="288" y="1257"/>
                  <a:pt x="288" y="1257"/>
                </a:cubicBezTo>
                <a:cubicBezTo>
                  <a:pt x="288" y="1331"/>
                  <a:pt x="288" y="1331"/>
                  <a:pt x="288" y="1331"/>
                </a:cubicBezTo>
                <a:cubicBezTo>
                  <a:pt x="268" y="1331"/>
                  <a:pt x="268" y="1331"/>
                  <a:pt x="268" y="1331"/>
                </a:cubicBezTo>
                <a:cubicBezTo>
                  <a:pt x="268" y="1373"/>
                  <a:pt x="268" y="1373"/>
                  <a:pt x="268" y="1373"/>
                </a:cubicBezTo>
                <a:cubicBezTo>
                  <a:pt x="252" y="1373"/>
                  <a:pt x="252" y="1373"/>
                  <a:pt x="252" y="1373"/>
                </a:cubicBezTo>
                <a:cubicBezTo>
                  <a:pt x="252" y="1325"/>
                  <a:pt x="252" y="1325"/>
                  <a:pt x="252" y="1325"/>
                </a:cubicBezTo>
                <a:cubicBezTo>
                  <a:pt x="236" y="1325"/>
                  <a:pt x="236" y="1325"/>
                  <a:pt x="236" y="1325"/>
                </a:cubicBezTo>
                <a:cubicBezTo>
                  <a:pt x="236" y="1342"/>
                  <a:pt x="236" y="1342"/>
                  <a:pt x="236" y="1342"/>
                </a:cubicBezTo>
                <a:cubicBezTo>
                  <a:pt x="218" y="1342"/>
                  <a:pt x="218" y="1342"/>
                  <a:pt x="218" y="1342"/>
                </a:cubicBezTo>
                <a:cubicBezTo>
                  <a:pt x="218" y="1331"/>
                  <a:pt x="218" y="1331"/>
                  <a:pt x="218" y="1331"/>
                </a:cubicBezTo>
                <a:cubicBezTo>
                  <a:pt x="195" y="1331"/>
                  <a:pt x="195" y="1331"/>
                  <a:pt x="195" y="1331"/>
                </a:cubicBezTo>
                <a:cubicBezTo>
                  <a:pt x="195" y="1312"/>
                  <a:pt x="195" y="1312"/>
                  <a:pt x="195" y="1312"/>
                </a:cubicBezTo>
                <a:cubicBezTo>
                  <a:pt x="182" y="1299"/>
                  <a:pt x="182" y="1299"/>
                  <a:pt x="182" y="1299"/>
                </a:cubicBezTo>
                <a:cubicBezTo>
                  <a:pt x="168" y="1283"/>
                  <a:pt x="168" y="1283"/>
                  <a:pt x="168" y="1283"/>
                </a:cubicBezTo>
                <a:cubicBezTo>
                  <a:pt x="134" y="1283"/>
                  <a:pt x="134" y="1283"/>
                  <a:pt x="134" y="1283"/>
                </a:cubicBezTo>
                <a:cubicBezTo>
                  <a:pt x="102" y="1307"/>
                  <a:pt x="102" y="1307"/>
                  <a:pt x="102" y="1307"/>
                </a:cubicBezTo>
                <a:cubicBezTo>
                  <a:pt x="78" y="1307"/>
                  <a:pt x="78" y="1307"/>
                  <a:pt x="78" y="1307"/>
                </a:cubicBezTo>
                <a:cubicBezTo>
                  <a:pt x="78" y="1401"/>
                  <a:pt x="78" y="1401"/>
                  <a:pt x="78" y="1401"/>
                </a:cubicBezTo>
                <a:cubicBezTo>
                  <a:pt x="56" y="1357"/>
                  <a:pt x="56" y="1357"/>
                  <a:pt x="56" y="1357"/>
                </a:cubicBezTo>
                <a:cubicBezTo>
                  <a:pt x="56" y="1333"/>
                  <a:pt x="56" y="1333"/>
                  <a:pt x="56" y="1333"/>
                </a:cubicBezTo>
                <a:cubicBezTo>
                  <a:pt x="0" y="1333"/>
                  <a:pt x="0" y="1333"/>
                  <a:pt x="0" y="1333"/>
                </a:cubicBezTo>
                <a:cubicBezTo>
                  <a:pt x="0" y="1542"/>
                  <a:pt x="0" y="1542"/>
                  <a:pt x="0" y="1542"/>
                </a:cubicBezTo>
                <a:cubicBezTo>
                  <a:pt x="8000" y="1542"/>
                  <a:pt x="8000" y="1542"/>
                  <a:pt x="8000" y="1542"/>
                </a:cubicBezTo>
                <a:cubicBezTo>
                  <a:pt x="8000" y="1472"/>
                  <a:pt x="8000" y="1472"/>
                  <a:pt x="8000" y="1472"/>
                </a:cubicBezTo>
                <a:lnTo>
                  <a:pt x="7978" y="1472"/>
                </a:lnTo>
                <a:close/>
                <a:moveTo>
                  <a:pt x="3369" y="1457"/>
                </a:moveTo>
                <a:cubicBezTo>
                  <a:pt x="3356" y="1457"/>
                  <a:pt x="3356" y="1457"/>
                  <a:pt x="3356" y="1457"/>
                </a:cubicBezTo>
                <a:cubicBezTo>
                  <a:pt x="3356" y="1408"/>
                  <a:pt x="3356" y="1408"/>
                  <a:pt x="3356" y="1408"/>
                </a:cubicBezTo>
                <a:cubicBezTo>
                  <a:pt x="3369" y="1408"/>
                  <a:pt x="3369" y="1408"/>
                  <a:pt x="3369" y="1408"/>
                </a:cubicBezTo>
                <a:lnTo>
                  <a:pt x="3369" y="1457"/>
                </a:lnTo>
                <a:close/>
                <a:moveTo>
                  <a:pt x="3369" y="1389"/>
                </a:moveTo>
                <a:cubicBezTo>
                  <a:pt x="3356" y="1389"/>
                  <a:pt x="3356" y="1389"/>
                  <a:pt x="3356" y="1389"/>
                </a:cubicBezTo>
                <a:cubicBezTo>
                  <a:pt x="3356" y="1335"/>
                  <a:pt x="3356" y="1335"/>
                  <a:pt x="3356" y="1335"/>
                </a:cubicBezTo>
                <a:cubicBezTo>
                  <a:pt x="3369" y="1335"/>
                  <a:pt x="3369" y="1335"/>
                  <a:pt x="3369" y="1335"/>
                </a:cubicBezTo>
                <a:lnTo>
                  <a:pt x="3369" y="1389"/>
                </a:lnTo>
                <a:close/>
                <a:moveTo>
                  <a:pt x="3356" y="1141"/>
                </a:moveTo>
                <a:cubicBezTo>
                  <a:pt x="3356" y="1098"/>
                  <a:pt x="3356" y="1098"/>
                  <a:pt x="3356" y="1098"/>
                </a:cubicBezTo>
                <a:cubicBezTo>
                  <a:pt x="3356" y="1098"/>
                  <a:pt x="3373" y="1103"/>
                  <a:pt x="3373" y="1119"/>
                </a:cubicBezTo>
                <a:cubicBezTo>
                  <a:pt x="3373" y="1136"/>
                  <a:pt x="3356" y="1141"/>
                  <a:pt x="3356" y="1141"/>
                </a:cubicBezTo>
                <a:close/>
                <a:moveTo>
                  <a:pt x="3356" y="1060"/>
                </a:moveTo>
                <a:cubicBezTo>
                  <a:pt x="3356" y="1024"/>
                  <a:pt x="3356" y="1024"/>
                  <a:pt x="3356" y="1024"/>
                </a:cubicBezTo>
                <a:cubicBezTo>
                  <a:pt x="3356" y="1024"/>
                  <a:pt x="3373" y="1029"/>
                  <a:pt x="3373" y="1042"/>
                </a:cubicBezTo>
                <a:cubicBezTo>
                  <a:pt x="3373" y="1055"/>
                  <a:pt x="3356" y="1060"/>
                  <a:pt x="3356" y="1060"/>
                </a:cubicBezTo>
                <a:close/>
                <a:moveTo>
                  <a:pt x="3356" y="988"/>
                </a:moveTo>
                <a:cubicBezTo>
                  <a:pt x="3356" y="950"/>
                  <a:pt x="3356" y="950"/>
                  <a:pt x="3356" y="950"/>
                </a:cubicBezTo>
                <a:cubicBezTo>
                  <a:pt x="3356" y="950"/>
                  <a:pt x="3373" y="953"/>
                  <a:pt x="3373" y="969"/>
                </a:cubicBezTo>
                <a:cubicBezTo>
                  <a:pt x="3373" y="985"/>
                  <a:pt x="3356" y="988"/>
                  <a:pt x="3356" y="988"/>
                </a:cubicBezTo>
                <a:close/>
                <a:moveTo>
                  <a:pt x="3356" y="911"/>
                </a:moveTo>
                <a:cubicBezTo>
                  <a:pt x="3356" y="872"/>
                  <a:pt x="3356" y="872"/>
                  <a:pt x="3356" y="872"/>
                </a:cubicBezTo>
                <a:cubicBezTo>
                  <a:pt x="3356" y="872"/>
                  <a:pt x="3373" y="878"/>
                  <a:pt x="3373" y="891"/>
                </a:cubicBezTo>
                <a:cubicBezTo>
                  <a:pt x="3373" y="905"/>
                  <a:pt x="3356" y="911"/>
                  <a:pt x="3356" y="911"/>
                </a:cubicBezTo>
                <a:close/>
                <a:moveTo>
                  <a:pt x="3356" y="835"/>
                </a:moveTo>
                <a:cubicBezTo>
                  <a:pt x="3356" y="796"/>
                  <a:pt x="3356" y="796"/>
                  <a:pt x="3356" y="796"/>
                </a:cubicBezTo>
                <a:cubicBezTo>
                  <a:pt x="3356" y="796"/>
                  <a:pt x="3373" y="800"/>
                  <a:pt x="3373" y="815"/>
                </a:cubicBezTo>
                <a:cubicBezTo>
                  <a:pt x="3373" y="831"/>
                  <a:pt x="3356" y="835"/>
                  <a:pt x="3356" y="835"/>
                </a:cubicBezTo>
                <a:close/>
                <a:moveTo>
                  <a:pt x="3356" y="756"/>
                </a:moveTo>
                <a:cubicBezTo>
                  <a:pt x="3356" y="718"/>
                  <a:pt x="3356" y="718"/>
                  <a:pt x="3356" y="718"/>
                </a:cubicBezTo>
                <a:cubicBezTo>
                  <a:pt x="3356" y="718"/>
                  <a:pt x="3373" y="720"/>
                  <a:pt x="3373" y="737"/>
                </a:cubicBezTo>
                <a:cubicBezTo>
                  <a:pt x="3373" y="754"/>
                  <a:pt x="3356" y="756"/>
                  <a:pt x="3356" y="756"/>
                </a:cubicBezTo>
                <a:close/>
                <a:moveTo>
                  <a:pt x="5556" y="570"/>
                </a:moveTo>
                <a:cubicBezTo>
                  <a:pt x="5508" y="582"/>
                  <a:pt x="5508" y="582"/>
                  <a:pt x="5508" y="582"/>
                </a:cubicBezTo>
                <a:cubicBezTo>
                  <a:pt x="5490" y="529"/>
                  <a:pt x="5490" y="529"/>
                  <a:pt x="5490" y="529"/>
                </a:cubicBezTo>
                <a:cubicBezTo>
                  <a:pt x="5566" y="508"/>
                  <a:pt x="5566" y="508"/>
                  <a:pt x="5566" y="508"/>
                </a:cubicBezTo>
                <a:lnTo>
                  <a:pt x="5556" y="57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bevel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" name="矩形 1"/>
          <p:cNvSpPr/>
          <p:nvPr userDrawn="1"/>
        </p:nvSpPr>
        <p:spPr>
          <a:xfrm>
            <a:off x="0" y="2625725"/>
            <a:ext cx="9144000" cy="1714500"/>
          </a:xfrm>
          <a:prstGeom prst="rect">
            <a:avLst/>
          </a:prstGeom>
          <a:solidFill>
            <a:srgbClr val="AE1A4E"/>
          </a:solidFill>
          <a:ln w="9525">
            <a:noFill/>
          </a:ln>
        </p:spPr>
        <p:txBody>
          <a:bodyPr lIns="121920" tIns="60960" rIns="121920" bIns="60960" anchor="t"/>
          <a:lstStyle/>
          <a:p>
            <a:endParaRPr lang="zh-CN" altLang="zh-CN" sz="2400" dirty="0">
              <a:solidFill>
                <a:srgbClr val="000000"/>
              </a:solidFill>
              <a:latin typeface="Copperplate Gothic Bold" pitchFamily="34" charset="0"/>
              <a:ea typeface="微软雅黑" panose="020B0503020204020204" pitchFamily="34" charset="-122"/>
              <a:sym typeface="Copperplate Gothic Bold" pitchFamily="34" charset="0"/>
            </a:endParaRPr>
          </a:p>
        </p:txBody>
      </p:sp>
      <p:sp>
        <p:nvSpPr>
          <p:cNvPr id="23" name="TextBox 13"/>
          <p:cNvSpPr txBox="1"/>
          <p:nvPr userDrawn="1"/>
        </p:nvSpPr>
        <p:spPr>
          <a:xfrm>
            <a:off x="1684973" y="3129280"/>
            <a:ext cx="5773737" cy="70675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zh-CN" altLang="en-US" sz="4000" b="1" dirty="0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请登录百日题库做题</a:t>
            </a:r>
            <a:endParaRPr lang="zh-CN" altLang="en-US" sz="4000" b="1" dirty="0">
              <a:solidFill>
                <a:schemeClr val="bg1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923665" y="4437380"/>
            <a:ext cx="1209675" cy="12096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【x】空白模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 hidden="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696194" y="6547147"/>
            <a:ext cx="2057400" cy="310853"/>
          </a:xfrm>
        </p:spPr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 smtClean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DB2DC-4C9A-4742-B13C-FB6460FD3503}" type="slidenum">
              <a:rPr lang="en-US" altLang="zh-CN" noProof="1" smtClean="0"/>
            </a:fld>
            <a:endParaRPr lang="en-US" altLang="zh-CN" noProof="1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DB2DC-4C9A-4742-B13C-FB6460FD3503}" type="slidenum">
              <a:rPr lang="en-US" altLang="zh-CN" noProof="1" smtClean="0"/>
            </a:fld>
            <a:endParaRPr lang="en-US" altLang="zh-CN" noProof="1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DB2DC-4C9A-4742-B13C-FB6460FD3503}" type="slidenum">
              <a:rPr lang="en-US" altLang="zh-CN" noProof="1" smtClean="0"/>
            </a:fld>
            <a:endParaRPr lang="en-US" altLang="zh-CN" noProof="1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DB2DC-4C9A-4742-B13C-FB6460FD3503}" type="slidenum">
              <a:rPr lang="en-US" altLang="zh-CN" noProof="1" smtClean="0"/>
            </a:fld>
            <a:endParaRPr lang="en-US" altLang="zh-CN" noProof="1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DB2DC-4C9A-4742-B13C-FB6460FD3503}" type="slidenum">
              <a:rPr lang="en-US" altLang="zh-CN" noProof="1" smtClean="0"/>
            </a:fld>
            <a:endParaRPr lang="en-US" altLang="zh-CN" noProof="1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DB2DC-4C9A-4742-B13C-FB6460FD3503}" type="slidenum">
              <a:rPr lang="en-US" altLang="zh-CN" noProof="1" smtClean="0"/>
            </a:fld>
            <a:endParaRPr lang="en-US" altLang="zh-CN" noProof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【1】标题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 userDrawn="1"/>
        </p:nvGrpSpPr>
        <p:grpSpPr>
          <a:xfrm>
            <a:off x="6581325" y="560704"/>
            <a:ext cx="2562675" cy="6228081"/>
            <a:chOff x="9288966" y="314959"/>
            <a:chExt cx="2562675" cy="6228081"/>
          </a:xfrm>
        </p:grpSpPr>
        <p:sp>
          <p:nvSpPr>
            <p:cNvPr id="18" name="等腰三角形 17"/>
            <p:cNvSpPr/>
            <p:nvPr/>
          </p:nvSpPr>
          <p:spPr>
            <a:xfrm rot="16200000">
              <a:off x="7456264" y="2147661"/>
              <a:ext cx="6228080" cy="2562675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" name="等腰三角形 18"/>
            <p:cNvSpPr/>
            <p:nvPr/>
          </p:nvSpPr>
          <p:spPr>
            <a:xfrm rot="16200000">
              <a:off x="8209843" y="2901242"/>
              <a:ext cx="5160286" cy="2123309"/>
            </a:xfrm>
            <a:prstGeom prst="triangle">
              <a:avLst>
                <a:gd name="adj" fmla="val 0"/>
              </a:avLst>
            </a:prstGeom>
            <a:solidFill>
              <a:srgbClr val="AE1A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2" name="直接连接符 27"/>
          <p:cNvSpPr/>
          <p:nvPr userDrawn="1"/>
        </p:nvSpPr>
        <p:spPr>
          <a:xfrm>
            <a:off x="0" y="5441950"/>
            <a:ext cx="3240088" cy="12700"/>
          </a:xfrm>
          <a:prstGeom prst="line">
            <a:avLst/>
          </a:prstGeom>
          <a:ln w="3175" cap="flat" cmpd="sng">
            <a:solidFill>
              <a:srgbClr val="AE1A4E"/>
            </a:solidFill>
            <a:prstDash val="solid"/>
            <a:bevel/>
            <a:headEnd type="none" w="med" len="med"/>
            <a:tailEnd type="none" w="med" len="med"/>
          </a:ln>
        </p:spPr>
      </p:sp>
      <p:sp>
        <p:nvSpPr>
          <p:cNvPr id="23" name="直接连接符 29"/>
          <p:cNvSpPr/>
          <p:nvPr userDrawn="1"/>
        </p:nvSpPr>
        <p:spPr>
          <a:xfrm>
            <a:off x="0" y="5507038"/>
            <a:ext cx="3240088" cy="12700"/>
          </a:xfrm>
          <a:prstGeom prst="line">
            <a:avLst/>
          </a:prstGeom>
          <a:ln w="3175" cap="flat" cmpd="sng">
            <a:solidFill>
              <a:srgbClr val="AE1A4E"/>
            </a:solidFill>
            <a:prstDash val="solid"/>
            <a:bevel/>
            <a:headEnd type="none" w="med" len="med"/>
            <a:tailEnd type="none" w="med" len="med"/>
          </a:ln>
        </p:spPr>
      </p:sp>
      <p:sp>
        <p:nvSpPr>
          <p:cNvPr id="24" name="直接连接符 31"/>
          <p:cNvSpPr/>
          <p:nvPr userDrawn="1"/>
        </p:nvSpPr>
        <p:spPr>
          <a:xfrm>
            <a:off x="0" y="5573713"/>
            <a:ext cx="3240088" cy="12700"/>
          </a:xfrm>
          <a:prstGeom prst="line">
            <a:avLst/>
          </a:prstGeom>
          <a:ln w="3175" cap="flat" cmpd="sng">
            <a:solidFill>
              <a:srgbClr val="AE1A4E"/>
            </a:solidFill>
            <a:prstDash val="solid"/>
            <a:bevel/>
            <a:headEnd type="none" w="med" len="med"/>
            <a:tailEnd type="none" w="med" len="med"/>
          </a:ln>
        </p:spPr>
      </p:sp>
      <p:grpSp>
        <p:nvGrpSpPr>
          <p:cNvPr id="4" name="组合 3"/>
          <p:cNvGrpSpPr/>
          <p:nvPr userDrawn="1"/>
        </p:nvGrpSpPr>
        <p:grpSpPr>
          <a:xfrm>
            <a:off x="-6350" y="-24130"/>
            <a:ext cx="8822055" cy="6876415"/>
            <a:chOff x="0" y="0"/>
            <a:chExt cx="11636384" cy="6858000"/>
          </a:xfrm>
        </p:grpSpPr>
        <p:sp>
          <p:nvSpPr>
            <p:cNvPr id="6" name="矩形 5"/>
            <p:cNvSpPr/>
            <p:nvPr/>
          </p:nvSpPr>
          <p:spPr>
            <a:xfrm>
              <a:off x="0" y="0"/>
              <a:ext cx="3979147" cy="6858000"/>
            </a:xfrm>
            <a:prstGeom prst="rect">
              <a:avLst/>
            </a:prstGeom>
            <a:solidFill>
              <a:srgbClr val="AE1A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340054" y="322349"/>
              <a:ext cx="11296330" cy="63462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sx="101000" sy="101000" algn="c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pic>
        <p:nvPicPr>
          <p:cNvPr id="28" name="图片 27" descr="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756285" y="260350"/>
            <a:ext cx="4627880" cy="1186815"/>
          </a:xfrm>
          <a:prstGeom prst="rect">
            <a:avLst/>
          </a:prstGeom>
        </p:spPr>
      </p:pic>
      <p:cxnSp>
        <p:nvCxnSpPr>
          <p:cNvPr id="29" name="直接连接符 14"/>
          <p:cNvCxnSpPr/>
          <p:nvPr userDrawn="1"/>
        </p:nvCxnSpPr>
        <p:spPr>
          <a:xfrm>
            <a:off x="2010086" y="4233207"/>
            <a:ext cx="5040007" cy="0"/>
          </a:xfrm>
          <a:prstGeom prst="line">
            <a:avLst/>
          </a:prstGeom>
          <a:ln w="19050">
            <a:solidFill>
              <a:srgbClr val="ED3A0D"/>
            </a:solidFill>
            <a:prstDash val="sys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/>
          <p:cNvSpPr/>
          <p:nvPr userDrawn="1"/>
        </p:nvSpPr>
        <p:spPr>
          <a:xfrm>
            <a:off x="1331595" y="1917065"/>
            <a:ext cx="7330440" cy="1198880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4800" b="1" dirty="0">
                <a:latin typeface="等线" panose="02010600030101010101" charset="-122"/>
                <a:ea typeface="等线" panose="02010600030101010101" charset="-122"/>
                <a:cs typeface="+mn-ea"/>
                <a:sym typeface="+mn-lt"/>
              </a:rPr>
              <a:t>2023</a:t>
            </a:r>
            <a:r>
              <a:rPr lang="zh-CN" altLang="en-US" sz="4800" b="1" dirty="0">
                <a:latin typeface="等线" panose="02010600030101010101" charset="-122"/>
                <a:ea typeface="等线" panose="02010600030101010101" charset="-122"/>
                <a:cs typeface="+mn-ea"/>
                <a:sym typeface="+mn-lt"/>
              </a:rPr>
              <a:t>年学位英语辅导班</a:t>
            </a:r>
            <a:endParaRPr lang="zh-CN" altLang="en-US" sz="4800" b="1" spc="200" baseline="0" dirty="0" smtClean="0">
              <a:solidFill>
                <a:schemeClr val="tx1"/>
              </a:solidFill>
              <a:latin typeface="等线" panose="02010600030101010101" charset="-122"/>
              <a:ea typeface="等线" panose="02010600030101010101" charset="-122"/>
              <a:cs typeface="+mn-ea"/>
              <a:sym typeface="+mn-lt"/>
            </a:endParaRPr>
          </a:p>
        </p:txBody>
      </p:sp>
      <p:sp>
        <p:nvSpPr>
          <p:cNvPr id="33" name="文本框 32"/>
          <p:cNvSpPr txBox="1"/>
          <p:nvPr userDrawn="1"/>
        </p:nvSpPr>
        <p:spPr>
          <a:xfrm>
            <a:off x="2643505" y="3428365"/>
            <a:ext cx="33508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pc="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3600" spc="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第  </a:t>
            </a:r>
            <a:r>
              <a:rPr lang="en-US" altLang="zh-CN" sz="3600" spc="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</a:t>
            </a:r>
            <a:r>
              <a:rPr lang="zh-CN" altLang="en-US" sz="3600" spc="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周课程</a:t>
            </a:r>
            <a:endParaRPr lang="zh-CN" altLang="en-US" sz="3600" spc="200" baseline="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副标题 2"/>
          <p:cNvSpPr txBox="1"/>
          <p:nvPr userDrawn="1"/>
        </p:nvSpPr>
        <p:spPr>
          <a:xfrm>
            <a:off x="3357880" y="4607560"/>
            <a:ext cx="4002405" cy="5308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2400" kern="1200" spc="3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fontAlgn="auto">
              <a:spcAft>
                <a:spcPts val="0"/>
              </a:spcAft>
            </a:pPr>
            <a:r>
              <a:rPr lang="en-US" altLang="zh-CN" dirty="0" smtClean="0"/>
              <a:t> </a:t>
            </a:r>
            <a:r>
              <a:rPr lang="zh-CN" altLang="en-US" dirty="0" smtClean="0"/>
              <a:t>主讲人</a:t>
            </a:r>
            <a:r>
              <a:rPr lang="en-US" altLang="zh-CN" dirty="0" smtClean="0"/>
              <a:t>:</a:t>
            </a:r>
            <a:r>
              <a:rPr lang="zh-CN" altLang="en-US" dirty="0" smtClean="0"/>
              <a:t>李建闯</a:t>
            </a:r>
            <a:endParaRPr lang="zh-CN" altLang="en-US" dirty="0" smtClean="0"/>
          </a:p>
        </p:txBody>
      </p:sp>
      <p:pic>
        <p:nvPicPr>
          <p:cNvPr id="35" name="图片 34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47084"/>
          <a:stretch>
            <a:fillRect/>
          </a:stretch>
        </p:blipFill>
        <p:spPr>
          <a:xfrm>
            <a:off x="7236460" y="3771900"/>
            <a:ext cx="1561465" cy="30327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DB2DC-4C9A-4742-B13C-FB6460FD3503}" type="slidenum">
              <a:rPr lang="en-US" altLang="zh-CN" noProof="1" smtClean="0"/>
            </a:fld>
            <a:endParaRPr lang="en-US" altLang="zh-CN" noProof="1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DB2DC-4C9A-4742-B13C-FB6460FD3503}" type="slidenum">
              <a:rPr lang="en-US" altLang="zh-CN" noProof="1" smtClean="0"/>
            </a:fld>
            <a:endParaRPr lang="en-US" altLang="zh-CN" noProof="1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DB2DC-4C9A-4742-B13C-FB6460FD3503}" type="slidenum">
              <a:rPr lang="en-US" altLang="zh-CN" noProof="1" smtClean="0"/>
            </a:fld>
            <a:endParaRPr lang="en-US" altLang="zh-CN" noProof="1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DB2DC-4C9A-4742-B13C-FB6460FD3503}" type="slidenum">
              <a:rPr lang="en-US" altLang="zh-CN" noProof="1" smtClean="0"/>
            </a:fld>
            <a:endParaRPr lang="en-US" altLang="zh-CN" noProof="1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DB2DC-4C9A-4742-B13C-FB6460FD3503}" type="slidenum">
              <a:rPr lang="en-US" altLang="zh-CN" noProof="1" smtClean="0"/>
            </a:fld>
            <a:endParaRPr lang="en-US" altLang="zh-CN" noProof="1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DB2DC-4C9A-4742-B13C-FB6460FD3503}" type="slidenum">
              <a:rPr lang="en-US" altLang="zh-CN" noProof="1" smtClean="0"/>
            </a:fld>
            <a:endParaRPr lang="en-US" altLang="zh-CN" noProof="1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DB2DC-4C9A-4742-B13C-FB6460FD3503}" type="slidenum">
              <a:rPr lang="en-US" altLang="zh-CN" noProof="1" smtClean="0"/>
            </a:fld>
            <a:endParaRPr lang="en-US" altLang="zh-CN" noProof="1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DB2DC-4C9A-4742-B13C-FB6460FD3503}" type="slidenum">
              <a:rPr lang="en-US" altLang="zh-CN" noProof="1" smtClean="0"/>
            </a:fld>
            <a:endParaRPr lang="en-US" altLang="zh-CN" noProof="1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DB2DC-4C9A-4742-B13C-FB6460FD3503}" type="slidenum">
              <a:rPr lang="en-US" altLang="zh-CN" noProof="1" smtClean="0"/>
            </a:fld>
            <a:endParaRPr lang="en-US" altLang="zh-CN" noProof="1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DB2DC-4C9A-4742-B13C-FB6460FD3503}" type="slidenum">
              <a:rPr lang="en-US" altLang="zh-CN" noProof="1" smtClean="0"/>
            </a:fld>
            <a:endParaRPr lang="en-US" altLang="zh-CN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【2】本课程的概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占位符 16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1556793"/>
            <a:ext cx="8229600" cy="2592288"/>
          </a:xfrm>
        </p:spPr>
        <p:txBody>
          <a:bodyPr/>
          <a:lstStyle>
            <a:lvl1pPr marL="0" marR="0" indent="457200" algn="l" defTabSz="685800" rtl="0" eaLnBrk="1" fontAlgn="auto" latinLnBrk="0" hangingPunct="1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800" kern="0" baseline="0">
                <a:ea typeface="宋体" panose="02010600030101010101" pitchFamily="2" charset="-122"/>
              </a:defRPr>
            </a:lvl1pPr>
          </a:lstStyle>
          <a:p>
            <a:pPr marL="0" marR="0" lvl="0" indent="457200" algn="l" defTabSz="685800" rtl="0" eaLnBrk="1" fontAlgn="auto" latinLnBrk="0" hangingPunct="1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dirty="0" smtClean="0"/>
              <a:t>对本门课程主要内容进行概述，以及对关于本门课程学习及复习方向做提点（包含如第一</a:t>
            </a:r>
            <a:r>
              <a:rPr lang="en-US" altLang="zh-CN" dirty="0" smtClean="0"/>
              <a:t>-</a:t>
            </a:r>
            <a:r>
              <a:rPr lang="zh-CN" altLang="en-US" dirty="0" smtClean="0"/>
              <a:t>三张为概念性的、</a:t>
            </a:r>
            <a:r>
              <a:rPr lang="en-US" altLang="zh-CN" dirty="0" smtClean="0"/>
              <a:t>4-7</a:t>
            </a:r>
            <a:r>
              <a:rPr lang="zh-CN" altLang="en-US" dirty="0" smtClean="0"/>
              <a:t>章为应用软件等相关学习指引）</a:t>
            </a:r>
            <a:endParaRPr lang="zh-CN" altLang="en-US" dirty="0" smtClean="0"/>
          </a:p>
        </p:txBody>
      </p:sp>
      <p:sp>
        <p:nvSpPr>
          <p:cNvPr id="2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696194" y="6547147"/>
            <a:ext cx="2057400" cy="310853"/>
          </a:xfrm>
        </p:spPr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 smtClean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>
              <a:latin typeface="Tahoma" panose="020B0604030504040204" pitchFamily="34" charset="0"/>
            </a:endParaRPr>
          </a:p>
        </p:txBody>
      </p:sp>
      <p:grpSp>
        <p:nvGrpSpPr>
          <p:cNvPr id="4" name="组合 3"/>
          <p:cNvGrpSpPr/>
          <p:nvPr userDrawn="1"/>
        </p:nvGrpSpPr>
        <p:grpSpPr>
          <a:xfrm>
            <a:off x="2505710" y="510540"/>
            <a:ext cx="4130040" cy="769620"/>
            <a:chOff x="3946" y="804"/>
            <a:chExt cx="6504" cy="1212"/>
          </a:xfrm>
        </p:grpSpPr>
        <p:sp>
          <p:nvSpPr>
            <p:cNvPr id="22" name="文本框 21"/>
            <p:cNvSpPr txBox="1"/>
            <p:nvPr userDrawn="1"/>
          </p:nvSpPr>
          <p:spPr>
            <a:xfrm>
              <a:off x="4828" y="804"/>
              <a:ext cx="5622" cy="12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4400" b="1" dirty="0" smtClean="0"/>
                <a:t>本课程的概述</a:t>
              </a:r>
              <a:endParaRPr lang="zh-CN" altLang="en-US" sz="4400" b="1" dirty="0"/>
            </a:p>
          </p:txBody>
        </p:sp>
        <p:pic>
          <p:nvPicPr>
            <p:cNvPr id="9" name="图片 8" descr="图片1改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3946" y="837"/>
              <a:ext cx="1030" cy="1030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A387782-9826-4CAC-A3F7-B018421CCCC7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Tahoma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A387782-9826-4CAC-A3F7-B018421CCCC7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Tahoma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A387782-9826-4CAC-A3F7-B018421CCCC7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Tahoma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A387782-9826-4CAC-A3F7-B018421CCCC7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Tahoma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A387782-9826-4CAC-A3F7-B018421CCCC7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Tahoma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A387782-9826-4CAC-A3F7-B018421CCCC7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Tahoma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A387782-9826-4CAC-A3F7-B018421CCCC7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Tahoma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A387782-9826-4CAC-A3F7-B018421CCCC7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Tahoma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A387782-9826-4CAC-A3F7-B018421CCCC7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Tahoma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 showMasterSp="0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A387782-9826-4CAC-A3F7-B018421CCCC7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Tahoma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【3】课程的考核题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3" hasCustomPrompt="1"/>
          </p:nvPr>
        </p:nvSpPr>
        <p:spPr>
          <a:xfrm>
            <a:off x="395536" y="1556792"/>
            <a:ext cx="8352928" cy="2808312"/>
          </a:xfrm>
        </p:spPr>
        <p:txBody>
          <a:bodyPr/>
          <a:lstStyle>
            <a:lvl1pPr marL="457200" indent="-457200">
              <a:lnSpc>
                <a:spcPct val="150000"/>
              </a:lnSpc>
              <a:buFont typeface="+mj-lt"/>
              <a:buAutoNum type="arabicPeriod"/>
              <a:defRPr sz="2800" b="1"/>
            </a:lvl1pPr>
          </a:lstStyle>
          <a:p>
            <a:pPr lvl="0"/>
            <a:r>
              <a:rPr lang="zh-CN" altLang="en-US" dirty="0" smtClean="0"/>
              <a:t>单选题</a:t>
            </a:r>
            <a:r>
              <a:rPr lang="en-US" altLang="zh-CN" dirty="0" smtClean="0"/>
              <a:t>x</a:t>
            </a:r>
            <a:r>
              <a:rPr lang="zh-CN" altLang="en-US" dirty="0" smtClean="0"/>
              <a:t>题*</a:t>
            </a:r>
            <a:r>
              <a:rPr lang="en-US" altLang="zh-CN" dirty="0" smtClean="0"/>
              <a:t>x</a:t>
            </a:r>
            <a:r>
              <a:rPr lang="zh-CN" altLang="en-US" dirty="0" smtClean="0"/>
              <a:t>分（共</a:t>
            </a:r>
            <a:r>
              <a:rPr lang="en-US" altLang="zh-CN" dirty="0" smtClean="0"/>
              <a:t>x</a:t>
            </a:r>
            <a:r>
              <a:rPr lang="zh-CN" altLang="en-US" dirty="0" smtClean="0"/>
              <a:t>分）</a:t>
            </a:r>
            <a:endParaRPr lang="en-US" altLang="zh-CN" dirty="0" smtClean="0"/>
          </a:p>
          <a:p>
            <a:pPr lvl="0"/>
            <a:r>
              <a:rPr lang="en-US" altLang="zh-CN" dirty="0" smtClean="0"/>
              <a:t>x</a:t>
            </a:r>
            <a:r>
              <a:rPr lang="zh-CN" altLang="en-US" dirty="0" smtClean="0"/>
              <a:t>题</a:t>
            </a:r>
            <a:r>
              <a:rPr lang="en-US" altLang="zh-CN" dirty="0" smtClean="0"/>
              <a:t>x</a:t>
            </a:r>
            <a:r>
              <a:rPr lang="zh-CN" altLang="en-US" dirty="0" smtClean="0"/>
              <a:t>题*</a:t>
            </a:r>
            <a:r>
              <a:rPr lang="en-US" altLang="zh-CN" dirty="0" smtClean="0"/>
              <a:t>x</a:t>
            </a:r>
            <a:r>
              <a:rPr lang="zh-CN" altLang="en-US" dirty="0" smtClean="0"/>
              <a:t>分（共</a:t>
            </a:r>
            <a:r>
              <a:rPr lang="en-US" altLang="zh-CN" dirty="0" smtClean="0"/>
              <a:t>x</a:t>
            </a:r>
            <a:r>
              <a:rPr lang="zh-CN" altLang="en-US" dirty="0" smtClean="0"/>
              <a:t>分）</a:t>
            </a:r>
            <a:endParaRPr lang="zh-CN" altLang="en-US" dirty="0" smtClean="0"/>
          </a:p>
        </p:txBody>
      </p:sp>
      <p:sp>
        <p:nvSpPr>
          <p:cNvPr id="18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696194" y="6547147"/>
            <a:ext cx="2057400" cy="310853"/>
          </a:xfrm>
        </p:spPr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 smtClean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>
              <a:latin typeface="Tahoma" panose="020B0604030504040204" pitchFamily="34" charset="0"/>
            </a:endParaRPr>
          </a:p>
        </p:txBody>
      </p:sp>
      <p:grpSp>
        <p:nvGrpSpPr>
          <p:cNvPr id="3" name="组合 2"/>
          <p:cNvGrpSpPr/>
          <p:nvPr userDrawn="1"/>
        </p:nvGrpSpPr>
        <p:grpSpPr>
          <a:xfrm>
            <a:off x="2204720" y="510540"/>
            <a:ext cx="4730750" cy="769620"/>
            <a:chOff x="3472" y="804"/>
            <a:chExt cx="7450" cy="1212"/>
          </a:xfrm>
        </p:grpSpPr>
        <p:sp>
          <p:nvSpPr>
            <p:cNvPr id="22" name="文本框 21"/>
            <p:cNvSpPr txBox="1"/>
            <p:nvPr userDrawn="1"/>
          </p:nvSpPr>
          <p:spPr>
            <a:xfrm>
              <a:off x="4394" y="804"/>
              <a:ext cx="6529" cy="12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4400" b="1" dirty="0" smtClean="0"/>
                <a:t>课程的考核题型</a:t>
              </a:r>
              <a:endParaRPr lang="zh-CN" altLang="en-US" sz="4400" b="1" dirty="0"/>
            </a:p>
          </p:txBody>
        </p:sp>
        <p:pic>
          <p:nvPicPr>
            <p:cNvPr id="2" name="图片 1" descr="图片2改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3472" y="939"/>
              <a:ext cx="922" cy="941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A387782-9826-4CAC-A3F7-B018421CCCC7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Tahoma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【4】教学计划进度安排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占位符 16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1556793"/>
            <a:ext cx="8229600" cy="2736303"/>
          </a:xfrm>
        </p:spPr>
        <p:txBody>
          <a:bodyPr/>
          <a:lstStyle>
            <a:lvl1pPr marL="0" marR="0" indent="457200" algn="l" defTabSz="685800" rtl="0" eaLnBrk="1" fontAlgn="auto" latinLnBrk="0" hangingPunct="1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lang="zh-CN" altLang="zh-CN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</a:defRPr>
            </a:lvl1pPr>
          </a:lstStyle>
          <a:p>
            <a:pPr marL="0" marR="0" lvl="0" indent="457200" algn="l" defTabSz="685800" rtl="0" eaLnBrk="1" fontAlgn="auto" latinLnBrk="0" hangingPunct="1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此处可以以表格的形成呈现，或者直接截图现在有教学进度表。（要求清晰、详尽）</a:t>
            </a:r>
            <a:endParaRPr lang="zh-CN" altLang="en-US" dirty="0" smtClean="0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696194" y="6547147"/>
            <a:ext cx="2057400" cy="310853"/>
          </a:xfrm>
        </p:spPr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 smtClean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>
              <a:latin typeface="Tahoma" panose="020B0604030504040204" pitchFamily="34" charset="0"/>
            </a:endParaRPr>
          </a:p>
        </p:txBody>
      </p:sp>
      <p:grpSp>
        <p:nvGrpSpPr>
          <p:cNvPr id="3" name="组合 2"/>
          <p:cNvGrpSpPr/>
          <p:nvPr userDrawn="1"/>
        </p:nvGrpSpPr>
        <p:grpSpPr>
          <a:xfrm>
            <a:off x="1906905" y="510540"/>
            <a:ext cx="5327650" cy="769620"/>
            <a:chOff x="3003" y="804"/>
            <a:chExt cx="8390" cy="1212"/>
          </a:xfrm>
        </p:grpSpPr>
        <p:sp>
          <p:nvSpPr>
            <p:cNvPr id="22" name="文本框 21"/>
            <p:cNvSpPr txBox="1"/>
            <p:nvPr userDrawn="1"/>
          </p:nvSpPr>
          <p:spPr>
            <a:xfrm>
              <a:off x="3973" y="804"/>
              <a:ext cx="7420" cy="12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0" lang="zh-CN" altLang="en-US" sz="44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ea"/>
                  <a:ea typeface="宋体" panose="02010600030101010101" pitchFamily="2" charset="-122"/>
                  <a:cs typeface="+mn-cs"/>
                </a:rPr>
                <a:t>教学计划进度安排</a:t>
              </a:r>
              <a:endParaRPr lang="zh-CN" altLang="en-US" sz="4400" b="1" dirty="0"/>
            </a:p>
          </p:txBody>
        </p:sp>
        <p:pic>
          <p:nvPicPr>
            <p:cNvPr id="11" name="图片 10" descr="图片3改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3003" y="925"/>
              <a:ext cx="970" cy="970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【5】第X章 章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 smtClean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>
              <a:latin typeface="Tahoma" panose="020B0604030504040204" pitchFamily="34" charset="0"/>
            </a:endParaRPr>
          </a:p>
        </p:txBody>
      </p:sp>
      <p:sp>
        <p:nvSpPr>
          <p:cNvPr id="16" name="文本占位符 3"/>
          <p:cNvSpPr>
            <a:spLocks noGrp="1"/>
          </p:cNvSpPr>
          <p:nvPr>
            <p:ph type="body" sz="quarter" idx="13" hasCustomPrompt="1"/>
          </p:nvPr>
        </p:nvSpPr>
        <p:spPr>
          <a:xfrm>
            <a:off x="395536" y="1556792"/>
            <a:ext cx="8352928" cy="2448272"/>
          </a:xfrm>
        </p:spPr>
        <p:txBody>
          <a:bodyPr/>
          <a:lstStyle>
            <a:lvl1pPr marL="457200" indent="-457200">
              <a:lnSpc>
                <a:spcPct val="150000"/>
              </a:lnSpc>
              <a:buFont typeface="+mj-ea"/>
              <a:buAutoNum type="ea1JpnChsDbPeriod"/>
              <a:defRPr sz="2800" b="1"/>
            </a:lvl1pPr>
          </a:lstStyle>
          <a:p>
            <a:pPr lvl="0"/>
            <a:r>
              <a:rPr lang="en-US" altLang="zh-CN" dirty="0" smtClean="0"/>
              <a:t>重点内容1</a:t>
            </a:r>
            <a:endParaRPr lang="en-US" altLang="zh-CN" dirty="0" smtClean="0"/>
          </a:p>
          <a:p>
            <a:pPr lvl="0"/>
            <a:r>
              <a:rPr lang="en-US" altLang="zh-CN" dirty="0" smtClean="0"/>
              <a:t>重点内容2</a:t>
            </a:r>
            <a:endParaRPr lang="en-US" altLang="zh-CN" dirty="0" smtClean="0"/>
          </a:p>
        </p:txBody>
      </p:sp>
      <p:grpSp>
        <p:nvGrpSpPr>
          <p:cNvPr id="17" name="组合 16"/>
          <p:cNvGrpSpPr/>
          <p:nvPr userDrawn="1"/>
        </p:nvGrpSpPr>
        <p:grpSpPr>
          <a:xfrm>
            <a:off x="2517775" y="490855"/>
            <a:ext cx="4108450" cy="816610"/>
            <a:chOff x="3965" y="773"/>
            <a:chExt cx="6470" cy="1286"/>
          </a:xfrm>
        </p:grpSpPr>
        <p:sp>
          <p:nvSpPr>
            <p:cNvPr id="3" name="文本框 2"/>
            <p:cNvSpPr txBox="1"/>
            <p:nvPr userDrawn="1"/>
          </p:nvSpPr>
          <p:spPr>
            <a:xfrm>
              <a:off x="4839" y="864"/>
              <a:ext cx="5596" cy="1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 defTabSz="685800" fontAlgn="auto">
                <a:lnSpc>
                  <a:spcPct val="90000"/>
                </a:lnSpc>
                <a:buClrTx/>
                <a:buSzTx/>
                <a:buFontTx/>
              </a:pPr>
              <a:r>
                <a:rPr lang="zh-CN" altLang="en-US" sz="4400" b="1" dirty="0">
                  <a:latin typeface="+mn-ea"/>
                  <a:ea typeface="+mn-ea"/>
                  <a:cs typeface="+mj-cs"/>
                </a:rPr>
                <a:t>本周课程重点</a:t>
              </a:r>
              <a:endParaRPr lang="zh-CN" altLang="en-US" sz="4400" b="1" dirty="0">
                <a:latin typeface="+mn-ea"/>
                <a:ea typeface="+mn-ea"/>
                <a:cs typeface="+mj-cs"/>
              </a:endParaRPr>
            </a:p>
          </p:txBody>
        </p:sp>
        <p:pic>
          <p:nvPicPr>
            <p:cNvPr id="5" name="图片 4" descr="图片4改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3965" y="773"/>
              <a:ext cx="874" cy="1286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【6】知识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1056678" y="1556792"/>
            <a:ext cx="7691785" cy="792088"/>
          </a:xfrm>
        </p:spPr>
        <p:txBody>
          <a:bodyPr/>
          <a:lstStyle>
            <a:lvl1pPr marL="0" indent="0">
              <a:lnSpc>
                <a:spcPct val="150000"/>
              </a:lnSpc>
              <a:buFont typeface="+mj-lt"/>
              <a:buNone/>
              <a:defRPr sz="2800" b="1">
                <a:latin typeface="+mn-ea"/>
                <a:ea typeface="+mn-ea"/>
              </a:defRPr>
            </a:lvl1pPr>
          </a:lstStyle>
          <a:p>
            <a:pPr lvl="0"/>
            <a:r>
              <a:rPr lang="zh-CN" altLang="en-US" dirty="0" smtClean="0"/>
              <a:t>知识点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：教材</a:t>
            </a:r>
            <a:r>
              <a:rPr lang="en-US" altLang="zh-CN" dirty="0" err="1" smtClean="0"/>
              <a:t>Pxx</a:t>
            </a:r>
            <a:endParaRPr lang="en-US" altLang="zh-CN" dirty="0" smtClean="0"/>
          </a:p>
        </p:txBody>
      </p:sp>
      <p:sp>
        <p:nvSpPr>
          <p:cNvPr id="16" name="标题 1"/>
          <p:cNvSpPr>
            <a:spLocks noGrp="1"/>
          </p:cNvSpPr>
          <p:nvPr>
            <p:ph type="title" hasCustomPrompt="1"/>
          </p:nvPr>
        </p:nvSpPr>
        <p:spPr>
          <a:xfrm>
            <a:off x="0" y="567349"/>
            <a:ext cx="9144000" cy="831626"/>
          </a:xfrm>
        </p:spPr>
        <p:txBody>
          <a:bodyPr>
            <a:normAutofit/>
          </a:bodyPr>
          <a:lstStyle>
            <a:lvl1pPr algn="ctr">
              <a:defRPr sz="4400" b="1" baseline="0">
                <a:latin typeface="+mn-ea"/>
                <a:ea typeface="+mn-ea"/>
              </a:defRPr>
            </a:lvl1pPr>
          </a:lstStyle>
          <a:p>
            <a:r>
              <a:rPr lang="zh-CN" altLang="en-US" dirty="0"/>
              <a:t>一、重点内容1</a:t>
            </a:r>
            <a:endParaRPr lang="zh-CN" altLang="en-US" dirty="0"/>
          </a:p>
        </p:txBody>
      </p:sp>
      <p:grpSp>
        <p:nvGrpSpPr>
          <p:cNvPr id="17" name="组合 91"/>
          <p:cNvGrpSpPr/>
          <p:nvPr userDrawn="1"/>
        </p:nvGrpSpPr>
        <p:grpSpPr>
          <a:xfrm>
            <a:off x="365125" y="1641475"/>
            <a:ext cx="582613" cy="584200"/>
            <a:chOff x="155575" y="3822532"/>
            <a:chExt cx="482247" cy="483420"/>
          </a:xfrm>
        </p:grpSpPr>
        <p:sp>
          <p:nvSpPr>
            <p:cNvPr id="18" name="Oval 223"/>
            <p:cNvSpPr>
              <a:spLocks noChangeArrowheads="1"/>
            </p:cNvSpPr>
            <p:nvPr/>
          </p:nvSpPr>
          <p:spPr bwMode="auto">
            <a:xfrm>
              <a:off x="155575" y="3822532"/>
              <a:ext cx="482247" cy="483420"/>
            </a:xfrm>
            <a:prstGeom prst="ellipse">
              <a:avLst/>
            </a:prstGeom>
            <a:solidFill>
              <a:srgbClr val="BD4653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" name="五角星 18"/>
            <p:cNvSpPr/>
            <p:nvPr/>
          </p:nvSpPr>
          <p:spPr bwMode="auto">
            <a:xfrm>
              <a:off x="245749" y="3925272"/>
              <a:ext cx="285781" cy="286471"/>
            </a:xfrm>
            <a:prstGeom prst="star5">
              <a:avLst/>
            </a:prstGeom>
            <a:solidFill>
              <a:srgbClr val="FFFF00"/>
            </a:solidFill>
            <a:ln w="25400">
              <a:solidFill>
                <a:srgbClr val="FFFF00"/>
              </a:solidFill>
            </a:ln>
            <a:effectLst/>
            <a:scene3d>
              <a:camera prst="orthographicFront"/>
              <a:lightRig rig="flat" dir="t"/>
            </a:scene3d>
            <a:sp3d>
              <a:extrusionClr>
                <a:schemeClr val="bg1"/>
              </a:extrusionClr>
              <a:contourClr>
                <a:schemeClr val="bg1"/>
              </a:contourClr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eaLnBrk="0" fontAlgn="ctr" hangingPunct="0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tabLst>
                  <a:tab pos="136525" algn="l"/>
                </a:tabLst>
              </a:pPr>
              <a:endParaRPr lang="zh-CN" altLang="en-US" sz="1050" strike="noStrike" noProof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0" name="文本占位符 16"/>
          <p:cNvSpPr>
            <a:spLocks noGrp="1"/>
          </p:cNvSpPr>
          <p:nvPr>
            <p:ph type="body" sz="quarter" idx="14" hasCustomPrompt="1"/>
          </p:nvPr>
        </p:nvSpPr>
        <p:spPr>
          <a:xfrm>
            <a:off x="457199" y="2348881"/>
            <a:ext cx="8291263" cy="1512168"/>
          </a:xfrm>
        </p:spPr>
        <p:txBody>
          <a:bodyPr/>
          <a:lstStyle>
            <a:lvl1pPr marL="0" marR="0" indent="457200" algn="l" defTabSz="685800" rtl="0" eaLnBrk="1" fontAlgn="auto" latinLnBrk="0" hangingPunct="1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lang="zh-CN" altLang="zh-CN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</a:defRPr>
            </a:lvl1pPr>
          </a:lstStyle>
          <a:p>
            <a:pPr marL="0" marR="0" lvl="0" indent="457200" algn="l" defTabSz="685800" rtl="0" eaLnBrk="1" fontAlgn="auto" latinLnBrk="0" hangingPunct="1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图文并茂展示知识点内容</a:t>
            </a:r>
            <a:r>
              <a:rPr kumimoji="0" lang="zh-CN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。（要求清晰、详尽）</a:t>
            </a:r>
            <a:endParaRPr lang="zh-CN" altLang="en-US" dirty="0" smtClean="0"/>
          </a:p>
        </p:txBody>
      </p:sp>
      <p:sp>
        <p:nvSpPr>
          <p:cNvPr id="23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696194" y="6547147"/>
            <a:ext cx="2057400" cy="310853"/>
          </a:xfrm>
        </p:spPr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 smtClean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【7】对应的知识点的题目讲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占位符 3"/>
          <p:cNvSpPr>
            <a:spLocks noGrp="1"/>
          </p:cNvSpPr>
          <p:nvPr>
            <p:ph type="body" sz="quarter" idx="13" hasCustomPrompt="1"/>
          </p:nvPr>
        </p:nvSpPr>
        <p:spPr>
          <a:xfrm>
            <a:off x="395536" y="1556792"/>
            <a:ext cx="8352928" cy="2448272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Font typeface="+mj-ea"/>
              <a:buNone/>
              <a:defRPr sz="2000" b="1"/>
            </a:lvl1pPr>
          </a:lstStyle>
          <a:p>
            <a:pPr lvl="0"/>
            <a:r>
              <a:rPr lang="en-US" altLang="zh-CN" dirty="0" smtClean="0"/>
              <a:t>【</a:t>
            </a:r>
            <a:r>
              <a:rPr lang="zh-CN" altLang="en-US" dirty="0" smtClean="0"/>
              <a:t>例题</a:t>
            </a:r>
            <a:r>
              <a:rPr lang="en-US" altLang="zh-CN" dirty="0" smtClean="0"/>
              <a:t>1】</a:t>
            </a:r>
            <a:endParaRPr lang="en-US" altLang="zh-CN" dirty="0" smtClean="0"/>
          </a:p>
          <a:p>
            <a:pPr lvl="0"/>
            <a:r>
              <a:rPr lang="en-US" altLang="zh-CN" dirty="0" smtClean="0"/>
              <a:t>【</a:t>
            </a:r>
            <a:r>
              <a:rPr lang="zh-CN" altLang="en-US" dirty="0" smtClean="0"/>
              <a:t>例题</a:t>
            </a:r>
            <a:r>
              <a:rPr lang="en-US" altLang="zh-CN" dirty="0" smtClean="0"/>
              <a:t>2】</a:t>
            </a:r>
            <a:endParaRPr lang="en-US" altLang="zh-CN" dirty="0" smtClean="0"/>
          </a:p>
        </p:txBody>
      </p:sp>
      <p:sp>
        <p:nvSpPr>
          <p:cNvPr id="13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696194" y="6547147"/>
            <a:ext cx="2057400" cy="310853"/>
          </a:xfrm>
        </p:spPr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 smtClean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>
              <a:latin typeface="Tahoma" panose="020B0604030504040204" pitchFamily="34" charset="0"/>
            </a:endParaRPr>
          </a:p>
        </p:txBody>
      </p:sp>
      <p:grpSp>
        <p:nvGrpSpPr>
          <p:cNvPr id="5" name="组合 4"/>
          <p:cNvGrpSpPr/>
          <p:nvPr userDrawn="1"/>
        </p:nvGrpSpPr>
        <p:grpSpPr>
          <a:xfrm>
            <a:off x="1374140" y="510540"/>
            <a:ext cx="6374130" cy="769620"/>
            <a:chOff x="2164" y="804"/>
            <a:chExt cx="10038" cy="1212"/>
          </a:xfrm>
        </p:grpSpPr>
        <p:sp>
          <p:nvSpPr>
            <p:cNvPr id="22" name="文本框 21"/>
            <p:cNvSpPr txBox="1"/>
            <p:nvPr userDrawn="1"/>
          </p:nvSpPr>
          <p:spPr>
            <a:xfrm>
              <a:off x="3000" y="804"/>
              <a:ext cx="9202" cy="12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0" lang="zh-CN" altLang="zh-CN" sz="4400" b="1" i="0" u="none" strike="noStrike" kern="1200" cap="none" spc="0" normalizeH="0" baseline="0" noProof="1" smtClean="0">
                  <a:solidFill>
                    <a:schemeClr val="tx1"/>
                  </a:solidFill>
                  <a:latin typeface="+mn-ea"/>
                  <a:ea typeface="宋体" panose="02010600030101010101" pitchFamily="2" charset="-122"/>
                  <a:cs typeface="+mn-ea"/>
                  <a:sym typeface="+mn-ea"/>
                </a:rPr>
                <a:t>对应知识点的</a:t>
              </a:r>
              <a:r>
                <a:rPr kumimoji="0" lang="zh-CN" altLang="en-US" sz="4400" b="1" i="0" u="none" strike="noStrike" kern="1200" cap="none" spc="0" normalizeH="0" baseline="0" noProof="1" smtClean="0">
                  <a:solidFill>
                    <a:schemeClr val="tx1"/>
                  </a:solidFill>
                  <a:latin typeface="+mn-ea"/>
                  <a:ea typeface="宋体" panose="02010600030101010101" pitchFamily="2" charset="-122"/>
                  <a:cs typeface="+mn-ea"/>
                  <a:sym typeface="+mn-ea"/>
                </a:rPr>
                <a:t>题目讲解</a:t>
              </a:r>
              <a:endParaRPr lang="zh-CN" altLang="en-US" sz="4400" b="1" dirty="0"/>
            </a:p>
          </p:txBody>
        </p:sp>
        <p:pic>
          <p:nvPicPr>
            <p:cNvPr id="4" name="图片 3" descr="图片6改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2164" y="917"/>
              <a:ext cx="986" cy="986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【8】本周内容回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 smtClean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>
              <a:latin typeface="Tahoma" panose="020B0604030504040204" pitchFamily="34" charset="0"/>
            </a:endParaRPr>
          </a:p>
        </p:txBody>
      </p:sp>
      <p:sp>
        <p:nvSpPr>
          <p:cNvPr id="16" name="文本占位符 3"/>
          <p:cNvSpPr>
            <a:spLocks noGrp="1"/>
          </p:cNvSpPr>
          <p:nvPr>
            <p:ph type="body" sz="quarter" idx="13" hasCustomPrompt="1"/>
          </p:nvPr>
        </p:nvSpPr>
        <p:spPr>
          <a:xfrm>
            <a:off x="395536" y="1556792"/>
            <a:ext cx="8352928" cy="2448272"/>
          </a:xfrm>
        </p:spPr>
        <p:txBody>
          <a:bodyPr/>
          <a:lstStyle>
            <a:lvl1pPr marL="457200" indent="-457200">
              <a:lnSpc>
                <a:spcPct val="150000"/>
              </a:lnSpc>
              <a:buFont typeface="+mj-ea"/>
              <a:buAutoNum type="ea1JpnChsDbPeriod"/>
              <a:defRPr sz="2800" b="1"/>
            </a:lvl1pPr>
          </a:lstStyle>
          <a:p>
            <a:pPr lvl="0"/>
            <a:r>
              <a:rPr lang="zh-CN" altLang="en-US" dirty="0" smtClean="0"/>
              <a:t>重点内容</a:t>
            </a:r>
            <a:r>
              <a:rPr lang="en-US" altLang="zh-CN" dirty="0" smtClean="0"/>
              <a:t>1</a:t>
            </a:r>
            <a:endParaRPr lang="en-US" altLang="zh-CN" dirty="0" smtClean="0"/>
          </a:p>
          <a:p>
            <a:pPr lvl="0"/>
            <a:r>
              <a:rPr lang="en-US" altLang="zh-CN" dirty="0" smtClean="0"/>
              <a:t>重点内容2</a:t>
            </a:r>
            <a:endParaRPr lang="en-US" altLang="zh-CN" dirty="0" smtClean="0"/>
          </a:p>
        </p:txBody>
      </p:sp>
      <p:grpSp>
        <p:nvGrpSpPr>
          <p:cNvPr id="2" name="组合 1"/>
          <p:cNvGrpSpPr/>
          <p:nvPr userDrawn="1"/>
        </p:nvGrpSpPr>
        <p:grpSpPr>
          <a:xfrm>
            <a:off x="2506980" y="510540"/>
            <a:ext cx="4136390" cy="768350"/>
            <a:chOff x="3948" y="804"/>
            <a:chExt cx="6514" cy="1210"/>
          </a:xfrm>
        </p:grpSpPr>
        <p:sp>
          <p:nvSpPr>
            <p:cNvPr id="18" name="文本框 17"/>
            <p:cNvSpPr txBox="1"/>
            <p:nvPr userDrawn="1"/>
          </p:nvSpPr>
          <p:spPr>
            <a:xfrm>
              <a:off x="4870" y="804"/>
              <a:ext cx="5592" cy="12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0" lang="zh-CN" altLang="en-US" sz="4400" b="1" i="0" u="none" strike="noStrike" kern="1200" cap="none" spc="0" normalizeH="0" baseline="0" noProof="1" smtClean="0">
                  <a:solidFill>
                    <a:schemeClr val="tx1"/>
                  </a:solidFill>
                  <a:latin typeface="+mn-ea"/>
                  <a:ea typeface="宋体" panose="02010600030101010101" pitchFamily="2" charset="-122"/>
                  <a:cs typeface="+mn-ea"/>
                  <a:sym typeface="+mn-ea"/>
                </a:rPr>
                <a:t>本周内容回顾</a:t>
              </a:r>
              <a:endParaRPr lang="zh-CN" altLang="en-US" sz="4400" b="1" dirty="0"/>
            </a:p>
          </p:txBody>
        </p:sp>
        <p:pic>
          <p:nvPicPr>
            <p:cNvPr id="14" name="图片 13" descr="图片5改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3948" y="948"/>
              <a:ext cx="922" cy="922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3" Type="http://schemas.openxmlformats.org/officeDocument/2006/relationships/theme" Target="../theme/theme1.xml"/><Relationship Id="rId32" Type="http://schemas.microsoft.com/office/2007/relationships/hdphoto" Target="../media/image13.wdp"/><Relationship Id="rId31" Type="http://schemas.openxmlformats.org/officeDocument/2006/relationships/image" Target="../media/image12.png"/><Relationship Id="rId30" Type="http://schemas.openxmlformats.org/officeDocument/2006/relationships/image" Target="../media/image11.png"/><Relationship Id="rId3" Type="http://schemas.openxmlformats.org/officeDocument/2006/relationships/slideLayout" Target="../slideLayouts/slideLayout3.xml"/><Relationship Id="rId29" Type="http://schemas.openxmlformats.org/officeDocument/2006/relationships/slideLayout" Target="../slideLayouts/slideLayout29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8.xml"/><Relationship Id="rId8" Type="http://schemas.openxmlformats.org/officeDocument/2006/relationships/slideLayout" Target="../slideLayouts/slideLayout37.xml"/><Relationship Id="rId7" Type="http://schemas.openxmlformats.org/officeDocument/2006/relationships/slideLayout" Target="../slideLayouts/slideLayout36.xml"/><Relationship Id="rId6" Type="http://schemas.openxmlformats.org/officeDocument/2006/relationships/slideLayout" Target="../slideLayouts/slideLayout35.xml"/><Relationship Id="rId5" Type="http://schemas.openxmlformats.org/officeDocument/2006/relationships/slideLayout" Target="../slideLayouts/slideLayout34.xml"/><Relationship Id="rId4" Type="http://schemas.openxmlformats.org/officeDocument/2006/relationships/slideLayout" Target="../slideLayouts/slideLayout33.xml"/><Relationship Id="rId3" Type="http://schemas.openxmlformats.org/officeDocument/2006/relationships/slideLayout" Target="../slideLayouts/slideLayout32.xml"/><Relationship Id="rId2" Type="http://schemas.openxmlformats.org/officeDocument/2006/relationships/slideLayout" Target="../slideLayouts/slideLayout31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39.xml"/><Relationship Id="rId1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3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</a:blip>
          <a:stretch>
            <a:fillRect/>
          </a:stretch>
        </p:blipFill>
        <p:spPr>
          <a:xfrm>
            <a:off x="-2577465" y="-504825"/>
            <a:ext cx="5056505" cy="4418965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696194" y="6547147"/>
            <a:ext cx="2057400" cy="3108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9A0DB2DC-4C9A-4742-B13C-FB6460FD3503}" type="slidenum">
              <a:rPr lang="en-US" altLang="zh-CN" noProof="1" smtClean="0"/>
            </a:fld>
            <a:endParaRPr lang="en-US" altLang="zh-CN" noProof="1"/>
          </a:p>
        </p:txBody>
      </p:sp>
      <p:sp>
        <p:nvSpPr>
          <p:cNvPr id="9" name="直接连接符 40"/>
          <p:cNvSpPr/>
          <p:nvPr userDrawn="1"/>
        </p:nvSpPr>
        <p:spPr>
          <a:xfrm>
            <a:off x="0" y="6526530"/>
            <a:ext cx="3074035" cy="9525"/>
          </a:xfrm>
          <a:prstGeom prst="line">
            <a:avLst/>
          </a:prstGeom>
          <a:ln w="19050" cap="flat" cmpd="sng">
            <a:solidFill>
              <a:srgbClr val="AE1A4E"/>
            </a:solidFill>
            <a:prstDash val="solid"/>
            <a:bevel/>
            <a:headEnd type="none" w="med" len="med"/>
            <a:tailEnd type="none" w="med" len="med"/>
          </a:ln>
        </p:spPr>
      </p:sp>
      <p:sp>
        <p:nvSpPr>
          <p:cNvPr id="14" name="文本框 2"/>
          <p:cNvSpPr txBox="1"/>
          <p:nvPr userDrawn="1"/>
        </p:nvSpPr>
        <p:spPr>
          <a:xfrm>
            <a:off x="403225" y="6546850"/>
            <a:ext cx="1079500" cy="27559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 algn="dist"/>
            <a:r>
              <a:rPr lang="zh-CN" altLang="en-US" sz="1200" dirty="0">
                <a:solidFill>
                  <a:srgbClr val="898C8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1200" dirty="0">
                <a:solidFill>
                  <a:srgbClr val="898C8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zh-CN" sz="1200" dirty="0">
                <a:solidFill>
                  <a:srgbClr val="898C8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周课程</a:t>
            </a:r>
            <a:endParaRPr lang="zh-CN" altLang="zh-CN" sz="1200" dirty="0">
              <a:solidFill>
                <a:srgbClr val="898C8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任意多边形 28"/>
          <p:cNvSpPr/>
          <p:nvPr userDrawn="1"/>
        </p:nvSpPr>
        <p:spPr>
          <a:xfrm flipV="1">
            <a:off x="174625" y="979488"/>
            <a:ext cx="1920875" cy="433387"/>
          </a:xfrm>
          <a:custGeom>
            <a:avLst/>
            <a:gdLst/>
            <a:ahLst/>
            <a:cxnLst>
              <a:cxn ang="0">
                <a:pos x="232454" y="433387"/>
              </a:cxn>
              <a:cxn ang="0">
                <a:pos x="233873" y="433387"/>
              </a:cxn>
              <a:cxn ang="0">
                <a:pos x="233873" y="12052"/>
              </a:cxn>
              <a:cxn ang="0">
                <a:pos x="1920875" y="12052"/>
              </a:cxn>
              <a:cxn ang="0">
                <a:pos x="1920875" y="0"/>
              </a:cxn>
              <a:cxn ang="0">
                <a:pos x="232454" y="0"/>
              </a:cxn>
              <a:cxn ang="0">
                <a:pos x="211922" y="0"/>
              </a:cxn>
              <a:cxn ang="0">
                <a:pos x="211922" y="418796"/>
              </a:cxn>
              <a:cxn ang="0">
                <a:pos x="148596" y="418796"/>
              </a:cxn>
              <a:cxn ang="0">
                <a:pos x="148596" y="0"/>
              </a:cxn>
              <a:cxn ang="0">
                <a:pos x="0" y="0"/>
              </a:cxn>
              <a:cxn ang="0">
                <a:pos x="0" y="433386"/>
              </a:cxn>
              <a:cxn ang="0">
                <a:pos x="46864" y="433386"/>
              </a:cxn>
              <a:cxn ang="0">
                <a:pos x="46864" y="19658"/>
              </a:cxn>
              <a:cxn ang="0">
                <a:pos x="110191" y="19658"/>
              </a:cxn>
              <a:cxn ang="0">
                <a:pos x="110191" y="433386"/>
              </a:cxn>
              <a:cxn ang="0">
                <a:pos x="232454" y="433386"/>
              </a:cxn>
              <a:cxn ang="0">
                <a:pos x="232454" y="433387"/>
              </a:cxn>
            </a:cxnLst>
            <a:pathLst>
              <a:path w="1386790" h="524933">
                <a:moveTo>
                  <a:pt x="167822" y="524933"/>
                </a:moveTo>
                <a:lnTo>
                  <a:pt x="168846" y="524933"/>
                </a:lnTo>
                <a:lnTo>
                  <a:pt x="168846" y="14598"/>
                </a:lnTo>
                <a:lnTo>
                  <a:pt x="1386790" y="14598"/>
                </a:lnTo>
                <a:lnTo>
                  <a:pt x="1386790" y="0"/>
                </a:lnTo>
                <a:lnTo>
                  <a:pt x="167822" y="0"/>
                </a:lnTo>
                <a:lnTo>
                  <a:pt x="152999" y="0"/>
                </a:lnTo>
                <a:lnTo>
                  <a:pt x="152999" y="507260"/>
                </a:lnTo>
                <a:lnTo>
                  <a:pt x="107280" y="507260"/>
                </a:lnTo>
                <a:lnTo>
                  <a:pt x="107280" y="0"/>
                </a:lnTo>
                <a:lnTo>
                  <a:pt x="0" y="0"/>
                </a:lnTo>
                <a:lnTo>
                  <a:pt x="0" y="524932"/>
                </a:lnTo>
                <a:lnTo>
                  <a:pt x="33834" y="524932"/>
                </a:lnTo>
                <a:lnTo>
                  <a:pt x="33834" y="23810"/>
                </a:lnTo>
                <a:lnTo>
                  <a:pt x="79553" y="23810"/>
                </a:lnTo>
                <a:lnTo>
                  <a:pt x="79553" y="524932"/>
                </a:lnTo>
                <a:lnTo>
                  <a:pt x="167822" y="524932"/>
                </a:lnTo>
                <a:lnTo>
                  <a:pt x="167822" y="524933"/>
                </a:lnTo>
                <a:close/>
              </a:path>
            </a:pathLst>
          </a:custGeom>
          <a:solidFill>
            <a:srgbClr val="AE1A4E"/>
          </a:solidFill>
          <a:ln w="25400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7" name="直接连接符 40"/>
          <p:cNvSpPr/>
          <p:nvPr userDrawn="1"/>
        </p:nvSpPr>
        <p:spPr>
          <a:xfrm>
            <a:off x="6205220" y="6526530"/>
            <a:ext cx="2938780" cy="20320"/>
          </a:xfrm>
          <a:prstGeom prst="line">
            <a:avLst/>
          </a:prstGeom>
          <a:ln w="19050" cap="flat" cmpd="sng">
            <a:solidFill>
              <a:srgbClr val="AE1A4E"/>
            </a:solidFill>
            <a:prstDash val="solid"/>
            <a:bevel/>
            <a:headEnd type="none" w="med" len="med"/>
            <a:tailEnd type="none" w="med" len="med"/>
          </a:ln>
        </p:spPr>
      </p:sp>
      <p:sp>
        <p:nvSpPr>
          <p:cNvPr id="7" name="文本框 6"/>
          <p:cNvSpPr txBox="1"/>
          <p:nvPr userDrawn="1"/>
        </p:nvSpPr>
        <p:spPr>
          <a:xfrm>
            <a:off x="3131820" y="6398895"/>
            <a:ext cx="300863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学位</a:t>
            </a:r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英语辅导</a:t>
            </a:r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31">
            <a:clrChange>
              <a:clrFrom>
                <a:srgbClr val="FFFFF9"/>
              </a:clrFrom>
              <a:clrTo>
                <a:srgbClr val="FFFFF9">
                  <a:alpha val="0"/>
                </a:srgbClr>
              </a:clrTo>
            </a:clrChange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2">
                    <a14:imgEffect>
                      <a14:colorTemperature colorTemp="7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236460" y="3140710"/>
            <a:ext cx="3877945" cy="392811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050" name="文本占位符 2"/>
          <p:cNvSpPr>
            <a:spLocks noGrp="1"/>
          </p:cNvSpPr>
          <p:nvPr>
            <p:ph type="body"/>
          </p:nvPr>
        </p:nvSpPr>
        <p:spPr>
          <a:xfrm>
            <a:off x="457200" y="260350"/>
            <a:ext cx="8229600" cy="586581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8575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A387782-9826-4CAC-A3F7-B018421CCCC7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Tahoma" panose="020B060403050404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1" name="矩形 1"/>
          <p:cNvSpPr/>
          <p:nvPr/>
        </p:nvSpPr>
        <p:spPr>
          <a:xfrm>
            <a:off x="0" y="3271838"/>
            <a:ext cx="9144000" cy="1714500"/>
          </a:xfrm>
          <a:prstGeom prst="rect">
            <a:avLst/>
          </a:prstGeom>
          <a:solidFill>
            <a:srgbClr val="28A9D6"/>
          </a:solidFill>
          <a:ln w="9525">
            <a:noFill/>
          </a:ln>
        </p:spPr>
        <p:txBody>
          <a:bodyPr lIns="121920" tIns="60960" rIns="121920" bIns="60960" anchor="t"/>
          <a:p>
            <a:endParaRPr lang="zh-CN" altLang="zh-CN" sz="2400" dirty="0">
              <a:solidFill>
                <a:srgbClr val="000000"/>
              </a:solidFill>
              <a:latin typeface="Copperplate Gothic Bold" pitchFamily="34" charset="0"/>
              <a:ea typeface="微软雅黑" panose="020B0503020204020204" pitchFamily="34" charset="-122"/>
              <a:sym typeface="Copperplate Gothic Bold" pitchFamily="34" charset="0"/>
            </a:endParaRPr>
          </a:p>
        </p:txBody>
      </p:sp>
      <p:sp>
        <p:nvSpPr>
          <p:cNvPr id="12292" name="直接连接符 24"/>
          <p:cNvSpPr/>
          <p:nvPr/>
        </p:nvSpPr>
        <p:spPr>
          <a:xfrm>
            <a:off x="0" y="5019675"/>
            <a:ext cx="9144000" cy="1588"/>
          </a:xfrm>
          <a:prstGeom prst="line">
            <a:avLst/>
          </a:prstGeom>
          <a:ln w="19050" cap="flat" cmpd="sng">
            <a:solidFill>
              <a:srgbClr val="28A9D6"/>
            </a:solidFill>
            <a:prstDash val="solid"/>
            <a:bevel/>
            <a:headEnd type="none" w="med" len="med"/>
            <a:tailEnd type="none" w="med" len="med"/>
          </a:ln>
        </p:spPr>
      </p:sp>
      <p:sp>
        <p:nvSpPr>
          <p:cNvPr id="6" name="TextBox 13"/>
          <p:cNvSpPr>
            <a:spLocks noChangeArrowheads="1"/>
          </p:cNvSpPr>
          <p:nvPr/>
        </p:nvSpPr>
        <p:spPr bwMode="auto">
          <a:xfrm>
            <a:off x="2195513" y="3643313"/>
            <a:ext cx="4862513" cy="82994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4800" b="1" i="0" u="none" strike="noStrike" kern="1200" cap="small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</p:txBody>
      </p:sp>
      <p:sp>
        <p:nvSpPr>
          <p:cNvPr id="12294" name="直接连接符 27"/>
          <p:cNvSpPr/>
          <p:nvPr/>
        </p:nvSpPr>
        <p:spPr>
          <a:xfrm>
            <a:off x="0" y="5441950"/>
            <a:ext cx="3240088" cy="12700"/>
          </a:xfrm>
          <a:prstGeom prst="line">
            <a:avLst/>
          </a:prstGeom>
          <a:ln w="3175" cap="flat" cmpd="sng">
            <a:solidFill>
              <a:srgbClr val="28A9D6"/>
            </a:solidFill>
            <a:prstDash val="solid"/>
            <a:bevel/>
            <a:headEnd type="none" w="med" len="med"/>
            <a:tailEnd type="none" w="med" len="med"/>
          </a:ln>
        </p:spPr>
      </p:sp>
      <p:sp>
        <p:nvSpPr>
          <p:cNvPr id="12295" name="直接连接符 29"/>
          <p:cNvSpPr/>
          <p:nvPr/>
        </p:nvSpPr>
        <p:spPr>
          <a:xfrm>
            <a:off x="0" y="5507038"/>
            <a:ext cx="3240088" cy="12700"/>
          </a:xfrm>
          <a:prstGeom prst="line">
            <a:avLst/>
          </a:prstGeom>
          <a:ln w="3175" cap="flat" cmpd="sng">
            <a:solidFill>
              <a:srgbClr val="28A9D6"/>
            </a:solidFill>
            <a:prstDash val="solid"/>
            <a:bevel/>
            <a:headEnd type="none" w="med" len="med"/>
            <a:tailEnd type="none" w="med" len="med"/>
          </a:ln>
        </p:spPr>
      </p:sp>
      <p:sp>
        <p:nvSpPr>
          <p:cNvPr id="12296" name="直接连接符 31"/>
          <p:cNvSpPr/>
          <p:nvPr/>
        </p:nvSpPr>
        <p:spPr>
          <a:xfrm>
            <a:off x="0" y="5573713"/>
            <a:ext cx="3240088" cy="12700"/>
          </a:xfrm>
          <a:prstGeom prst="line">
            <a:avLst/>
          </a:prstGeom>
          <a:ln w="3175" cap="flat" cmpd="sng">
            <a:solidFill>
              <a:srgbClr val="28A9D6"/>
            </a:solidFill>
            <a:prstDash val="solid"/>
            <a:bevel/>
            <a:headEnd type="none" w="med" len="med"/>
            <a:tailEnd type="none" w="med" len="med"/>
          </a:ln>
        </p:spPr>
      </p:sp>
      <p:sp>
        <p:nvSpPr>
          <p:cNvPr id="12297" name="直接连接符 39"/>
          <p:cNvSpPr/>
          <p:nvPr/>
        </p:nvSpPr>
        <p:spPr>
          <a:xfrm>
            <a:off x="5903913" y="5441950"/>
            <a:ext cx="3240087" cy="12700"/>
          </a:xfrm>
          <a:prstGeom prst="line">
            <a:avLst/>
          </a:prstGeom>
          <a:ln w="3175" cap="flat" cmpd="sng">
            <a:solidFill>
              <a:srgbClr val="28A9D6"/>
            </a:solidFill>
            <a:prstDash val="solid"/>
            <a:bevel/>
            <a:headEnd type="none" w="med" len="med"/>
            <a:tailEnd type="none" w="med" len="med"/>
          </a:ln>
        </p:spPr>
      </p:sp>
      <p:sp>
        <p:nvSpPr>
          <p:cNvPr id="12298" name="直接连接符 40"/>
          <p:cNvSpPr/>
          <p:nvPr/>
        </p:nvSpPr>
        <p:spPr>
          <a:xfrm>
            <a:off x="5903913" y="5507038"/>
            <a:ext cx="3240087" cy="12700"/>
          </a:xfrm>
          <a:prstGeom prst="line">
            <a:avLst/>
          </a:prstGeom>
          <a:ln w="3175" cap="flat" cmpd="sng">
            <a:solidFill>
              <a:srgbClr val="28A9D6"/>
            </a:solidFill>
            <a:prstDash val="solid"/>
            <a:bevel/>
            <a:headEnd type="none" w="med" len="med"/>
            <a:tailEnd type="none" w="med" len="med"/>
          </a:ln>
        </p:spPr>
      </p:sp>
      <p:sp>
        <p:nvSpPr>
          <p:cNvPr id="12299" name="直接连接符 41"/>
          <p:cNvSpPr/>
          <p:nvPr/>
        </p:nvSpPr>
        <p:spPr>
          <a:xfrm>
            <a:off x="5903913" y="5573713"/>
            <a:ext cx="3240087" cy="12700"/>
          </a:xfrm>
          <a:prstGeom prst="line">
            <a:avLst/>
          </a:prstGeom>
          <a:ln w="3175" cap="flat" cmpd="sng">
            <a:solidFill>
              <a:srgbClr val="28A9D6"/>
            </a:solidFill>
            <a:prstDash val="solid"/>
            <a:bevel/>
            <a:headEnd type="none" w="med" len="med"/>
            <a:tailEnd type="none" w="med" len="med"/>
          </a:ln>
        </p:spPr>
      </p:sp>
      <p:sp>
        <p:nvSpPr>
          <p:cNvPr id="12301" name="TextBox 14"/>
          <p:cNvSpPr txBox="1"/>
          <p:nvPr/>
        </p:nvSpPr>
        <p:spPr>
          <a:xfrm>
            <a:off x="3446463" y="5254625"/>
            <a:ext cx="2303462" cy="39878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dist"/>
            <a:r>
              <a:rPr lang="zh-CN" altLang="en-US" sz="2000" dirty="0">
                <a:latin typeface="Tahoma" panose="020B0604030504040204" pitchFamily="34" charset="0"/>
                <a:ea typeface="宋体" panose="02010600030101010101" pitchFamily="2" charset="-122"/>
              </a:rPr>
              <a:t>主讲人：李建闯</a:t>
            </a:r>
            <a:endParaRPr lang="zh-CN" altLang="en-US" sz="2000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2302" name="TextBox 1"/>
          <p:cNvSpPr txBox="1"/>
          <p:nvPr/>
        </p:nvSpPr>
        <p:spPr>
          <a:xfrm>
            <a:off x="2714625" y="3582988"/>
            <a:ext cx="4176713" cy="70675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dist"/>
            <a:r>
              <a:rPr lang="zh-CN" altLang="en-US" sz="4000" b="1" dirty="0">
                <a:latin typeface="Tahoma" panose="020B0604030504040204" pitchFamily="34" charset="0"/>
                <a:ea typeface="宋体" panose="02010600030101010101" pitchFamily="2" charset="-122"/>
              </a:rPr>
              <a:t>学位英语</a:t>
            </a:r>
            <a:endParaRPr lang="zh-CN" altLang="en-US" sz="4000" b="1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0" y="1600200"/>
            <a:ext cx="8229600" cy="4526280"/>
          </a:xfrm>
        </p:spPr>
        <p:txBody>
          <a:bodyPr/>
          <a:p>
            <a:endParaRPr lang="en-US" altLang="zh-CN" sz="2000" b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400" b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3. </a:t>
            </a:r>
            <a:r>
              <a:rPr lang="zh-CN" altLang="en-US" sz="2400" b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一些含有</a:t>
            </a:r>
            <a:r>
              <a:rPr lang="en-US" altLang="zh-CN" sz="2400" b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No</a:t>
            </a:r>
            <a:r>
              <a:rPr lang="zh-CN" altLang="en-US" sz="2400" b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的介词短语置于句首：</a:t>
            </a:r>
            <a:endParaRPr lang="zh-CN" altLang="en-US" sz="2400" b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2400" b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400" b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in no way</a:t>
            </a:r>
            <a:r>
              <a:rPr lang="zh-CN" sz="2400" b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（绝不）， </a:t>
            </a:r>
            <a:r>
              <a:rPr lang="en-US" altLang="zh-CN" sz="2400" b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by no means (决不; 并不; 绝不,一点也不),  on no account(绝不，切勿), under no circumstance(在任何情况下都不),</a:t>
            </a:r>
            <a:endParaRPr lang="en-US" altLang="zh-CN" sz="2400" b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 sz="2400" b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2400" b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In no way can you give away the secret.</a:t>
            </a:r>
            <a:endParaRPr lang="en-US" altLang="zh-CN" sz="2400" b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2400" b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By no means am I satisfied with my present income.</a:t>
            </a:r>
            <a:endParaRPr lang="en-US" altLang="zh-CN" sz="2400" b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2400" b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On no account can you disobey the rules.</a:t>
            </a:r>
            <a:endParaRPr lang="en-US" altLang="zh-CN" sz="2400" b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 sz="2400" b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grpSp>
        <p:nvGrpSpPr>
          <p:cNvPr id="174" name="组合 1"/>
          <p:cNvGrpSpPr/>
          <p:nvPr/>
        </p:nvGrpSpPr>
        <p:grpSpPr>
          <a:xfrm>
            <a:off x="473710" y="744220"/>
            <a:ext cx="554038" cy="588963"/>
            <a:chOff x="4157663" y="1490663"/>
            <a:chExt cx="3881438" cy="3881438"/>
          </a:xfrm>
        </p:grpSpPr>
        <p:sp>
          <p:nvSpPr>
            <p:cNvPr id="28792" name="Freeform 5"/>
            <p:cNvSpPr>
              <a:spLocks noEditPoints="1"/>
            </p:cNvSpPr>
            <p:nvPr/>
          </p:nvSpPr>
          <p:spPr>
            <a:xfrm>
              <a:off x="4157663" y="2365375"/>
              <a:ext cx="3103563" cy="3006725"/>
            </a:xfrm>
            <a:custGeom>
              <a:avLst/>
              <a:gdLst/>
              <a:ahLst/>
              <a:cxnLst>
                <a:cxn ang="0">
                  <a:pos x="72175" y="2454642"/>
                </a:cxn>
                <a:cxn ang="0">
                  <a:pos x="140106" y="2174354"/>
                </a:cxn>
                <a:cxn ang="0">
                  <a:pos x="275966" y="1991742"/>
                </a:cxn>
                <a:cxn ang="0">
                  <a:pos x="475511" y="1851599"/>
                </a:cxn>
                <a:cxn ang="0">
                  <a:pos x="649582" y="1371712"/>
                </a:cxn>
                <a:cxn ang="0">
                  <a:pos x="751478" y="1189100"/>
                </a:cxn>
                <a:cxn ang="0">
                  <a:pos x="1129340" y="327002"/>
                </a:cxn>
                <a:cxn ang="0">
                  <a:pos x="2623805" y="276041"/>
                </a:cxn>
                <a:cxn ang="0">
                  <a:pos x="2662016" y="314262"/>
                </a:cxn>
                <a:cxn ang="0">
                  <a:pos x="2678998" y="1877079"/>
                </a:cxn>
                <a:cxn ang="0">
                  <a:pos x="1817134" y="2255043"/>
                </a:cxn>
                <a:cxn ang="0">
                  <a:pos x="1634571" y="2356966"/>
                </a:cxn>
                <a:cxn ang="0">
                  <a:pos x="1154814" y="2526838"/>
                </a:cxn>
                <a:cxn ang="0">
                  <a:pos x="1014708" y="2726437"/>
                </a:cxn>
                <a:cxn ang="0">
                  <a:pos x="832145" y="2866581"/>
                </a:cxn>
                <a:cxn ang="0">
                  <a:pos x="551933" y="2934529"/>
                </a:cxn>
                <a:cxn ang="0">
                  <a:pos x="84912" y="2734930"/>
                </a:cxn>
                <a:cxn ang="0">
                  <a:pos x="2615314" y="365223"/>
                </a:cxn>
                <a:cxn ang="0">
                  <a:pos x="2577103" y="331249"/>
                </a:cxn>
                <a:cxn ang="0">
                  <a:pos x="1180287" y="377964"/>
                </a:cxn>
                <a:cxn ang="0">
                  <a:pos x="819408" y="1201840"/>
                </a:cxn>
                <a:cxn ang="0">
                  <a:pos x="704776" y="1414179"/>
                </a:cxn>
                <a:cxn ang="0">
                  <a:pos x="547687" y="1872832"/>
                </a:cxn>
                <a:cxn ang="0">
                  <a:pos x="564670" y="1949275"/>
                </a:cxn>
                <a:cxn ang="0">
                  <a:pos x="377861" y="1957768"/>
                </a:cxn>
                <a:cxn ang="0">
                  <a:pos x="339651" y="2051197"/>
                </a:cxn>
                <a:cxn ang="0">
                  <a:pos x="246247" y="2089419"/>
                </a:cxn>
                <a:cxn ang="0">
                  <a:pos x="212282" y="2216822"/>
                </a:cxn>
                <a:cxn ang="0">
                  <a:pos x="152843" y="2255043"/>
                </a:cxn>
                <a:cxn ang="0">
                  <a:pos x="169825" y="2463136"/>
                </a:cxn>
                <a:cxn ang="0">
                  <a:pos x="131614" y="2492863"/>
                </a:cxn>
                <a:cxn ang="0">
                  <a:pos x="318423" y="2870827"/>
                </a:cxn>
                <a:cxn ang="0">
                  <a:pos x="534950" y="2849593"/>
                </a:cxn>
                <a:cxn ang="0">
                  <a:pos x="556178" y="2853840"/>
                </a:cxn>
                <a:cxn ang="0">
                  <a:pos x="785443" y="2802879"/>
                </a:cxn>
                <a:cxn ang="0">
                  <a:pos x="798180" y="2794385"/>
                </a:cxn>
                <a:cxn ang="0">
                  <a:pos x="955269" y="2675475"/>
                </a:cxn>
                <a:cxn ang="0">
                  <a:pos x="963760" y="2666982"/>
                </a:cxn>
                <a:cxn ang="0">
                  <a:pos x="1069901" y="2463136"/>
                </a:cxn>
                <a:cxn ang="0">
                  <a:pos x="1082638" y="2446149"/>
                </a:cxn>
                <a:cxn ang="0">
                  <a:pos x="1477482" y="2378200"/>
                </a:cxn>
                <a:cxn ang="0">
                  <a:pos x="1795905" y="2187095"/>
                </a:cxn>
                <a:cxn ang="0">
                  <a:pos x="2369067" y="2017223"/>
                </a:cxn>
                <a:cxn ang="0">
                  <a:pos x="2628051" y="377964"/>
                </a:cxn>
              </a:cxnLst>
              <a:pathLst>
                <a:path w="731" h="708">
                  <a:moveTo>
                    <a:pt x="20" y="644"/>
                  </a:moveTo>
                  <a:cubicBezTo>
                    <a:pt x="1" y="626"/>
                    <a:pt x="0" y="597"/>
                    <a:pt x="17" y="578"/>
                  </a:cubicBezTo>
                  <a:cubicBezTo>
                    <a:pt x="6" y="559"/>
                    <a:pt x="9" y="534"/>
                    <a:pt x="24" y="519"/>
                  </a:cubicBezTo>
                  <a:cubicBezTo>
                    <a:pt x="27" y="516"/>
                    <a:pt x="29" y="514"/>
                    <a:pt x="33" y="512"/>
                  </a:cubicBezTo>
                  <a:cubicBezTo>
                    <a:pt x="33" y="500"/>
                    <a:pt x="38" y="489"/>
                    <a:pt x="47" y="480"/>
                  </a:cubicBezTo>
                  <a:cubicBezTo>
                    <a:pt x="52" y="475"/>
                    <a:pt x="58" y="471"/>
                    <a:pt x="65" y="469"/>
                  </a:cubicBezTo>
                  <a:cubicBezTo>
                    <a:pt x="68" y="461"/>
                    <a:pt x="72" y="455"/>
                    <a:pt x="77" y="450"/>
                  </a:cubicBezTo>
                  <a:cubicBezTo>
                    <a:pt x="86" y="440"/>
                    <a:pt x="99" y="435"/>
                    <a:pt x="112" y="436"/>
                  </a:cubicBezTo>
                  <a:cubicBezTo>
                    <a:pt x="111" y="406"/>
                    <a:pt x="118" y="376"/>
                    <a:pt x="133" y="351"/>
                  </a:cubicBezTo>
                  <a:cubicBezTo>
                    <a:pt x="139" y="341"/>
                    <a:pt x="146" y="332"/>
                    <a:pt x="153" y="323"/>
                  </a:cubicBezTo>
                  <a:cubicBezTo>
                    <a:pt x="163" y="310"/>
                    <a:pt x="174" y="296"/>
                    <a:pt x="177" y="281"/>
                  </a:cubicBezTo>
                  <a:cubicBezTo>
                    <a:pt x="177" y="280"/>
                    <a:pt x="177" y="280"/>
                    <a:pt x="177" y="280"/>
                  </a:cubicBezTo>
                  <a:cubicBezTo>
                    <a:pt x="188" y="226"/>
                    <a:pt x="196" y="184"/>
                    <a:pt x="218" y="142"/>
                  </a:cubicBezTo>
                  <a:cubicBezTo>
                    <a:pt x="230" y="119"/>
                    <a:pt x="246" y="97"/>
                    <a:pt x="266" y="77"/>
                  </a:cubicBezTo>
                  <a:cubicBezTo>
                    <a:pt x="313" y="31"/>
                    <a:pt x="375" y="4"/>
                    <a:pt x="440" y="2"/>
                  </a:cubicBezTo>
                  <a:cubicBezTo>
                    <a:pt x="506" y="0"/>
                    <a:pt x="569" y="22"/>
                    <a:pt x="618" y="65"/>
                  </a:cubicBezTo>
                  <a:cubicBezTo>
                    <a:pt x="620" y="67"/>
                    <a:pt x="622" y="69"/>
                    <a:pt x="624" y="71"/>
                  </a:cubicBezTo>
                  <a:cubicBezTo>
                    <a:pt x="625" y="72"/>
                    <a:pt x="626" y="73"/>
                    <a:pt x="627" y="74"/>
                  </a:cubicBezTo>
                  <a:cubicBezTo>
                    <a:pt x="629" y="75"/>
                    <a:pt x="630" y="76"/>
                    <a:pt x="631" y="77"/>
                  </a:cubicBezTo>
                  <a:cubicBezTo>
                    <a:pt x="731" y="178"/>
                    <a:pt x="731" y="341"/>
                    <a:pt x="631" y="442"/>
                  </a:cubicBezTo>
                  <a:cubicBezTo>
                    <a:pt x="610" y="462"/>
                    <a:pt x="589" y="478"/>
                    <a:pt x="565" y="490"/>
                  </a:cubicBezTo>
                  <a:cubicBezTo>
                    <a:pt x="524" y="511"/>
                    <a:pt x="482" y="520"/>
                    <a:pt x="428" y="531"/>
                  </a:cubicBezTo>
                  <a:cubicBezTo>
                    <a:pt x="427" y="531"/>
                    <a:pt x="427" y="531"/>
                    <a:pt x="427" y="531"/>
                  </a:cubicBezTo>
                  <a:cubicBezTo>
                    <a:pt x="412" y="534"/>
                    <a:pt x="398" y="545"/>
                    <a:pt x="385" y="555"/>
                  </a:cubicBezTo>
                  <a:cubicBezTo>
                    <a:pt x="375" y="562"/>
                    <a:pt x="367" y="569"/>
                    <a:pt x="357" y="575"/>
                  </a:cubicBezTo>
                  <a:cubicBezTo>
                    <a:pt x="331" y="590"/>
                    <a:pt x="302" y="597"/>
                    <a:pt x="272" y="595"/>
                  </a:cubicBezTo>
                  <a:cubicBezTo>
                    <a:pt x="272" y="609"/>
                    <a:pt x="267" y="621"/>
                    <a:pt x="258" y="631"/>
                  </a:cubicBezTo>
                  <a:cubicBezTo>
                    <a:pt x="253" y="636"/>
                    <a:pt x="246" y="640"/>
                    <a:pt x="239" y="642"/>
                  </a:cubicBezTo>
                  <a:cubicBezTo>
                    <a:pt x="237" y="649"/>
                    <a:pt x="233" y="656"/>
                    <a:pt x="228" y="661"/>
                  </a:cubicBezTo>
                  <a:cubicBezTo>
                    <a:pt x="219" y="670"/>
                    <a:pt x="208" y="675"/>
                    <a:pt x="196" y="675"/>
                  </a:cubicBezTo>
                  <a:cubicBezTo>
                    <a:pt x="194" y="678"/>
                    <a:pt x="192" y="681"/>
                    <a:pt x="189" y="684"/>
                  </a:cubicBezTo>
                  <a:cubicBezTo>
                    <a:pt x="173" y="699"/>
                    <a:pt x="149" y="702"/>
                    <a:pt x="130" y="691"/>
                  </a:cubicBezTo>
                  <a:cubicBezTo>
                    <a:pt x="110" y="708"/>
                    <a:pt x="82" y="706"/>
                    <a:pt x="63" y="688"/>
                  </a:cubicBezTo>
                  <a:lnTo>
                    <a:pt x="20" y="644"/>
                  </a:lnTo>
                  <a:close/>
                  <a:moveTo>
                    <a:pt x="619" y="89"/>
                  </a:moveTo>
                  <a:cubicBezTo>
                    <a:pt x="618" y="88"/>
                    <a:pt x="617" y="87"/>
                    <a:pt x="616" y="86"/>
                  </a:cubicBezTo>
                  <a:cubicBezTo>
                    <a:pt x="615" y="85"/>
                    <a:pt x="614" y="84"/>
                    <a:pt x="613" y="83"/>
                  </a:cubicBezTo>
                  <a:cubicBezTo>
                    <a:pt x="611" y="81"/>
                    <a:pt x="609" y="79"/>
                    <a:pt x="607" y="78"/>
                  </a:cubicBezTo>
                  <a:cubicBezTo>
                    <a:pt x="561" y="37"/>
                    <a:pt x="502" y="16"/>
                    <a:pt x="441" y="18"/>
                  </a:cubicBezTo>
                  <a:cubicBezTo>
                    <a:pt x="379" y="20"/>
                    <a:pt x="321" y="45"/>
                    <a:pt x="278" y="89"/>
                  </a:cubicBezTo>
                  <a:cubicBezTo>
                    <a:pt x="259" y="108"/>
                    <a:pt x="244" y="128"/>
                    <a:pt x="232" y="150"/>
                  </a:cubicBezTo>
                  <a:cubicBezTo>
                    <a:pt x="212" y="189"/>
                    <a:pt x="204" y="231"/>
                    <a:pt x="193" y="283"/>
                  </a:cubicBezTo>
                  <a:cubicBezTo>
                    <a:pt x="193" y="285"/>
                    <a:pt x="193" y="285"/>
                    <a:pt x="193" y="285"/>
                  </a:cubicBezTo>
                  <a:cubicBezTo>
                    <a:pt x="189" y="303"/>
                    <a:pt x="177" y="318"/>
                    <a:pt x="166" y="333"/>
                  </a:cubicBezTo>
                  <a:cubicBezTo>
                    <a:pt x="159" y="342"/>
                    <a:pt x="153" y="350"/>
                    <a:pt x="147" y="359"/>
                  </a:cubicBezTo>
                  <a:cubicBezTo>
                    <a:pt x="133" y="384"/>
                    <a:pt x="126" y="413"/>
                    <a:pt x="129" y="441"/>
                  </a:cubicBezTo>
                  <a:cubicBezTo>
                    <a:pt x="130" y="445"/>
                    <a:pt x="131" y="449"/>
                    <a:pt x="131" y="453"/>
                  </a:cubicBezTo>
                  <a:cubicBezTo>
                    <a:pt x="133" y="459"/>
                    <a:pt x="133" y="459"/>
                    <a:pt x="133" y="459"/>
                  </a:cubicBezTo>
                  <a:cubicBezTo>
                    <a:pt x="127" y="456"/>
                    <a:pt x="127" y="456"/>
                    <a:pt x="127" y="456"/>
                  </a:cubicBezTo>
                  <a:cubicBezTo>
                    <a:pt x="115" y="449"/>
                    <a:pt x="99" y="451"/>
                    <a:pt x="89" y="461"/>
                  </a:cubicBezTo>
                  <a:cubicBezTo>
                    <a:pt x="84" y="467"/>
                    <a:pt x="81" y="473"/>
                    <a:pt x="80" y="480"/>
                  </a:cubicBezTo>
                  <a:cubicBezTo>
                    <a:pt x="80" y="483"/>
                    <a:pt x="80" y="483"/>
                    <a:pt x="80" y="483"/>
                  </a:cubicBezTo>
                  <a:cubicBezTo>
                    <a:pt x="77" y="483"/>
                    <a:pt x="77" y="483"/>
                    <a:pt x="77" y="483"/>
                  </a:cubicBezTo>
                  <a:cubicBezTo>
                    <a:pt x="70" y="484"/>
                    <a:pt x="63" y="487"/>
                    <a:pt x="58" y="492"/>
                  </a:cubicBezTo>
                  <a:cubicBezTo>
                    <a:pt x="51" y="499"/>
                    <a:pt x="48" y="510"/>
                    <a:pt x="49" y="520"/>
                  </a:cubicBezTo>
                  <a:cubicBezTo>
                    <a:pt x="50" y="522"/>
                    <a:pt x="50" y="522"/>
                    <a:pt x="50" y="522"/>
                  </a:cubicBezTo>
                  <a:cubicBezTo>
                    <a:pt x="48" y="523"/>
                    <a:pt x="48" y="523"/>
                    <a:pt x="48" y="523"/>
                  </a:cubicBezTo>
                  <a:cubicBezTo>
                    <a:pt x="43" y="525"/>
                    <a:pt x="39" y="527"/>
                    <a:pt x="36" y="531"/>
                  </a:cubicBezTo>
                  <a:cubicBezTo>
                    <a:pt x="23" y="543"/>
                    <a:pt x="23" y="564"/>
                    <a:pt x="36" y="576"/>
                  </a:cubicBezTo>
                  <a:cubicBezTo>
                    <a:pt x="40" y="580"/>
                    <a:pt x="40" y="580"/>
                    <a:pt x="40" y="580"/>
                  </a:cubicBezTo>
                  <a:cubicBezTo>
                    <a:pt x="37" y="582"/>
                    <a:pt x="37" y="582"/>
                    <a:pt x="37" y="582"/>
                  </a:cubicBezTo>
                  <a:cubicBezTo>
                    <a:pt x="35" y="583"/>
                    <a:pt x="33" y="585"/>
                    <a:pt x="31" y="587"/>
                  </a:cubicBezTo>
                  <a:cubicBezTo>
                    <a:pt x="19" y="599"/>
                    <a:pt x="19" y="620"/>
                    <a:pt x="31" y="633"/>
                  </a:cubicBezTo>
                  <a:cubicBezTo>
                    <a:pt x="75" y="676"/>
                    <a:pt x="75" y="676"/>
                    <a:pt x="75" y="676"/>
                  </a:cubicBezTo>
                  <a:cubicBezTo>
                    <a:pt x="88" y="689"/>
                    <a:pt x="108" y="689"/>
                    <a:pt x="121" y="677"/>
                  </a:cubicBezTo>
                  <a:cubicBezTo>
                    <a:pt x="123" y="675"/>
                    <a:pt x="124" y="673"/>
                    <a:pt x="126" y="671"/>
                  </a:cubicBezTo>
                  <a:cubicBezTo>
                    <a:pt x="127" y="668"/>
                    <a:pt x="127" y="668"/>
                    <a:pt x="127" y="668"/>
                  </a:cubicBezTo>
                  <a:cubicBezTo>
                    <a:pt x="131" y="672"/>
                    <a:pt x="131" y="672"/>
                    <a:pt x="131" y="672"/>
                  </a:cubicBezTo>
                  <a:cubicBezTo>
                    <a:pt x="144" y="684"/>
                    <a:pt x="165" y="685"/>
                    <a:pt x="177" y="672"/>
                  </a:cubicBezTo>
                  <a:cubicBezTo>
                    <a:pt x="181" y="669"/>
                    <a:pt x="183" y="665"/>
                    <a:pt x="185" y="660"/>
                  </a:cubicBezTo>
                  <a:cubicBezTo>
                    <a:pt x="186" y="658"/>
                    <a:pt x="186" y="658"/>
                    <a:pt x="186" y="658"/>
                  </a:cubicBezTo>
                  <a:cubicBezTo>
                    <a:pt x="188" y="658"/>
                    <a:pt x="188" y="658"/>
                    <a:pt x="188" y="658"/>
                  </a:cubicBezTo>
                  <a:cubicBezTo>
                    <a:pt x="198" y="660"/>
                    <a:pt x="209" y="657"/>
                    <a:pt x="216" y="649"/>
                  </a:cubicBezTo>
                  <a:cubicBezTo>
                    <a:pt x="221" y="644"/>
                    <a:pt x="224" y="638"/>
                    <a:pt x="225" y="630"/>
                  </a:cubicBezTo>
                  <a:cubicBezTo>
                    <a:pt x="225" y="628"/>
                    <a:pt x="225" y="628"/>
                    <a:pt x="225" y="628"/>
                  </a:cubicBezTo>
                  <a:cubicBezTo>
                    <a:pt x="227" y="628"/>
                    <a:pt x="227" y="628"/>
                    <a:pt x="227" y="628"/>
                  </a:cubicBezTo>
                  <a:cubicBezTo>
                    <a:pt x="235" y="627"/>
                    <a:pt x="241" y="624"/>
                    <a:pt x="246" y="619"/>
                  </a:cubicBezTo>
                  <a:cubicBezTo>
                    <a:pt x="256" y="609"/>
                    <a:pt x="259" y="593"/>
                    <a:pt x="252" y="580"/>
                  </a:cubicBezTo>
                  <a:cubicBezTo>
                    <a:pt x="249" y="575"/>
                    <a:pt x="249" y="575"/>
                    <a:pt x="249" y="575"/>
                  </a:cubicBezTo>
                  <a:cubicBezTo>
                    <a:pt x="255" y="576"/>
                    <a:pt x="255" y="576"/>
                    <a:pt x="255" y="576"/>
                  </a:cubicBezTo>
                  <a:cubicBezTo>
                    <a:pt x="259" y="577"/>
                    <a:pt x="263" y="578"/>
                    <a:pt x="266" y="578"/>
                  </a:cubicBezTo>
                  <a:cubicBezTo>
                    <a:pt x="295" y="581"/>
                    <a:pt x="324" y="575"/>
                    <a:pt x="348" y="560"/>
                  </a:cubicBezTo>
                  <a:cubicBezTo>
                    <a:pt x="357" y="555"/>
                    <a:pt x="366" y="549"/>
                    <a:pt x="374" y="542"/>
                  </a:cubicBezTo>
                  <a:cubicBezTo>
                    <a:pt x="389" y="530"/>
                    <a:pt x="405" y="518"/>
                    <a:pt x="423" y="515"/>
                  </a:cubicBezTo>
                  <a:cubicBezTo>
                    <a:pt x="425" y="514"/>
                    <a:pt x="425" y="514"/>
                    <a:pt x="425" y="514"/>
                  </a:cubicBezTo>
                  <a:cubicBezTo>
                    <a:pt x="477" y="504"/>
                    <a:pt x="519" y="496"/>
                    <a:pt x="558" y="475"/>
                  </a:cubicBezTo>
                  <a:cubicBezTo>
                    <a:pt x="580" y="464"/>
                    <a:pt x="600" y="449"/>
                    <a:pt x="619" y="430"/>
                  </a:cubicBezTo>
                  <a:cubicBezTo>
                    <a:pt x="713" y="336"/>
                    <a:pt x="713" y="183"/>
                    <a:pt x="619" y="89"/>
                  </a:cubicBezTo>
                  <a:close/>
                </a:path>
              </a:pathLst>
            </a:custGeom>
            <a:solidFill>
              <a:srgbClr val="3976BD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8793" name="Freeform 6"/>
            <p:cNvSpPr/>
            <p:nvPr/>
          </p:nvSpPr>
          <p:spPr>
            <a:xfrm>
              <a:off x="4959350" y="3660775"/>
              <a:ext cx="1554163" cy="1103313"/>
            </a:xfrm>
            <a:custGeom>
              <a:avLst/>
              <a:gdLst/>
              <a:ahLst/>
              <a:cxnLst>
                <a:cxn ang="0">
                  <a:pos x="1554163" y="649257"/>
                </a:cxn>
                <a:cxn ang="0">
                  <a:pos x="1532931" y="661987"/>
                </a:cxn>
                <a:cxn ang="0">
                  <a:pos x="989398" y="818997"/>
                </a:cxn>
                <a:cxn ang="0">
                  <a:pos x="980906" y="818997"/>
                </a:cxn>
                <a:cxn ang="0">
                  <a:pos x="743110" y="950546"/>
                </a:cxn>
                <a:cxn ang="0">
                  <a:pos x="641198" y="1022686"/>
                </a:cxn>
                <a:cxn ang="0">
                  <a:pos x="335461" y="1090582"/>
                </a:cxn>
                <a:cxn ang="0">
                  <a:pos x="46709" y="950546"/>
                </a:cxn>
                <a:cxn ang="0">
                  <a:pos x="0" y="903867"/>
                </a:cxn>
                <a:cxn ang="0">
                  <a:pos x="352446" y="551656"/>
                </a:cxn>
                <a:cxn ang="0">
                  <a:pos x="416142" y="403133"/>
                </a:cxn>
                <a:cxn ang="0">
                  <a:pos x="292997" y="377672"/>
                </a:cxn>
                <a:cxn ang="0">
                  <a:pos x="339707" y="203688"/>
                </a:cxn>
                <a:cxn ang="0">
                  <a:pos x="496822" y="161253"/>
                </a:cxn>
                <a:cxn ang="0">
                  <a:pos x="543532" y="297045"/>
                </a:cxn>
                <a:cxn ang="0">
                  <a:pos x="649691" y="258854"/>
                </a:cxn>
                <a:cxn ang="0">
                  <a:pos x="904471" y="0"/>
                </a:cxn>
                <a:cxn ang="0">
                  <a:pos x="1082818" y="178227"/>
                </a:cxn>
                <a:cxn ang="0">
                  <a:pos x="1099803" y="267341"/>
                </a:cxn>
                <a:cxn ang="0">
                  <a:pos x="963920" y="305532"/>
                </a:cxn>
                <a:cxn ang="0">
                  <a:pos x="1010630" y="466786"/>
                </a:cxn>
                <a:cxn ang="0">
                  <a:pos x="1159252" y="509221"/>
                </a:cxn>
                <a:cxn ang="0">
                  <a:pos x="1188977" y="403133"/>
                </a:cxn>
                <a:cxn ang="0">
                  <a:pos x="1329106" y="424351"/>
                </a:cxn>
                <a:cxn ang="0">
                  <a:pos x="1554163" y="649257"/>
                </a:cxn>
              </a:cxnLst>
              <a:pathLst>
                <a:path w="366" h="260">
                  <a:moveTo>
                    <a:pt x="366" y="153"/>
                  </a:moveTo>
                  <a:cubicBezTo>
                    <a:pt x="364" y="154"/>
                    <a:pt x="363" y="155"/>
                    <a:pt x="361" y="156"/>
                  </a:cubicBezTo>
                  <a:cubicBezTo>
                    <a:pt x="324" y="175"/>
                    <a:pt x="284" y="183"/>
                    <a:pt x="233" y="193"/>
                  </a:cubicBezTo>
                  <a:cubicBezTo>
                    <a:pt x="231" y="193"/>
                    <a:pt x="231" y="193"/>
                    <a:pt x="231" y="193"/>
                  </a:cubicBezTo>
                  <a:cubicBezTo>
                    <a:pt x="209" y="198"/>
                    <a:pt x="191" y="212"/>
                    <a:pt x="175" y="224"/>
                  </a:cubicBezTo>
                  <a:cubicBezTo>
                    <a:pt x="167" y="230"/>
                    <a:pt x="159" y="237"/>
                    <a:pt x="151" y="241"/>
                  </a:cubicBezTo>
                  <a:cubicBezTo>
                    <a:pt x="130" y="254"/>
                    <a:pt x="104" y="260"/>
                    <a:pt x="79" y="257"/>
                  </a:cubicBezTo>
                  <a:cubicBezTo>
                    <a:pt x="54" y="254"/>
                    <a:pt x="30" y="242"/>
                    <a:pt x="11" y="224"/>
                  </a:cubicBezTo>
                  <a:cubicBezTo>
                    <a:pt x="0" y="213"/>
                    <a:pt x="0" y="213"/>
                    <a:pt x="0" y="213"/>
                  </a:cubicBezTo>
                  <a:cubicBezTo>
                    <a:pt x="83" y="130"/>
                    <a:pt x="83" y="130"/>
                    <a:pt x="83" y="130"/>
                  </a:cubicBezTo>
                  <a:cubicBezTo>
                    <a:pt x="100" y="114"/>
                    <a:pt x="105" y="102"/>
                    <a:pt x="98" y="95"/>
                  </a:cubicBezTo>
                  <a:cubicBezTo>
                    <a:pt x="92" y="89"/>
                    <a:pt x="77" y="98"/>
                    <a:pt x="69" y="89"/>
                  </a:cubicBezTo>
                  <a:cubicBezTo>
                    <a:pt x="64" y="84"/>
                    <a:pt x="63" y="65"/>
                    <a:pt x="80" y="48"/>
                  </a:cubicBezTo>
                  <a:cubicBezTo>
                    <a:pt x="97" y="31"/>
                    <a:pt x="112" y="32"/>
                    <a:pt x="117" y="38"/>
                  </a:cubicBezTo>
                  <a:cubicBezTo>
                    <a:pt x="125" y="46"/>
                    <a:pt x="118" y="60"/>
                    <a:pt x="128" y="70"/>
                  </a:cubicBezTo>
                  <a:cubicBezTo>
                    <a:pt x="135" y="77"/>
                    <a:pt x="146" y="68"/>
                    <a:pt x="153" y="61"/>
                  </a:cubicBezTo>
                  <a:cubicBezTo>
                    <a:pt x="213" y="0"/>
                    <a:pt x="213" y="0"/>
                    <a:pt x="213" y="0"/>
                  </a:cubicBezTo>
                  <a:cubicBezTo>
                    <a:pt x="255" y="42"/>
                    <a:pt x="255" y="42"/>
                    <a:pt x="255" y="42"/>
                  </a:cubicBezTo>
                  <a:cubicBezTo>
                    <a:pt x="263" y="50"/>
                    <a:pt x="263" y="59"/>
                    <a:pt x="259" y="63"/>
                  </a:cubicBezTo>
                  <a:cubicBezTo>
                    <a:pt x="249" y="73"/>
                    <a:pt x="236" y="64"/>
                    <a:pt x="227" y="72"/>
                  </a:cubicBezTo>
                  <a:cubicBezTo>
                    <a:pt x="219" y="81"/>
                    <a:pt x="224" y="97"/>
                    <a:pt x="238" y="110"/>
                  </a:cubicBezTo>
                  <a:cubicBezTo>
                    <a:pt x="251" y="123"/>
                    <a:pt x="266" y="127"/>
                    <a:pt x="273" y="120"/>
                  </a:cubicBezTo>
                  <a:cubicBezTo>
                    <a:pt x="281" y="113"/>
                    <a:pt x="274" y="101"/>
                    <a:pt x="280" y="95"/>
                  </a:cubicBezTo>
                  <a:cubicBezTo>
                    <a:pt x="286" y="89"/>
                    <a:pt x="297" y="84"/>
                    <a:pt x="313" y="100"/>
                  </a:cubicBezTo>
                  <a:lnTo>
                    <a:pt x="366" y="153"/>
                  </a:lnTo>
                  <a:close/>
                </a:path>
              </a:pathLst>
            </a:custGeom>
            <a:solidFill>
              <a:srgbClr val="3976BD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8794" name="Freeform 7"/>
            <p:cNvSpPr/>
            <p:nvPr/>
          </p:nvSpPr>
          <p:spPr>
            <a:xfrm>
              <a:off x="5218113" y="2505075"/>
              <a:ext cx="1517650" cy="1155700"/>
            </a:xfrm>
            <a:custGeom>
              <a:avLst/>
              <a:gdLst/>
              <a:ahLst/>
              <a:cxnLst>
                <a:cxn ang="0">
                  <a:pos x="1207318" y="943255"/>
                </a:cxn>
                <a:cxn ang="0">
                  <a:pos x="1020268" y="989993"/>
                </a:cxn>
                <a:cxn ang="0">
                  <a:pos x="986259" y="871023"/>
                </a:cxn>
                <a:cxn ang="0">
                  <a:pos x="888484" y="913512"/>
                </a:cxn>
                <a:cxn ang="0">
                  <a:pos x="646170" y="1155700"/>
                </a:cxn>
                <a:cxn ang="0">
                  <a:pos x="471874" y="981495"/>
                </a:cxn>
                <a:cxn ang="0">
                  <a:pos x="429363" y="883770"/>
                </a:cxn>
                <a:cxn ang="0">
                  <a:pos x="565399" y="824286"/>
                </a:cxn>
                <a:cxn ang="0">
                  <a:pos x="488878" y="654330"/>
                </a:cxn>
                <a:cxn ang="0">
                  <a:pos x="323085" y="624587"/>
                </a:cxn>
                <a:cxn ang="0">
                  <a:pos x="284825" y="743556"/>
                </a:cxn>
                <a:cxn ang="0">
                  <a:pos x="157291" y="667076"/>
                </a:cxn>
                <a:cxn ang="0">
                  <a:pos x="0" y="509867"/>
                </a:cxn>
                <a:cxn ang="0">
                  <a:pos x="170044" y="288925"/>
                </a:cxn>
                <a:cxn ang="0">
                  <a:pos x="811964" y="8497"/>
                </a:cxn>
                <a:cxn ang="0">
                  <a:pos x="1470887" y="242187"/>
                </a:cxn>
                <a:cxn ang="0">
                  <a:pos x="1496394" y="263431"/>
                </a:cxn>
                <a:cxn ang="0">
                  <a:pos x="1504896" y="276178"/>
                </a:cxn>
                <a:cxn ang="0">
                  <a:pos x="1517650" y="288925"/>
                </a:cxn>
                <a:cxn ang="0">
                  <a:pos x="1152053" y="654330"/>
                </a:cxn>
                <a:cxn ang="0">
                  <a:pos x="1113793" y="735059"/>
                </a:cxn>
                <a:cxn ang="0">
                  <a:pos x="1224322" y="756303"/>
                </a:cxn>
                <a:cxn ang="0">
                  <a:pos x="1207318" y="943255"/>
                </a:cxn>
              </a:cxnLst>
              <a:pathLst>
                <a:path w="357" h="272">
                  <a:moveTo>
                    <a:pt x="284" y="222"/>
                  </a:moveTo>
                  <a:cubicBezTo>
                    <a:pt x="257" y="248"/>
                    <a:pt x="244" y="236"/>
                    <a:pt x="240" y="233"/>
                  </a:cubicBezTo>
                  <a:cubicBezTo>
                    <a:pt x="233" y="226"/>
                    <a:pt x="238" y="211"/>
                    <a:pt x="232" y="205"/>
                  </a:cubicBezTo>
                  <a:cubicBezTo>
                    <a:pt x="227" y="201"/>
                    <a:pt x="222" y="203"/>
                    <a:pt x="209" y="215"/>
                  </a:cubicBezTo>
                  <a:cubicBezTo>
                    <a:pt x="152" y="272"/>
                    <a:pt x="152" y="272"/>
                    <a:pt x="152" y="272"/>
                  </a:cubicBezTo>
                  <a:cubicBezTo>
                    <a:pt x="111" y="231"/>
                    <a:pt x="111" y="231"/>
                    <a:pt x="111" y="231"/>
                  </a:cubicBezTo>
                  <a:cubicBezTo>
                    <a:pt x="104" y="224"/>
                    <a:pt x="96" y="213"/>
                    <a:pt x="101" y="208"/>
                  </a:cubicBezTo>
                  <a:cubicBezTo>
                    <a:pt x="110" y="199"/>
                    <a:pt x="123" y="204"/>
                    <a:pt x="133" y="194"/>
                  </a:cubicBezTo>
                  <a:cubicBezTo>
                    <a:pt x="142" y="185"/>
                    <a:pt x="132" y="166"/>
                    <a:pt x="115" y="154"/>
                  </a:cubicBezTo>
                  <a:cubicBezTo>
                    <a:pt x="94" y="139"/>
                    <a:pt x="82" y="141"/>
                    <a:pt x="76" y="147"/>
                  </a:cubicBezTo>
                  <a:cubicBezTo>
                    <a:pt x="70" y="153"/>
                    <a:pt x="74" y="167"/>
                    <a:pt x="67" y="175"/>
                  </a:cubicBezTo>
                  <a:cubicBezTo>
                    <a:pt x="61" y="180"/>
                    <a:pt x="42" y="162"/>
                    <a:pt x="37" y="157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0" y="101"/>
                    <a:pt x="23" y="84"/>
                    <a:pt x="40" y="68"/>
                  </a:cubicBezTo>
                  <a:cubicBezTo>
                    <a:pt x="80" y="27"/>
                    <a:pt x="134" y="4"/>
                    <a:pt x="191" y="2"/>
                  </a:cubicBezTo>
                  <a:cubicBezTo>
                    <a:pt x="248" y="0"/>
                    <a:pt x="303" y="20"/>
                    <a:pt x="346" y="57"/>
                  </a:cubicBezTo>
                  <a:cubicBezTo>
                    <a:pt x="348" y="59"/>
                    <a:pt x="350" y="60"/>
                    <a:pt x="352" y="62"/>
                  </a:cubicBezTo>
                  <a:cubicBezTo>
                    <a:pt x="353" y="63"/>
                    <a:pt x="354" y="64"/>
                    <a:pt x="354" y="65"/>
                  </a:cubicBezTo>
                  <a:cubicBezTo>
                    <a:pt x="355" y="66"/>
                    <a:pt x="356" y="67"/>
                    <a:pt x="357" y="68"/>
                  </a:cubicBezTo>
                  <a:cubicBezTo>
                    <a:pt x="271" y="154"/>
                    <a:pt x="271" y="154"/>
                    <a:pt x="271" y="154"/>
                  </a:cubicBezTo>
                  <a:cubicBezTo>
                    <a:pt x="263" y="162"/>
                    <a:pt x="257" y="168"/>
                    <a:pt x="262" y="173"/>
                  </a:cubicBezTo>
                  <a:cubicBezTo>
                    <a:pt x="270" y="180"/>
                    <a:pt x="281" y="171"/>
                    <a:pt x="288" y="178"/>
                  </a:cubicBezTo>
                  <a:cubicBezTo>
                    <a:pt x="296" y="187"/>
                    <a:pt x="303" y="202"/>
                    <a:pt x="284" y="222"/>
                  </a:cubicBezTo>
                  <a:close/>
                </a:path>
              </a:pathLst>
            </a:custGeom>
            <a:solidFill>
              <a:srgbClr val="3976BD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8795" name="Freeform 8"/>
            <p:cNvSpPr/>
            <p:nvPr/>
          </p:nvSpPr>
          <p:spPr>
            <a:xfrm>
              <a:off x="4556125" y="4348163"/>
              <a:ext cx="623888" cy="620713"/>
            </a:xfrm>
            <a:custGeom>
              <a:avLst/>
              <a:gdLst/>
              <a:ahLst/>
              <a:cxnLst>
                <a:cxn ang="0">
                  <a:pos x="29708" y="123292"/>
                </a:cxn>
                <a:cxn ang="0">
                  <a:pos x="29708" y="25508"/>
                </a:cxn>
                <a:cxn ang="0">
                  <a:pos x="123079" y="25508"/>
                </a:cxn>
                <a:cxn ang="0">
                  <a:pos x="594179" y="501672"/>
                </a:cxn>
                <a:cxn ang="0">
                  <a:pos x="598423" y="595204"/>
                </a:cxn>
                <a:cxn ang="0">
                  <a:pos x="500808" y="595204"/>
                </a:cxn>
                <a:cxn ang="0">
                  <a:pos x="29708" y="123292"/>
                </a:cxn>
              </a:cxnLst>
              <a:pathLst>
                <a:path w="147" h="146">
                  <a:moveTo>
                    <a:pt x="7" y="29"/>
                  </a:moveTo>
                  <a:cubicBezTo>
                    <a:pt x="1" y="22"/>
                    <a:pt x="0" y="12"/>
                    <a:pt x="7" y="6"/>
                  </a:cubicBezTo>
                  <a:cubicBezTo>
                    <a:pt x="13" y="0"/>
                    <a:pt x="23" y="0"/>
                    <a:pt x="29" y="6"/>
                  </a:cubicBezTo>
                  <a:cubicBezTo>
                    <a:pt x="140" y="118"/>
                    <a:pt x="140" y="118"/>
                    <a:pt x="140" y="118"/>
                  </a:cubicBezTo>
                  <a:cubicBezTo>
                    <a:pt x="147" y="124"/>
                    <a:pt x="147" y="134"/>
                    <a:pt x="141" y="140"/>
                  </a:cubicBezTo>
                  <a:cubicBezTo>
                    <a:pt x="135" y="146"/>
                    <a:pt x="124" y="146"/>
                    <a:pt x="118" y="140"/>
                  </a:cubicBezTo>
                  <a:lnTo>
                    <a:pt x="7" y="29"/>
                  </a:lnTo>
                  <a:close/>
                </a:path>
              </a:pathLst>
            </a:custGeom>
            <a:solidFill>
              <a:srgbClr val="3976BD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8796" name="Freeform 9"/>
            <p:cNvSpPr/>
            <p:nvPr/>
          </p:nvSpPr>
          <p:spPr>
            <a:xfrm>
              <a:off x="4429125" y="4479925"/>
              <a:ext cx="619125" cy="620713"/>
            </a:xfrm>
            <a:custGeom>
              <a:avLst/>
              <a:gdLst/>
              <a:ahLst/>
              <a:cxnLst>
                <a:cxn ang="0">
                  <a:pos x="25443" y="119040"/>
                </a:cxn>
                <a:cxn ang="0">
                  <a:pos x="25443" y="25508"/>
                </a:cxn>
                <a:cxn ang="0">
                  <a:pos x="118736" y="25508"/>
                </a:cxn>
                <a:cxn ang="0">
                  <a:pos x="593681" y="497420"/>
                </a:cxn>
                <a:cxn ang="0">
                  <a:pos x="593681" y="595204"/>
                </a:cxn>
                <a:cxn ang="0">
                  <a:pos x="500388" y="590952"/>
                </a:cxn>
                <a:cxn ang="0">
                  <a:pos x="25443" y="119040"/>
                </a:cxn>
              </a:cxnLst>
              <a:pathLst>
                <a:path w="146" h="146">
                  <a:moveTo>
                    <a:pt x="6" y="28"/>
                  </a:moveTo>
                  <a:cubicBezTo>
                    <a:pt x="0" y="22"/>
                    <a:pt x="0" y="12"/>
                    <a:pt x="6" y="6"/>
                  </a:cubicBezTo>
                  <a:cubicBezTo>
                    <a:pt x="12" y="0"/>
                    <a:pt x="22" y="0"/>
                    <a:pt x="28" y="6"/>
                  </a:cubicBezTo>
                  <a:cubicBezTo>
                    <a:pt x="140" y="117"/>
                    <a:pt x="140" y="117"/>
                    <a:pt x="140" y="117"/>
                  </a:cubicBezTo>
                  <a:cubicBezTo>
                    <a:pt x="146" y="124"/>
                    <a:pt x="146" y="134"/>
                    <a:pt x="140" y="140"/>
                  </a:cubicBezTo>
                  <a:cubicBezTo>
                    <a:pt x="134" y="146"/>
                    <a:pt x="124" y="146"/>
                    <a:pt x="118" y="139"/>
                  </a:cubicBezTo>
                  <a:lnTo>
                    <a:pt x="6" y="28"/>
                  </a:lnTo>
                  <a:close/>
                </a:path>
              </a:pathLst>
            </a:custGeom>
            <a:solidFill>
              <a:srgbClr val="3976BD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8797" name="Freeform 10"/>
            <p:cNvSpPr/>
            <p:nvPr/>
          </p:nvSpPr>
          <p:spPr>
            <a:xfrm>
              <a:off x="4330700" y="4641850"/>
              <a:ext cx="557213" cy="552450"/>
            </a:xfrm>
            <a:custGeom>
              <a:avLst/>
              <a:gdLst/>
              <a:ahLst/>
              <a:cxnLst>
                <a:cxn ang="0">
                  <a:pos x="29774" y="123238"/>
                </a:cxn>
                <a:cxn ang="0">
                  <a:pos x="29774" y="25497"/>
                </a:cxn>
                <a:cxn ang="0">
                  <a:pos x="123352" y="29747"/>
                </a:cxn>
                <a:cxn ang="0">
                  <a:pos x="527438" y="433460"/>
                </a:cxn>
                <a:cxn ang="0">
                  <a:pos x="531691" y="526952"/>
                </a:cxn>
                <a:cxn ang="0">
                  <a:pos x="433860" y="526952"/>
                </a:cxn>
                <a:cxn ang="0">
                  <a:pos x="29774" y="123238"/>
                </a:cxn>
              </a:cxnLst>
              <a:pathLst>
                <a:path w="131" h="130">
                  <a:moveTo>
                    <a:pt x="7" y="29"/>
                  </a:moveTo>
                  <a:cubicBezTo>
                    <a:pt x="1" y="22"/>
                    <a:pt x="0" y="12"/>
                    <a:pt x="7" y="6"/>
                  </a:cubicBezTo>
                  <a:cubicBezTo>
                    <a:pt x="13" y="0"/>
                    <a:pt x="23" y="0"/>
                    <a:pt x="29" y="7"/>
                  </a:cubicBezTo>
                  <a:cubicBezTo>
                    <a:pt x="124" y="102"/>
                    <a:pt x="124" y="102"/>
                    <a:pt x="124" y="102"/>
                  </a:cubicBezTo>
                  <a:cubicBezTo>
                    <a:pt x="130" y="108"/>
                    <a:pt x="131" y="118"/>
                    <a:pt x="125" y="124"/>
                  </a:cubicBezTo>
                  <a:cubicBezTo>
                    <a:pt x="118" y="130"/>
                    <a:pt x="108" y="130"/>
                    <a:pt x="102" y="124"/>
                  </a:cubicBezTo>
                  <a:lnTo>
                    <a:pt x="7" y="29"/>
                  </a:lnTo>
                  <a:close/>
                </a:path>
              </a:pathLst>
            </a:custGeom>
            <a:solidFill>
              <a:srgbClr val="3976BD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8798" name="Freeform 11"/>
            <p:cNvSpPr/>
            <p:nvPr/>
          </p:nvSpPr>
          <p:spPr>
            <a:xfrm>
              <a:off x="4314825" y="4879975"/>
              <a:ext cx="330200" cy="334963"/>
            </a:xfrm>
            <a:custGeom>
              <a:avLst/>
              <a:gdLst/>
              <a:ahLst/>
              <a:cxnLst>
                <a:cxn ang="0">
                  <a:pos x="25400" y="122961"/>
                </a:cxn>
                <a:cxn ang="0">
                  <a:pos x="25400" y="29680"/>
                </a:cxn>
                <a:cxn ang="0">
                  <a:pos x="118533" y="29680"/>
                </a:cxn>
                <a:cxn ang="0">
                  <a:pos x="304800" y="216241"/>
                </a:cxn>
                <a:cxn ang="0">
                  <a:pos x="304800" y="309522"/>
                </a:cxn>
                <a:cxn ang="0">
                  <a:pos x="211666" y="309522"/>
                </a:cxn>
                <a:cxn ang="0">
                  <a:pos x="25400" y="122961"/>
                </a:cxn>
              </a:cxnLst>
              <a:pathLst>
                <a:path w="78" h="79">
                  <a:moveTo>
                    <a:pt x="6" y="29"/>
                  </a:moveTo>
                  <a:cubicBezTo>
                    <a:pt x="0" y="23"/>
                    <a:pt x="0" y="13"/>
                    <a:pt x="6" y="7"/>
                  </a:cubicBezTo>
                  <a:cubicBezTo>
                    <a:pt x="12" y="0"/>
                    <a:pt x="22" y="1"/>
                    <a:pt x="28" y="7"/>
                  </a:cubicBezTo>
                  <a:cubicBezTo>
                    <a:pt x="72" y="51"/>
                    <a:pt x="72" y="51"/>
                    <a:pt x="72" y="51"/>
                  </a:cubicBezTo>
                  <a:cubicBezTo>
                    <a:pt x="78" y="57"/>
                    <a:pt x="78" y="67"/>
                    <a:pt x="72" y="73"/>
                  </a:cubicBezTo>
                  <a:cubicBezTo>
                    <a:pt x="66" y="79"/>
                    <a:pt x="56" y="79"/>
                    <a:pt x="50" y="73"/>
                  </a:cubicBezTo>
                  <a:lnTo>
                    <a:pt x="6" y="29"/>
                  </a:lnTo>
                  <a:close/>
                </a:path>
              </a:pathLst>
            </a:custGeom>
            <a:solidFill>
              <a:srgbClr val="3976BD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8799" name="Freeform 12"/>
            <p:cNvSpPr>
              <a:spLocks noEditPoints="1"/>
            </p:cNvSpPr>
            <p:nvPr/>
          </p:nvSpPr>
          <p:spPr>
            <a:xfrm>
              <a:off x="4157663" y="1490663"/>
              <a:ext cx="3881438" cy="3881438"/>
            </a:xfrm>
            <a:custGeom>
              <a:avLst/>
              <a:gdLst/>
              <a:ahLst/>
              <a:cxnLst>
                <a:cxn ang="0">
                  <a:pos x="1813319" y="3864451"/>
                </a:cxn>
                <a:cxn ang="0">
                  <a:pos x="1800579" y="3834724"/>
                </a:cxn>
                <a:cxn ang="0">
                  <a:pos x="1800579" y="3711572"/>
                </a:cxn>
                <a:cxn ang="0">
                  <a:pos x="1847292" y="3664858"/>
                </a:cxn>
                <a:cxn ang="0">
                  <a:pos x="1881265" y="3677598"/>
                </a:cxn>
                <a:cxn ang="0">
                  <a:pos x="1894005" y="3711572"/>
                </a:cxn>
                <a:cxn ang="0">
                  <a:pos x="1894005" y="3834724"/>
                </a:cxn>
                <a:cxn ang="0">
                  <a:pos x="1847292" y="3881438"/>
                </a:cxn>
                <a:cxn ang="0">
                  <a:pos x="1813319" y="3864451"/>
                </a:cxn>
                <a:cxn ang="0">
                  <a:pos x="12739" y="2068118"/>
                </a:cxn>
                <a:cxn ang="0">
                  <a:pos x="0" y="2034145"/>
                </a:cxn>
                <a:cxn ang="0">
                  <a:pos x="46713" y="1987432"/>
                </a:cxn>
                <a:cxn ang="0">
                  <a:pos x="169865" y="1987432"/>
                </a:cxn>
                <a:cxn ang="0">
                  <a:pos x="203839" y="2000172"/>
                </a:cxn>
                <a:cxn ang="0">
                  <a:pos x="216579" y="2034145"/>
                </a:cxn>
                <a:cxn ang="0">
                  <a:pos x="203839" y="2068118"/>
                </a:cxn>
                <a:cxn ang="0">
                  <a:pos x="169865" y="2080858"/>
                </a:cxn>
                <a:cxn ang="0">
                  <a:pos x="46713" y="2080858"/>
                </a:cxn>
                <a:cxn ang="0">
                  <a:pos x="12739" y="2068118"/>
                </a:cxn>
                <a:cxn ang="0">
                  <a:pos x="3002381" y="3252933"/>
                </a:cxn>
                <a:cxn ang="0">
                  <a:pos x="3002381" y="3184987"/>
                </a:cxn>
                <a:cxn ang="0">
                  <a:pos x="3066081" y="3184987"/>
                </a:cxn>
                <a:cxn ang="0">
                  <a:pos x="3218960" y="3337866"/>
                </a:cxn>
                <a:cxn ang="0">
                  <a:pos x="3218960" y="3405813"/>
                </a:cxn>
                <a:cxn ang="0">
                  <a:pos x="3151014" y="3405813"/>
                </a:cxn>
                <a:cxn ang="0">
                  <a:pos x="3002381" y="3252933"/>
                </a:cxn>
                <a:cxn ang="0">
                  <a:pos x="475624" y="726177"/>
                </a:cxn>
                <a:cxn ang="0">
                  <a:pos x="475624" y="662477"/>
                </a:cxn>
                <a:cxn ang="0">
                  <a:pos x="539324" y="662477"/>
                </a:cxn>
                <a:cxn ang="0">
                  <a:pos x="692203" y="815356"/>
                </a:cxn>
                <a:cxn ang="0">
                  <a:pos x="692203" y="879056"/>
                </a:cxn>
                <a:cxn ang="0">
                  <a:pos x="628504" y="879056"/>
                </a:cxn>
                <a:cxn ang="0">
                  <a:pos x="475624" y="726177"/>
                </a:cxn>
                <a:cxn ang="0">
                  <a:pos x="1813319" y="386445"/>
                </a:cxn>
                <a:cxn ang="0">
                  <a:pos x="1800579" y="356718"/>
                </a:cxn>
                <a:cxn ang="0">
                  <a:pos x="1800579" y="46713"/>
                </a:cxn>
                <a:cxn ang="0">
                  <a:pos x="1847292" y="0"/>
                </a:cxn>
                <a:cxn ang="0">
                  <a:pos x="1881265" y="12739"/>
                </a:cxn>
                <a:cxn ang="0">
                  <a:pos x="1894005" y="46713"/>
                </a:cxn>
                <a:cxn ang="0">
                  <a:pos x="1894005" y="356718"/>
                </a:cxn>
                <a:cxn ang="0">
                  <a:pos x="1881265" y="386445"/>
                </a:cxn>
                <a:cxn ang="0">
                  <a:pos x="1847292" y="403431"/>
                </a:cxn>
                <a:cxn ang="0">
                  <a:pos x="1813319" y="386445"/>
                </a:cxn>
                <a:cxn ang="0">
                  <a:pos x="3490746" y="2059625"/>
                </a:cxn>
                <a:cxn ang="0">
                  <a:pos x="3478006" y="2025651"/>
                </a:cxn>
                <a:cxn ang="0">
                  <a:pos x="3528966" y="1978938"/>
                </a:cxn>
                <a:cxn ang="0">
                  <a:pos x="3834724" y="1991678"/>
                </a:cxn>
                <a:cxn ang="0">
                  <a:pos x="3868698" y="2004418"/>
                </a:cxn>
                <a:cxn ang="0">
                  <a:pos x="3881438" y="2042638"/>
                </a:cxn>
                <a:cxn ang="0">
                  <a:pos x="3830478" y="2085105"/>
                </a:cxn>
                <a:cxn ang="0">
                  <a:pos x="3524719" y="2076611"/>
                </a:cxn>
                <a:cxn ang="0">
                  <a:pos x="3490746" y="2059625"/>
                </a:cxn>
                <a:cxn ang="0">
                  <a:pos x="3002381" y="879056"/>
                </a:cxn>
                <a:cxn ang="0">
                  <a:pos x="3002381" y="815356"/>
                </a:cxn>
                <a:cxn ang="0">
                  <a:pos x="3269920" y="543571"/>
                </a:cxn>
                <a:cxn ang="0">
                  <a:pos x="3337866" y="543571"/>
                </a:cxn>
                <a:cxn ang="0">
                  <a:pos x="3337866" y="607270"/>
                </a:cxn>
                <a:cxn ang="0">
                  <a:pos x="3066081" y="879056"/>
                </a:cxn>
                <a:cxn ang="0">
                  <a:pos x="3002381" y="879056"/>
                </a:cxn>
              </a:cxnLst>
              <a:pathLst>
                <a:path w="914" h="914">
                  <a:moveTo>
                    <a:pt x="427" y="910"/>
                  </a:moveTo>
                  <a:cubicBezTo>
                    <a:pt x="425" y="908"/>
                    <a:pt x="424" y="906"/>
                    <a:pt x="424" y="903"/>
                  </a:cubicBezTo>
                  <a:cubicBezTo>
                    <a:pt x="424" y="874"/>
                    <a:pt x="424" y="874"/>
                    <a:pt x="424" y="874"/>
                  </a:cubicBezTo>
                  <a:cubicBezTo>
                    <a:pt x="424" y="868"/>
                    <a:pt x="429" y="863"/>
                    <a:pt x="435" y="863"/>
                  </a:cubicBezTo>
                  <a:cubicBezTo>
                    <a:pt x="438" y="863"/>
                    <a:pt x="441" y="864"/>
                    <a:pt x="443" y="866"/>
                  </a:cubicBezTo>
                  <a:cubicBezTo>
                    <a:pt x="445" y="868"/>
                    <a:pt x="446" y="871"/>
                    <a:pt x="446" y="874"/>
                  </a:cubicBezTo>
                  <a:cubicBezTo>
                    <a:pt x="446" y="903"/>
                    <a:pt x="446" y="903"/>
                    <a:pt x="446" y="903"/>
                  </a:cubicBezTo>
                  <a:cubicBezTo>
                    <a:pt x="446" y="909"/>
                    <a:pt x="441" y="914"/>
                    <a:pt x="435" y="914"/>
                  </a:cubicBezTo>
                  <a:cubicBezTo>
                    <a:pt x="432" y="914"/>
                    <a:pt x="429" y="913"/>
                    <a:pt x="427" y="910"/>
                  </a:cubicBezTo>
                  <a:close/>
                  <a:moveTo>
                    <a:pt x="3" y="487"/>
                  </a:moveTo>
                  <a:cubicBezTo>
                    <a:pt x="1" y="485"/>
                    <a:pt x="0" y="482"/>
                    <a:pt x="0" y="479"/>
                  </a:cubicBezTo>
                  <a:cubicBezTo>
                    <a:pt x="0" y="473"/>
                    <a:pt x="5" y="468"/>
                    <a:pt x="11" y="468"/>
                  </a:cubicBezTo>
                  <a:cubicBezTo>
                    <a:pt x="40" y="468"/>
                    <a:pt x="40" y="468"/>
                    <a:pt x="40" y="468"/>
                  </a:cubicBezTo>
                  <a:cubicBezTo>
                    <a:pt x="43" y="468"/>
                    <a:pt x="46" y="469"/>
                    <a:pt x="48" y="471"/>
                  </a:cubicBezTo>
                  <a:cubicBezTo>
                    <a:pt x="50" y="473"/>
                    <a:pt x="51" y="476"/>
                    <a:pt x="51" y="479"/>
                  </a:cubicBezTo>
                  <a:cubicBezTo>
                    <a:pt x="51" y="482"/>
                    <a:pt x="50" y="485"/>
                    <a:pt x="48" y="487"/>
                  </a:cubicBezTo>
                  <a:cubicBezTo>
                    <a:pt x="46" y="489"/>
                    <a:pt x="43" y="490"/>
                    <a:pt x="40" y="490"/>
                  </a:cubicBezTo>
                  <a:cubicBezTo>
                    <a:pt x="11" y="490"/>
                    <a:pt x="11" y="490"/>
                    <a:pt x="11" y="490"/>
                  </a:cubicBezTo>
                  <a:cubicBezTo>
                    <a:pt x="8" y="490"/>
                    <a:pt x="5" y="489"/>
                    <a:pt x="3" y="487"/>
                  </a:cubicBezTo>
                  <a:close/>
                  <a:moveTo>
                    <a:pt x="707" y="766"/>
                  </a:moveTo>
                  <a:cubicBezTo>
                    <a:pt x="702" y="762"/>
                    <a:pt x="702" y="755"/>
                    <a:pt x="707" y="750"/>
                  </a:cubicBezTo>
                  <a:cubicBezTo>
                    <a:pt x="711" y="746"/>
                    <a:pt x="718" y="746"/>
                    <a:pt x="722" y="750"/>
                  </a:cubicBezTo>
                  <a:cubicBezTo>
                    <a:pt x="758" y="786"/>
                    <a:pt x="758" y="786"/>
                    <a:pt x="758" y="786"/>
                  </a:cubicBezTo>
                  <a:cubicBezTo>
                    <a:pt x="762" y="791"/>
                    <a:pt x="762" y="798"/>
                    <a:pt x="758" y="802"/>
                  </a:cubicBezTo>
                  <a:cubicBezTo>
                    <a:pt x="754" y="806"/>
                    <a:pt x="747" y="806"/>
                    <a:pt x="742" y="802"/>
                  </a:cubicBezTo>
                  <a:lnTo>
                    <a:pt x="707" y="766"/>
                  </a:lnTo>
                  <a:close/>
                  <a:moveTo>
                    <a:pt x="112" y="171"/>
                  </a:moveTo>
                  <a:cubicBezTo>
                    <a:pt x="107" y="167"/>
                    <a:pt x="107" y="160"/>
                    <a:pt x="112" y="156"/>
                  </a:cubicBezTo>
                  <a:cubicBezTo>
                    <a:pt x="116" y="151"/>
                    <a:pt x="123" y="151"/>
                    <a:pt x="127" y="156"/>
                  </a:cubicBezTo>
                  <a:cubicBezTo>
                    <a:pt x="163" y="192"/>
                    <a:pt x="163" y="192"/>
                    <a:pt x="163" y="192"/>
                  </a:cubicBezTo>
                  <a:cubicBezTo>
                    <a:pt x="168" y="196"/>
                    <a:pt x="168" y="203"/>
                    <a:pt x="163" y="207"/>
                  </a:cubicBezTo>
                  <a:cubicBezTo>
                    <a:pt x="159" y="212"/>
                    <a:pt x="152" y="212"/>
                    <a:pt x="148" y="207"/>
                  </a:cubicBezTo>
                  <a:lnTo>
                    <a:pt x="112" y="171"/>
                  </a:lnTo>
                  <a:close/>
                  <a:moveTo>
                    <a:pt x="427" y="91"/>
                  </a:moveTo>
                  <a:cubicBezTo>
                    <a:pt x="425" y="89"/>
                    <a:pt x="424" y="87"/>
                    <a:pt x="424" y="84"/>
                  </a:cubicBezTo>
                  <a:cubicBezTo>
                    <a:pt x="424" y="11"/>
                    <a:pt x="424" y="11"/>
                    <a:pt x="424" y="11"/>
                  </a:cubicBezTo>
                  <a:cubicBezTo>
                    <a:pt x="424" y="5"/>
                    <a:pt x="429" y="0"/>
                    <a:pt x="435" y="0"/>
                  </a:cubicBezTo>
                  <a:cubicBezTo>
                    <a:pt x="438" y="0"/>
                    <a:pt x="441" y="1"/>
                    <a:pt x="443" y="3"/>
                  </a:cubicBezTo>
                  <a:cubicBezTo>
                    <a:pt x="445" y="5"/>
                    <a:pt x="446" y="8"/>
                    <a:pt x="446" y="11"/>
                  </a:cubicBezTo>
                  <a:cubicBezTo>
                    <a:pt x="446" y="84"/>
                    <a:pt x="446" y="84"/>
                    <a:pt x="446" y="84"/>
                  </a:cubicBezTo>
                  <a:cubicBezTo>
                    <a:pt x="446" y="87"/>
                    <a:pt x="445" y="89"/>
                    <a:pt x="443" y="91"/>
                  </a:cubicBezTo>
                  <a:cubicBezTo>
                    <a:pt x="441" y="94"/>
                    <a:pt x="438" y="95"/>
                    <a:pt x="435" y="95"/>
                  </a:cubicBezTo>
                  <a:cubicBezTo>
                    <a:pt x="432" y="95"/>
                    <a:pt x="429" y="94"/>
                    <a:pt x="427" y="91"/>
                  </a:cubicBezTo>
                  <a:close/>
                  <a:moveTo>
                    <a:pt x="822" y="485"/>
                  </a:moveTo>
                  <a:cubicBezTo>
                    <a:pt x="820" y="483"/>
                    <a:pt x="819" y="480"/>
                    <a:pt x="819" y="477"/>
                  </a:cubicBezTo>
                  <a:cubicBezTo>
                    <a:pt x="819" y="471"/>
                    <a:pt x="824" y="466"/>
                    <a:pt x="831" y="466"/>
                  </a:cubicBezTo>
                  <a:cubicBezTo>
                    <a:pt x="903" y="469"/>
                    <a:pt x="903" y="469"/>
                    <a:pt x="903" y="469"/>
                  </a:cubicBezTo>
                  <a:cubicBezTo>
                    <a:pt x="906" y="469"/>
                    <a:pt x="909" y="470"/>
                    <a:pt x="911" y="472"/>
                  </a:cubicBezTo>
                  <a:cubicBezTo>
                    <a:pt x="913" y="475"/>
                    <a:pt x="914" y="478"/>
                    <a:pt x="914" y="481"/>
                  </a:cubicBezTo>
                  <a:cubicBezTo>
                    <a:pt x="914" y="487"/>
                    <a:pt x="909" y="492"/>
                    <a:pt x="902" y="491"/>
                  </a:cubicBezTo>
                  <a:cubicBezTo>
                    <a:pt x="830" y="489"/>
                    <a:pt x="830" y="489"/>
                    <a:pt x="830" y="489"/>
                  </a:cubicBezTo>
                  <a:cubicBezTo>
                    <a:pt x="827" y="488"/>
                    <a:pt x="824" y="487"/>
                    <a:pt x="822" y="485"/>
                  </a:cubicBezTo>
                  <a:close/>
                  <a:moveTo>
                    <a:pt x="707" y="207"/>
                  </a:moveTo>
                  <a:cubicBezTo>
                    <a:pt x="702" y="203"/>
                    <a:pt x="702" y="196"/>
                    <a:pt x="707" y="192"/>
                  </a:cubicBezTo>
                  <a:cubicBezTo>
                    <a:pt x="770" y="128"/>
                    <a:pt x="770" y="128"/>
                    <a:pt x="770" y="128"/>
                  </a:cubicBezTo>
                  <a:cubicBezTo>
                    <a:pt x="775" y="123"/>
                    <a:pt x="782" y="123"/>
                    <a:pt x="786" y="128"/>
                  </a:cubicBezTo>
                  <a:cubicBezTo>
                    <a:pt x="790" y="132"/>
                    <a:pt x="790" y="139"/>
                    <a:pt x="786" y="143"/>
                  </a:cubicBezTo>
                  <a:cubicBezTo>
                    <a:pt x="722" y="207"/>
                    <a:pt x="722" y="207"/>
                    <a:pt x="722" y="207"/>
                  </a:cubicBezTo>
                  <a:cubicBezTo>
                    <a:pt x="718" y="212"/>
                    <a:pt x="711" y="212"/>
                    <a:pt x="707" y="207"/>
                  </a:cubicBezTo>
                  <a:close/>
                </a:path>
              </a:pathLst>
            </a:custGeom>
            <a:solidFill>
              <a:srgbClr val="3976BD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516890" y="1600200"/>
            <a:ext cx="8627110" cy="4526280"/>
          </a:xfrm>
        </p:spPr>
        <p:txBody>
          <a:bodyPr/>
          <a:p>
            <a:endParaRPr lang="en-US" altLang="zh-CN" sz="2400" b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400" b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4. so / such...that结构中的so或such位于句首可以构成部分倒装句, 表示强调so /such和that之间的部分。</a:t>
            </a:r>
            <a:endParaRPr lang="en-US" altLang="zh-CN" sz="2400" b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endParaRPr lang="en-US" altLang="zh-CN" sz="2400" b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2400" b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Eg:</a:t>
            </a:r>
            <a:endParaRPr lang="en-US" altLang="zh-CN" sz="2400" b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2400" b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So unreasonable was his price that everybody startled.</a:t>
            </a:r>
            <a:endParaRPr lang="en-US" altLang="zh-CN" sz="2400" b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2400" b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他的要价太离谱，令每个人都瞠目结舌。</a:t>
            </a:r>
            <a:endParaRPr lang="en-US" altLang="zh-CN" sz="2400" b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 sz="2400" b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grpSp>
        <p:nvGrpSpPr>
          <p:cNvPr id="174" name="组合 1"/>
          <p:cNvGrpSpPr/>
          <p:nvPr/>
        </p:nvGrpSpPr>
        <p:grpSpPr>
          <a:xfrm>
            <a:off x="588010" y="688340"/>
            <a:ext cx="554355" cy="589280"/>
            <a:chOff x="4157663" y="1490663"/>
            <a:chExt cx="3881438" cy="3881438"/>
          </a:xfrm>
        </p:grpSpPr>
        <p:sp>
          <p:nvSpPr>
            <p:cNvPr id="28792" name="Freeform 5"/>
            <p:cNvSpPr>
              <a:spLocks noEditPoints="1"/>
            </p:cNvSpPr>
            <p:nvPr/>
          </p:nvSpPr>
          <p:spPr>
            <a:xfrm>
              <a:off x="4157663" y="2365375"/>
              <a:ext cx="3103563" cy="3006725"/>
            </a:xfrm>
            <a:custGeom>
              <a:avLst/>
              <a:gdLst/>
              <a:ahLst/>
              <a:cxnLst>
                <a:cxn ang="0">
                  <a:pos x="72175" y="2454642"/>
                </a:cxn>
                <a:cxn ang="0">
                  <a:pos x="140106" y="2174354"/>
                </a:cxn>
                <a:cxn ang="0">
                  <a:pos x="275966" y="1991742"/>
                </a:cxn>
                <a:cxn ang="0">
                  <a:pos x="475511" y="1851599"/>
                </a:cxn>
                <a:cxn ang="0">
                  <a:pos x="649582" y="1371712"/>
                </a:cxn>
                <a:cxn ang="0">
                  <a:pos x="751478" y="1189100"/>
                </a:cxn>
                <a:cxn ang="0">
                  <a:pos x="1129340" y="327002"/>
                </a:cxn>
                <a:cxn ang="0">
                  <a:pos x="2623805" y="276041"/>
                </a:cxn>
                <a:cxn ang="0">
                  <a:pos x="2662016" y="314262"/>
                </a:cxn>
                <a:cxn ang="0">
                  <a:pos x="2678998" y="1877079"/>
                </a:cxn>
                <a:cxn ang="0">
                  <a:pos x="1817134" y="2255043"/>
                </a:cxn>
                <a:cxn ang="0">
                  <a:pos x="1634571" y="2356966"/>
                </a:cxn>
                <a:cxn ang="0">
                  <a:pos x="1154814" y="2526838"/>
                </a:cxn>
                <a:cxn ang="0">
                  <a:pos x="1014708" y="2726437"/>
                </a:cxn>
                <a:cxn ang="0">
                  <a:pos x="832145" y="2866581"/>
                </a:cxn>
                <a:cxn ang="0">
                  <a:pos x="551933" y="2934529"/>
                </a:cxn>
                <a:cxn ang="0">
                  <a:pos x="84912" y="2734930"/>
                </a:cxn>
                <a:cxn ang="0">
                  <a:pos x="2615314" y="365223"/>
                </a:cxn>
                <a:cxn ang="0">
                  <a:pos x="2577103" y="331249"/>
                </a:cxn>
                <a:cxn ang="0">
                  <a:pos x="1180287" y="377964"/>
                </a:cxn>
                <a:cxn ang="0">
                  <a:pos x="819408" y="1201840"/>
                </a:cxn>
                <a:cxn ang="0">
                  <a:pos x="704776" y="1414179"/>
                </a:cxn>
                <a:cxn ang="0">
                  <a:pos x="547687" y="1872832"/>
                </a:cxn>
                <a:cxn ang="0">
                  <a:pos x="564670" y="1949275"/>
                </a:cxn>
                <a:cxn ang="0">
                  <a:pos x="377861" y="1957768"/>
                </a:cxn>
                <a:cxn ang="0">
                  <a:pos x="339651" y="2051197"/>
                </a:cxn>
                <a:cxn ang="0">
                  <a:pos x="246247" y="2089419"/>
                </a:cxn>
                <a:cxn ang="0">
                  <a:pos x="212282" y="2216822"/>
                </a:cxn>
                <a:cxn ang="0">
                  <a:pos x="152843" y="2255043"/>
                </a:cxn>
                <a:cxn ang="0">
                  <a:pos x="169825" y="2463136"/>
                </a:cxn>
                <a:cxn ang="0">
                  <a:pos x="131614" y="2492863"/>
                </a:cxn>
                <a:cxn ang="0">
                  <a:pos x="318423" y="2870827"/>
                </a:cxn>
                <a:cxn ang="0">
                  <a:pos x="534950" y="2849593"/>
                </a:cxn>
                <a:cxn ang="0">
                  <a:pos x="556178" y="2853840"/>
                </a:cxn>
                <a:cxn ang="0">
                  <a:pos x="785443" y="2802879"/>
                </a:cxn>
                <a:cxn ang="0">
                  <a:pos x="798180" y="2794385"/>
                </a:cxn>
                <a:cxn ang="0">
                  <a:pos x="955269" y="2675475"/>
                </a:cxn>
                <a:cxn ang="0">
                  <a:pos x="963760" y="2666982"/>
                </a:cxn>
                <a:cxn ang="0">
                  <a:pos x="1069901" y="2463136"/>
                </a:cxn>
                <a:cxn ang="0">
                  <a:pos x="1082638" y="2446149"/>
                </a:cxn>
                <a:cxn ang="0">
                  <a:pos x="1477482" y="2378200"/>
                </a:cxn>
                <a:cxn ang="0">
                  <a:pos x="1795905" y="2187095"/>
                </a:cxn>
                <a:cxn ang="0">
                  <a:pos x="2369067" y="2017223"/>
                </a:cxn>
                <a:cxn ang="0">
                  <a:pos x="2628051" y="377964"/>
                </a:cxn>
              </a:cxnLst>
              <a:pathLst>
                <a:path w="731" h="708">
                  <a:moveTo>
                    <a:pt x="20" y="644"/>
                  </a:moveTo>
                  <a:cubicBezTo>
                    <a:pt x="1" y="626"/>
                    <a:pt x="0" y="597"/>
                    <a:pt x="17" y="578"/>
                  </a:cubicBezTo>
                  <a:cubicBezTo>
                    <a:pt x="6" y="559"/>
                    <a:pt x="9" y="534"/>
                    <a:pt x="24" y="519"/>
                  </a:cubicBezTo>
                  <a:cubicBezTo>
                    <a:pt x="27" y="516"/>
                    <a:pt x="29" y="514"/>
                    <a:pt x="33" y="512"/>
                  </a:cubicBezTo>
                  <a:cubicBezTo>
                    <a:pt x="33" y="500"/>
                    <a:pt x="38" y="489"/>
                    <a:pt x="47" y="480"/>
                  </a:cubicBezTo>
                  <a:cubicBezTo>
                    <a:pt x="52" y="475"/>
                    <a:pt x="58" y="471"/>
                    <a:pt x="65" y="469"/>
                  </a:cubicBezTo>
                  <a:cubicBezTo>
                    <a:pt x="68" y="461"/>
                    <a:pt x="72" y="455"/>
                    <a:pt x="77" y="450"/>
                  </a:cubicBezTo>
                  <a:cubicBezTo>
                    <a:pt x="86" y="440"/>
                    <a:pt x="99" y="435"/>
                    <a:pt x="112" y="436"/>
                  </a:cubicBezTo>
                  <a:cubicBezTo>
                    <a:pt x="111" y="406"/>
                    <a:pt x="118" y="376"/>
                    <a:pt x="133" y="351"/>
                  </a:cubicBezTo>
                  <a:cubicBezTo>
                    <a:pt x="139" y="341"/>
                    <a:pt x="146" y="332"/>
                    <a:pt x="153" y="323"/>
                  </a:cubicBezTo>
                  <a:cubicBezTo>
                    <a:pt x="163" y="310"/>
                    <a:pt x="174" y="296"/>
                    <a:pt x="177" y="281"/>
                  </a:cubicBezTo>
                  <a:cubicBezTo>
                    <a:pt x="177" y="280"/>
                    <a:pt x="177" y="280"/>
                    <a:pt x="177" y="280"/>
                  </a:cubicBezTo>
                  <a:cubicBezTo>
                    <a:pt x="188" y="226"/>
                    <a:pt x="196" y="184"/>
                    <a:pt x="218" y="142"/>
                  </a:cubicBezTo>
                  <a:cubicBezTo>
                    <a:pt x="230" y="119"/>
                    <a:pt x="246" y="97"/>
                    <a:pt x="266" y="77"/>
                  </a:cubicBezTo>
                  <a:cubicBezTo>
                    <a:pt x="313" y="31"/>
                    <a:pt x="375" y="4"/>
                    <a:pt x="440" y="2"/>
                  </a:cubicBezTo>
                  <a:cubicBezTo>
                    <a:pt x="506" y="0"/>
                    <a:pt x="569" y="22"/>
                    <a:pt x="618" y="65"/>
                  </a:cubicBezTo>
                  <a:cubicBezTo>
                    <a:pt x="620" y="67"/>
                    <a:pt x="622" y="69"/>
                    <a:pt x="624" y="71"/>
                  </a:cubicBezTo>
                  <a:cubicBezTo>
                    <a:pt x="625" y="72"/>
                    <a:pt x="626" y="73"/>
                    <a:pt x="627" y="74"/>
                  </a:cubicBezTo>
                  <a:cubicBezTo>
                    <a:pt x="629" y="75"/>
                    <a:pt x="630" y="76"/>
                    <a:pt x="631" y="77"/>
                  </a:cubicBezTo>
                  <a:cubicBezTo>
                    <a:pt x="731" y="178"/>
                    <a:pt x="731" y="341"/>
                    <a:pt x="631" y="442"/>
                  </a:cubicBezTo>
                  <a:cubicBezTo>
                    <a:pt x="610" y="462"/>
                    <a:pt x="589" y="478"/>
                    <a:pt x="565" y="490"/>
                  </a:cubicBezTo>
                  <a:cubicBezTo>
                    <a:pt x="524" y="511"/>
                    <a:pt x="482" y="520"/>
                    <a:pt x="428" y="531"/>
                  </a:cubicBezTo>
                  <a:cubicBezTo>
                    <a:pt x="427" y="531"/>
                    <a:pt x="427" y="531"/>
                    <a:pt x="427" y="531"/>
                  </a:cubicBezTo>
                  <a:cubicBezTo>
                    <a:pt x="412" y="534"/>
                    <a:pt x="398" y="545"/>
                    <a:pt x="385" y="555"/>
                  </a:cubicBezTo>
                  <a:cubicBezTo>
                    <a:pt x="375" y="562"/>
                    <a:pt x="367" y="569"/>
                    <a:pt x="357" y="575"/>
                  </a:cubicBezTo>
                  <a:cubicBezTo>
                    <a:pt x="331" y="590"/>
                    <a:pt x="302" y="597"/>
                    <a:pt x="272" y="595"/>
                  </a:cubicBezTo>
                  <a:cubicBezTo>
                    <a:pt x="272" y="609"/>
                    <a:pt x="267" y="621"/>
                    <a:pt x="258" y="631"/>
                  </a:cubicBezTo>
                  <a:cubicBezTo>
                    <a:pt x="253" y="636"/>
                    <a:pt x="246" y="640"/>
                    <a:pt x="239" y="642"/>
                  </a:cubicBezTo>
                  <a:cubicBezTo>
                    <a:pt x="237" y="649"/>
                    <a:pt x="233" y="656"/>
                    <a:pt x="228" y="661"/>
                  </a:cubicBezTo>
                  <a:cubicBezTo>
                    <a:pt x="219" y="670"/>
                    <a:pt x="208" y="675"/>
                    <a:pt x="196" y="675"/>
                  </a:cubicBezTo>
                  <a:cubicBezTo>
                    <a:pt x="194" y="678"/>
                    <a:pt x="192" y="681"/>
                    <a:pt x="189" y="684"/>
                  </a:cubicBezTo>
                  <a:cubicBezTo>
                    <a:pt x="173" y="699"/>
                    <a:pt x="149" y="702"/>
                    <a:pt x="130" y="691"/>
                  </a:cubicBezTo>
                  <a:cubicBezTo>
                    <a:pt x="110" y="708"/>
                    <a:pt x="82" y="706"/>
                    <a:pt x="63" y="688"/>
                  </a:cubicBezTo>
                  <a:lnTo>
                    <a:pt x="20" y="644"/>
                  </a:lnTo>
                  <a:close/>
                  <a:moveTo>
                    <a:pt x="619" y="89"/>
                  </a:moveTo>
                  <a:cubicBezTo>
                    <a:pt x="618" y="88"/>
                    <a:pt x="617" y="87"/>
                    <a:pt x="616" y="86"/>
                  </a:cubicBezTo>
                  <a:cubicBezTo>
                    <a:pt x="615" y="85"/>
                    <a:pt x="614" y="84"/>
                    <a:pt x="613" y="83"/>
                  </a:cubicBezTo>
                  <a:cubicBezTo>
                    <a:pt x="611" y="81"/>
                    <a:pt x="609" y="79"/>
                    <a:pt x="607" y="78"/>
                  </a:cubicBezTo>
                  <a:cubicBezTo>
                    <a:pt x="561" y="37"/>
                    <a:pt x="502" y="16"/>
                    <a:pt x="441" y="18"/>
                  </a:cubicBezTo>
                  <a:cubicBezTo>
                    <a:pt x="379" y="20"/>
                    <a:pt x="321" y="45"/>
                    <a:pt x="278" y="89"/>
                  </a:cubicBezTo>
                  <a:cubicBezTo>
                    <a:pt x="259" y="108"/>
                    <a:pt x="244" y="128"/>
                    <a:pt x="232" y="150"/>
                  </a:cubicBezTo>
                  <a:cubicBezTo>
                    <a:pt x="212" y="189"/>
                    <a:pt x="204" y="231"/>
                    <a:pt x="193" y="283"/>
                  </a:cubicBezTo>
                  <a:cubicBezTo>
                    <a:pt x="193" y="285"/>
                    <a:pt x="193" y="285"/>
                    <a:pt x="193" y="285"/>
                  </a:cubicBezTo>
                  <a:cubicBezTo>
                    <a:pt x="189" y="303"/>
                    <a:pt x="177" y="318"/>
                    <a:pt x="166" y="333"/>
                  </a:cubicBezTo>
                  <a:cubicBezTo>
                    <a:pt x="159" y="342"/>
                    <a:pt x="153" y="350"/>
                    <a:pt x="147" y="359"/>
                  </a:cubicBezTo>
                  <a:cubicBezTo>
                    <a:pt x="133" y="384"/>
                    <a:pt x="126" y="413"/>
                    <a:pt x="129" y="441"/>
                  </a:cubicBezTo>
                  <a:cubicBezTo>
                    <a:pt x="130" y="445"/>
                    <a:pt x="131" y="449"/>
                    <a:pt x="131" y="453"/>
                  </a:cubicBezTo>
                  <a:cubicBezTo>
                    <a:pt x="133" y="459"/>
                    <a:pt x="133" y="459"/>
                    <a:pt x="133" y="459"/>
                  </a:cubicBezTo>
                  <a:cubicBezTo>
                    <a:pt x="127" y="456"/>
                    <a:pt x="127" y="456"/>
                    <a:pt x="127" y="456"/>
                  </a:cubicBezTo>
                  <a:cubicBezTo>
                    <a:pt x="115" y="449"/>
                    <a:pt x="99" y="451"/>
                    <a:pt x="89" y="461"/>
                  </a:cubicBezTo>
                  <a:cubicBezTo>
                    <a:pt x="84" y="467"/>
                    <a:pt x="81" y="473"/>
                    <a:pt x="80" y="480"/>
                  </a:cubicBezTo>
                  <a:cubicBezTo>
                    <a:pt x="80" y="483"/>
                    <a:pt x="80" y="483"/>
                    <a:pt x="80" y="483"/>
                  </a:cubicBezTo>
                  <a:cubicBezTo>
                    <a:pt x="77" y="483"/>
                    <a:pt x="77" y="483"/>
                    <a:pt x="77" y="483"/>
                  </a:cubicBezTo>
                  <a:cubicBezTo>
                    <a:pt x="70" y="484"/>
                    <a:pt x="63" y="487"/>
                    <a:pt x="58" y="492"/>
                  </a:cubicBezTo>
                  <a:cubicBezTo>
                    <a:pt x="51" y="499"/>
                    <a:pt x="48" y="510"/>
                    <a:pt x="49" y="520"/>
                  </a:cubicBezTo>
                  <a:cubicBezTo>
                    <a:pt x="50" y="522"/>
                    <a:pt x="50" y="522"/>
                    <a:pt x="50" y="522"/>
                  </a:cubicBezTo>
                  <a:cubicBezTo>
                    <a:pt x="48" y="523"/>
                    <a:pt x="48" y="523"/>
                    <a:pt x="48" y="523"/>
                  </a:cubicBezTo>
                  <a:cubicBezTo>
                    <a:pt x="43" y="525"/>
                    <a:pt x="39" y="527"/>
                    <a:pt x="36" y="531"/>
                  </a:cubicBezTo>
                  <a:cubicBezTo>
                    <a:pt x="23" y="543"/>
                    <a:pt x="23" y="564"/>
                    <a:pt x="36" y="576"/>
                  </a:cubicBezTo>
                  <a:cubicBezTo>
                    <a:pt x="40" y="580"/>
                    <a:pt x="40" y="580"/>
                    <a:pt x="40" y="580"/>
                  </a:cubicBezTo>
                  <a:cubicBezTo>
                    <a:pt x="37" y="582"/>
                    <a:pt x="37" y="582"/>
                    <a:pt x="37" y="582"/>
                  </a:cubicBezTo>
                  <a:cubicBezTo>
                    <a:pt x="35" y="583"/>
                    <a:pt x="33" y="585"/>
                    <a:pt x="31" y="587"/>
                  </a:cubicBezTo>
                  <a:cubicBezTo>
                    <a:pt x="19" y="599"/>
                    <a:pt x="19" y="620"/>
                    <a:pt x="31" y="633"/>
                  </a:cubicBezTo>
                  <a:cubicBezTo>
                    <a:pt x="75" y="676"/>
                    <a:pt x="75" y="676"/>
                    <a:pt x="75" y="676"/>
                  </a:cubicBezTo>
                  <a:cubicBezTo>
                    <a:pt x="88" y="689"/>
                    <a:pt x="108" y="689"/>
                    <a:pt x="121" y="677"/>
                  </a:cubicBezTo>
                  <a:cubicBezTo>
                    <a:pt x="123" y="675"/>
                    <a:pt x="124" y="673"/>
                    <a:pt x="126" y="671"/>
                  </a:cubicBezTo>
                  <a:cubicBezTo>
                    <a:pt x="127" y="668"/>
                    <a:pt x="127" y="668"/>
                    <a:pt x="127" y="668"/>
                  </a:cubicBezTo>
                  <a:cubicBezTo>
                    <a:pt x="131" y="672"/>
                    <a:pt x="131" y="672"/>
                    <a:pt x="131" y="672"/>
                  </a:cubicBezTo>
                  <a:cubicBezTo>
                    <a:pt x="144" y="684"/>
                    <a:pt x="165" y="685"/>
                    <a:pt x="177" y="672"/>
                  </a:cubicBezTo>
                  <a:cubicBezTo>
                    <a:pt x="181" y="669"/>
                    <a:pt x="183" y="665"/>
                    <a:pt x="185" y="660"/>
                  </a:cubicBezTo>
                  <a:cubicBezTo>
                    <a:pt x="186" y="658"/>
                    <a:pt x="186" y="658"/>
                    <a:pt x="186" y="658"/>
                  </a:cubicBezTo>
                  <a:cubicBezTo>
                    <a:pt x="188" y="658"/>
                    <a:pt x="188" y="658"/>
                    <a:pt x="188" y="658"/>
                  </a:cubicBezTo>
                  <a:cubicBezTo>
                    <a:pt x="198" y="660"/>
                    <a:pt x="209" y="657"/>
                    <a:pt x="216" y="649"/>
                  </a:cubicBezTo>
                  <a:cubicBezTo>
                    <a:pt x="221" y="644"/>
                    <a:pt x="224" y="638"/>
                    <a:pt x="225" y="630"/>
                  </a:cubicBezTo>
                  <a:cubicBezTo>
                    <a:pt x="225" y="628"/>
                    <a:pt x="225" y="628"/>
                    <a:pt x="225" y="628"/>
                  </a:cubicBezTo>
                  <a:cubicBezTo>
                    <a:pt x="227" y="628"/>
                    <a:pt x="227" y="628"/>
                    <a:pt x="227" y="628"/>
                  </a:cubicBezTo>
                  <a:cubicBezTo>
                    <a:pt x="235" y="627"/>
                    <a:pt x="241" y="624"/>
                    <a:pt x="246" y="619"/>
                  </a:cubicBezTo>
                  <a:cubicBezTo>
                    <a:pt x="256" y="609"/>
                    <a:pt x="259" y="593"/>
                    <a:pt x="252" y="580"/>
                  </a:cubicBezTo>
                  <a:cubicBezTo>
                    <a:pt x="249" y="575"/>
                    <a:pt x="249" y="575"/>
                    <a:pt x="249" y="575"/>
                  </a:cubicBezTo>
                  <a:cubicBezTo>
                    <a:pt x="255" y="576"/>
                    <a:pt x="255" y="576"/>
                    <a:pt x="255" y="576"/>
                  </a:cubicBezTo>
                  <a:cubicBezTo>
                    <a:pt x="259" y="577"/>
                    <a:pt x="263" y="578"/>
                    <a:pt x="266" y="578"/>
                  </a:cubicBezTo>
                  <a:cubicBezTo>
                    <a:pt x="295" y="581"/>
                    <a:pt x="324" y="575"/>
                    <a:pt x="348" y="560"/>
                  </a:cubicBezTo>
                  <a:cubicBezTo>
                    <a:pt x="357" y="555"/>
                    <a:pt x="366" y="549"/>
                    <a:pt x="374" y="542"/>
                  </a:cubicBezTo>
                  <a:cubicBezTo>
                    <a:pt x="389" y="530"/>
                    <a:pt x="405" y="518"/>
                    <a:pt x="423" y="515"/>
                  </a:cubicBezTo>
                  <a:cubicBezTo>
                    <a:pt x="425" y="514"/>
                    <a:pt x="425" y="514"/>
                    <a:pt x="425" y="514"/>
                  </a:cubicBezTo>
                  <a:cubicBezTo>
                    <a:pt x="477" y="504"/>
                    <a:pt x="519" y="496"/>
                    <a:pt x="558" y="475"/>
                  </a:cubicBezTo>
                  <a:cubicBezTo>
                    <a:pt x="580" y="464"/>
                    <a:pt x="600" y="449"/>
                    <a:pt x="619" y="430"/>
                  </a:cubicBezTo>
                  <a:cubicBezTo>
                    <a:pt x="713" y="336"/>
                    <a:pt x="713" y="183"/>
                    <a:pt x="619" y="89"/>
                  </a:cubicBezTo>
                  <a:close/>
                </a:path>
              </a:pathLst>
            </a:custGeom>
            <a:solidFill>
              <a:srgbClr val="3976BD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8793" name="Freeform 6"/>
            <p:cNvSpPr/>
            <p:nvPr/>
          </p:nvSpPr>
          <p:spPr>
            <a:xfrm>
              <a:off x="4959350" y="3660775"/>
              <a:ext cx="1554163" cy="1103313"/>
            </a:xfrm>
            <a:custGeom>
              <a:avLst/>
              <a:gdLst/>
              <a:ahLst/>
              <a:cxnLst>
                <a:cxn ang="0">
                  <a:pos x="1554163" y="649257"/>
                </a:cxn>
                <a:cxn ang="0">
                  <a:pos x="1532931" y="661987"/>
                </a:cxn>
                <a:cxn ang="0">
                  <a:pos x="989398" y="818997"/>
                </a:cxn>
                <a:cxn ang="0">
                  <a:pos x="980906" y="818997"/>
                </a:cxn>
                <a:cxn ang="0">
                  <a:pos x="743110" y="950546"/>
                </a:cxn>
                <a:cxn ang="0">
                  <a:pos x="641198" y="1022686"/>
                </a:cxn>
                <a:cxn ang="0">
                  <a:pos x="335461" y="1090582"/>
                </a:cxn>
                <a:cxn ang="0">
                  <a:pos x="46709" y="950546"/>
                </a:cxn>
                <a:cxn ang="0">
                  <a:pos x="0" y="903867"/>
                </a:cxn>
                <a:cxn ang="0">
                  <a:pos x="352446" y="551656"/>
                </a:cxn>
                <a:cxn ang="0">
                  <a:pos x="416142" y="403133"/>
                </a:cxn>
                <a:cxn ang="0">
                  <a:pos x="292997" y="377672"/>
                </a:cxn>
                <a:cxn ang="0">
                  <a:pos x="339707" y="203688"/>
                </a:cxn>
                <a:cxn ang="0">
                  <a:pos x="496822" y="161253"/>
                </a:cxn>
                <a:cxn ang="0">
                  <a:pos x="543532" y="297045"/>
                </a:cxn>
                <a:cxn ang="0">
                  <a:pos x="649691" y="258854"/>
                </a:cxn>
                <a:cxn ang="0">
                  <a:pos x="904471" y="0"/>
                </a:cxn>
                <a:cxn ang="0">
                  <a:pos x="1082818" y="178227"/>
                </a:cxn>
                <a:cxn ang="0">
                  <a:pos x="1099803" y="267341"/>
                </a:cxn>
                <a:cxn ang="0">
                  <a:pos x="963920" y="305532"/>
                </a:cxn>
                <a:cxn ang="0">
                  <a:pos x="1010630" y="466786"/>
                </a:cxn>
                <a:cxn ang="0">
                  <a:pos x="1159252" y="509221"/>
                </a:cxn>
                <a:cxn ang="0">
                  <a:pos x="1188977" y="403133"/>
                </a:cxn>
                <a:cxn ang="0">
                  <a:pos x="1329106" y="424351"/>
                </a:cxn>
                <a:cxn ang="0">
                  <a:pos x="1554163" y="649257"/>
                </a:cxn>
              </a:cxnLst>
              <a:pathLst>
                <a:path w="366" h="260">
                  <a:moveTo>
                    <a:pt x="366" y="153"/>
                  </a:moveTo>
                  <a:cubicBezTo>
                    <a:pt x="364" y="154"/>
                    <a:pt x="363" y="155"/>
                    <a:pt x="361" y="156"/>
                  </a:cubicBezTo>
                  <a:cubicBezTo>
                    <a:pt x="324" y="175"/>
                    <a:pt x="284" y="183"/>
                    <a:pt x="233" y="193"/>
                  </a:cubicBezTo>
                  <a:cubicBezTo>
                    <a:pt x="231" y="193"/>
                    <a:pt x="231" y="193"/>
                    <a:pt x="231" y="193"/>
                  </a:cubicBezTo>
                  <a:cubicBezTo>
                    <a:pt x="209" y="198"/>
                    <a:pt x="191" y="212"/>
                    <a:pt x="175" y="224"/>
                  </a:cubicBezTo>
                  <a:cubicBezTo>
                    <a:pt x="167" y="230"/>
                    <a:pt x="159" y="237"/>
                    <a:pt x="151" y="241"/>
                  </a:cubicBezTo>
                  <a:cubicBezTo>
                    <a:pt x="130" y="254"/>
                    <a:pt x="104" y="260"/>
                    <a:pt x="79" y="257"/>
                  </a:cubicBezTo>
                  <a:cubicBezTo>
                    <a:pt x="54" y="254"/>
                    <a:pt x="30" y="242"/>
                    <a:pt x="11" y="224"/>
                  </a:cubicBezTo>
                  <a:cubicBezTo>
                    <a:pt x="0" y="213"/>
                    <a:pt x="0" y="213"/>
                    <a:pt x="0" y="213"/>
                  </a:cubicBezTo>
                  <a:cubicBezTo>
                    <a:pt x="83" y="130"/>
                    <a:pt x="83" y="130"/>
                    <a:pt x="83" y="130"/>
                  </a:cubicBezTo>
                  <a:cubicBezTo>
                    <a:pt x="100" y="114"/>
                    <a:pt x="105" y="102"/>
                    <a:pt x="98" y="95"/>
                  </a:cubicBezTo>
                  <a:cubicBezTo>
                    <a:pt x="92" y="89"/>
                    <a:pt x="77" y="98"/>
                    <a:pt x="69" y="89"/>
                  </a:cubicBezTo>
                  <a:cubicBezTo>
                    <a:pt x="64" y="84"/>
                    <a:pt x="63" y="65"/>
                    <a:pt x="80" y="48"/>
                  </a:cubicBezTo>
                  <a:cubicBezTo>
                    <a:pt x="97" y="31"/>
                    <a:pt x="112" y="32"/>
                    <a:pt x="117" y="38"/>
                  </a:cubicBezTo>
                  <a:cubicBezTo>
                    <a:pt x="125" y="46"/>
                    <a:pt x="118" y="60"/>
                    <a:pt x="128" y="70"/>
                  </a:cubicBezTo>
                  <a:cubicBezTo>
                    <a:pt x="135" y="77"/>
                    <a:pt x="146" y="68"/>
                    <a:pt x="153" y="61"/>
                  </a:cubicBezTo>
                  <a:cubicBezTo>
                    <a:pt x="213" y="0"/>
                    <a:pt x="213" y="0"/>
                    <a:pt x="213" y="0"/>
                  </a:cubicBezTo>
                  <a:cubicBezTo>
                    <a:pt x="255" y="42"/>
                    <a:pt x="255" y="42"/>
                    <a:pt x="255" y="42"/>
                  </a:cubicBezTo>
                  <a:cubicBezTo>
                    <a:pt x="263" y="50"/>
                    <a:pt x="263" y="59"/>
                    <a:pt x="259" y="63"/>
                  </a:cubicBezTo>
                  <a:cubicBezTo>
                    <a:pt x="249" y="73"/>
                    <a:pt x="236" y="64"/>
                    <a:pt x="227" y="72"/>
                  </a:cubicBezTo>
                  <a:cubicBezTo>
                    <a:pt x="219" y="81"/>
                    <a:pt x="224" y="97"/>
                    <a:pt x="238" y="110"/>
                  </a:cubicBezTo>
                  <a:cubicBezTo>
                    <a:pt x="251" y="123"/>
                    <a:pt x="266" y="127"/>
                    <a:pt x="273" y="120"/>
                  </a:cubicBezTo>
                  <a:cubicBezTo>
                    <a:pt x="281" y="113"/>
                    <a:pt x="274" y="101"/>
                    <a:pt x="280" y="95"/>
                  </a:cubicBezTo>
                  <a:cubicBezTo>
                    <a:pt x="286" y="89"/>
                    <a:pt x="297" y="84"/>
                    <a:pt x="313" y="100"/>
                  </a:cubicBezTo>
                  <a:lnTo>
                    <a:pt x="366" y="153"/>
                  </a:lnTo>
                  <a:close/>
                </a:path>
              </a:pathLst>
            </a:custGeom>
            <a:solidFill>
              <a:srgbClr val="3976BD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8794" name="Freeform 7"/>
            <p:cNvSpPr/>
            <p:nvPr/>
          </p:nvSpPr>
          <p:spPr>
            <a:xfrm>
              <a:off x="5218113" y="2505075"/>
              <a:ext cx="1517650" cy="1155700"/>
            </a:xfrm>
            <a:custGeom>
              <a:avLst/>
              <a:gdLst/>
              <a:ahLst/>
              <a:cxnLst>
                <a:cxn ang="0">
                  <a:pos x="1207318" y="943255"/>
                </a:cxn>
                <a:cxn ang="0">
                  <a:pos x="1020268" y="989993"/>
                </a:cxn>
                <a:cxn ang="0">
                  <a:pos x="986259" y="871023"/>
                </a:cxn>
                <a:cxn ang="0">
                  <a:pos x="888484" y="913512"/>
                </a:cxn>
                <a:cxn ang="0">
                  <a:pos x="646170" y="1155700"/>
                </a:cxn>
                <a:cxn ang="0">
                  <a:pos x="471874" y="981495"/>
                </a:cxn>
                <a:cxn ang="0">
                  <a:pos x="429363" y="883770"/>
                </a:cxn>
                <a:cxn ang="0">
                  <a:pos x="565399" y="824286"/>
                </a:cxn>
                <a:cxn ang="0">
                  <a:pos x="488878" y="654330"/>
                </a:cxn>
                <a:cxn ang="0">
                  <a:pos x="323085" y="624587"/>
                </a:cxn>
                <a:cxn ang="0">
                  <a:pos x="284825" y="743556"/>
                </a:cxn>
                <a:cxn ang="0">
                  <a:pos x="157291" y="667076"/>
                </a:cxn>
                <a:cxn ang="0">
                  <a:pos x="0" y="509867"/>
                </a:cxn>
                <a:cxn ang="0">
                  <a:pos x="170044" y="288925"/>
                </a:cxn>
                <a:cxn ang="0">
                  <a:pos x="811964" y="8497"/>
                </a:cxn>
                <a:cxn ang="0">
                  <a:pos x="1470887" y="242187"/>
                </a:cxn>
                <a:cxn ang="0">
                  <a:pos x="1496394" y="263431"/>
                </a:cxn>
                <a:cxn ang="0">
                  <a:pos x="1504896" y="276178"/>
                </a:cxn>
                <a:cxn ang="0">
                  <a:pos x="1517650" y="288925"/>
                </a:cxn>
                <a:cxn ang="0">
                  <a:pos x="1152053" y="654330"/>
                </a:cxn>
                <a:cxn ang="0">
                  <a:pos x="1113793" y="735059"/>
                </a:cxn>
                <a:cxn ang="0">
                  <a:pos x="1224322" y="756303"/>
                </a:cxn>
                <a:cxn ang="0">
                  <a:pos x="1207318" y="943255"/>
                </a:cxn>
              </a:cxnLst>
              <a:pathLst>
                <a:path w="357" h="272">
                  <a:moveTo>
                    <a:pt x="284" y="222"/>
                  </a:moveTo>
                  <a:cubicBezTo>
                    <a:pt x="257" y="248"/>
                    <a:pt x="244" y="236"/>
                    <a:pt x="240" y="233"/>
                  </a:cubicBezTo>
                  <a:cubicBezTo>
                    <a:pt x="233" y="226"/>
                    <a:pt x="238" y="211"/>
                    <a:pt x="232" y="205"/>
                  </a:cubicBezTo>
                  <a:cubicBezTo>
                    <a:pt x="227" y="201"/>
                    <a:pt x="222" y="203"/>
                    <a:pt x="209" y="215"/>
                  </a:cubicBezTo>
                  <a:cubicBezTo>
                    <a:pt x="152" y="272"/>
                    <a:pt x="152" y="272"/>
                    <a:pt x="152" y="272"/>
                  </a:cubicBezTo>
                  <a:cubicBezTo>
                    <a:pt x="111" y="231"/>
                    <a:pt x="111" y="231"/>
                    <a:pt x="111" y="231"/>
                  </a:cubicBezTo>
                  <a:cubicBezTo>
                    <a:pt x="104" y="224"/>
                    <a:pt x="96" y="213"/>
                    <a:pt x="101" y="208"/>
                  </a:cubicBezTo>
                  <a:cubicBezTo>
                    <a:pt x="110" y="199"/>
                    <a:pt x="123" y="204"/>
                    <a:pt x="133" y="194"/>
                  </a:cubicBezTo>
                  <a:cubicBezTo>
                    <a:pt x="142" y="185"/>
                    <a:pt x="132" y="166"/>
                    <a:pt x="115" y="154"/>
                  </a:cubicBezTo>
                  <a:cubicBezTo>
                    <a:pt x="94" y="139"/>
                    <a:pt x="82" y="141"/>
                    <a:pt x="76" y="147"/>
                  </a:cubicBezTo>
                  <a:cubicBezTo>
                    <a:pt x="70" y="153"/>
                    <a:pt x="74" y="167"/>
                    <a:pt x="67" y="175"/>
                  </a:cubicBezTo>
                  <a:cubicBezTo>
                    <a:pt x="61" y="180"/>
                    <a:pt x="42" y="162"/>
                    <a:pt x="37" y="157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0" y="101"/>
                    <a:pt x="23" y="84"/>
                    <a:pt x="40" y="68"/>
                  </a:cubicBezTo>
                  <a:cubicBezTo>
                    <a:pt x="80" y="27"/>
                    <a:pt x="134" y="4"/>
                    <a:pt x="191" y="2"/>
                  </a:cubicBezTo>
                  <a:cubicBezTo>
                    <a:pt x="248" y="0"/>
                    <a:pt x="303" y="20"/>
                    <a:pt x="346" y="57"/>
                  </a:cubicBezTo>
                  <a:cubicBezTo>
                    <a:pt x="348" y="59"/>
                    <a:pt x="350" y="60"/>
                    <a:pt x="352" y="62"/>
                  </a:cubicBezTo>
                  <a:cubicBezTo>
                    <a:pt x="353" y="63"/>
                    <a:pt x="354" y="64"/>
                    <a:pt x="354" y="65"/>
                  </a:cubicBezTo>
                  <a:cubicBezTo>
                    <a:pt x="355" y="66"/>
                    <a:pt x="356" y="67"/>
                    <a:pt x="357" y="68"/>
                  </a:cubicBezTo>
                  <a:cubicBezTo>
                    <a:pt x="271" y="154"/>
                    <a:pt x="271" y="154"/>
                    <a:pt x="271" y="154"/>
                  </a:cubicBezTo>
                  <a:cubicBezTo>
                    <a:pt x="263" y="162"/>
                    <a:pt x="257" y="168"/>
                    <a:pt x="262" y="173"/>
                  </a:cubicBezTo>
                  <a:cubicBezTo>
                    <a:pt x="270" y="180"/>
                    <a:pt x="281" y="171"/>
                    <a:pt x="288" y="178"/>
                  </a:cubicBezTo>
                  <a:cubicBezTo>
                    <a:pt x="296" y="187"/>
                    <a:pt x="303" y="202"/>
                    <a:pt x="284" y="222"/>
                  </a:cubicBezTo>
                  <a:close/>
                </a:path>
              </a:pathLst>
            </a:custGeom>
            <a:solidFill>
              <a:srgbClr val="3976BD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8795" name="Freeform 8"/>
            <p:cNvSpPr/>
            <p:nvPr/>
          </p:nvSpPr>
          <p:spPr>
            <a:xfrm>
              <a:off x="4556125" y="4348163"/>
              <a:ext cx="623888" cy="620713"/>
            </a:xfrm>
            <a:custGeom>
              <a:avLst/>
              <a:gdLst/>
              <a:ahLst/>
              <a:cxnLst>
                <a:cxn ang="0">
                  <a:pos x="29708" y="123292"/>
                </a:cxn>
                <a:cxn ang="0">
                  <a:pos x="29708" y="25508"/>
                </a:cxn>
                <a:cxn ang="0">
                  <a:pos x="123079" y="25508"/>
                </a:cxn>
                <a:cxn ang="0">
                  <a:pos x="594179" y="501672"/>
                </a:cxn>
                <a:cxn ang="0">
                  <a:pos x="598423" y="595204"/>
                </a:cxn>
                <a:cxn ang="0">
                  <a:pos x="500808" y="595204"/>
                </a:cxn>
                <a:cxn ang="0">
                  <a:pos x="29708" y="123292"/>
                </a:cxn>
              </a:cxnLst>
              <a:pathLst>
                <a:path w="147" h="146">
                  <a:moveTo>
                    <a:pt x="7" y="29"/>
                  </a:moveTo>
                  <a:cubicBezTo>
                    <a:pt x="1" y="22"/>
                    <a:pt x="0" y="12"/>
                    <a:pt x="7" y="6"/>
                  </a:cubicBezTo>
                  <a:cubicBezTo>
                    <a:pt x="13" y="0"/>
                    <a:pt x="23" y="0"/>
                    <a:pt x="29" y="6"/>
                  </a:cubicBezTo>
                  <a:cubicBezTo>
                    <a:pt x="140" y="118"/>
                    <a:pt x="140" y="118"/>
                    <a:pt x="140" y="118"/>
                  </a:cubicBezTo>
                  <a:cubicBezTo>
                    <a:pt x="147" y="124"/>
                    <a:pt x="147" y="134"/>
                    <a:pt x="141" y="140"/>
                  </a:cubicBezTo>
                  <a:cubicBezTo>
                    <a:pt x="135" y="146"/>
                    <a:pt x="124" y="146"/>
                    <a:pt x="118" y="140"/>
                  </a:cubicBezTo>
                  <a:lnTo>
                    <a:pt x="7" y="29"/>
                  </a:lnTo>
                  <a:close/>
                </a:path>
              </a:pathLst>
            </a:custGeom>
            <a:solidFill>
              <a:srgbClr val="3976BD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8796" name="Freeform 9"/>
            <p:cNvSpPr/>
            <p:nvPr/>
          </p:nvSpPr>
          <p:spPr>
            <a:xfrm>
              <a:off x="4429125" y="4479925"/>
              <a:ext cx="619125" cy="620713"/>
            </a:xfrm>
            <a:custGeom>
              <a:avLst/>
              <a:gdLst/>
              <a:ahLst/>
              <a:cxnLst>
                <a:cxn ang="0">
                  <a:pos x="25443" y="119040"/>
                </a:cxn>
                <a:cxn ang="0">
                  <a:pos x="25443" y="25508"/>
                </a:cxn>
                <a:cxn ang="0">
                  <a:pos x="118736" y="25508"/>
                </a:cxn>
                <a:cxn ang="0">
                  <a:pos x="593681" y="497420"/>
                </a:cxn>
                <a:cxn ang="0">
                  <a:pos x="593681" y="595204"/>
                </a:cxn>
                <a:cxn ang="0">
                  <a:pos x="500388" y="590952"/>
                </a:cxn>
                <a:cxn ang="0">
                  <a:pos x="25443" y="119040"/>
                </a:cxn>
              </a:cxnLst>
              <a:pathLst>
                <a:path w="146" h="146">
                  <a:moveTo>
                    <a:pt x="6" y="28"/>
                  </a:moveTo>
                  <a:cubicBezTo>
                    <a:pt x="0" y="22"/>
                    <a:pt x="0" y="12"/>
                    <a:pt x="6" y="6"/>
                  </a:cubicBezTo>
                  <a:cubicBezTo>
                    <a:pt x="12" y="0"/>
                    <a:pt x="22" y="0"/>
                    <a:pt x="28" y="6"/>
                  </a:cubicBezTo>
                  <a:cubicBezTo>
                    <a:pt x="140" y="117"/>
                    <a:pt x="140" y="117"/>
                    <a:pt x="140" y="117"/>
                  </a:cubicBezTo>
                  <a:cubicBezTo>
                    <a:pt x="146" y="124"/>
                    <a:pt x="146" y="134"/>
                    <a:pt x="140" y="140"/>
                  </a:cubicBezTo>
                  <a:cubicBezTo>
                    <a:pt x="134" y="146"/>
                    <a:pt x="124" y="146"/>
                    <a:pt x="118" y="139"/>
                  </a:cubicBezTo>
                  <a:lnTo>
                    <a:pt x="6" y="28"/>
                  </a:lnTo>
                  <a:close/>
                </a:path>
              </a:pathLst>
            </a:custGeom>
            <a:solidFill>
              <a:srgbClr val="3976BD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8797" name="Freeform 10"/>
            <p:cNvSpPr/>
            <p:nvPr/>
          </p:nvSpPr>
          <p:spPr>
            <a:xfrm>
              <a:off x="4330700" y="4641850"/>
              <a:ext cx="557213" cy="552450"/>
            </a:xfrm>
            <a:custGeom>
              <a:avLst/>
              <a:gdLst/>
              <a:ahLst/>
              <a:cxnLst>
                <a:cxn ang="0">
                  <a:pos x="29774" y="123238"/>
                </a:cxn>
                <a:cxn ang="0">
                  <a:pos x="29774" y="25497"/>
                </a:cxn>
                <a:cxn ang="0">
                  <a:pos x="123352" y="29747"/>
                </a:cxn>
                <a:cxn ang="0">
                  <a:pos x="527438" y="433460"/>
                </a:cxn>
                <a:cxn ang="0">
                  <a:pos x="531691" y="526952"/>
                </a:cxn>
                <a:cxn ang="0">
                  <a:pos x="433860" y="526952"/>
                </a:cxn>
                <a:cxn ang="0">
                  <a:pos x="29774" y="123238"/>
                </a:cxn>
              </a:cxnLst>
              <a:pathLst>
                <a:path w="131" h="130">
                  <a:moveTo>
                    <a:pt x="7" y="29"/>
                  </a:moveTo>
                  <a:cubicBezTo>
                    <a:pt x="1" y="22"/>
                    <a:pt x="0" y="12"/>
                    <a:pt x="7" y="6"/>
                  </a:cubicBezTo>
                  <a:cubicBezTo>
                    <a:pt x="13" y="0"/>
                    <a:pt x="23" y="0"/>
                    <a:pt x="29" y="7"/>
                  </a:cubicBezTo>
                  <a:cubicBezTo>
                    <a:pt x="124" y="102"/>
                    <a:pt x="124" y="102"/>
                    <a:pt x="124" y="102"/>
                  </a:cubicBezTo>
                  <a:cubicBezTo>
                    <a:pt x="130" y="108"/>
                    <a:pt x="131" y="118"/>
                    <a:pt x="125" y="124"/>
                  </a:cubicBezTo>
                  <a:cubicBezTo>
                    <a:pt x="118" y="130"/>
                    <a:pt x="108" y="130"/>
                    <a:pt x="102" y="124"/>
                  </a:cubicBezTo>
                  <a:lnTo>
                    <a:pt x="7" y="29"/>
                  </a:lnTo>
                  <a:close/>
                </a:path>
              </a:pathLst>
            </a:custGeom>
            <a:solidFill>
              <a:srgbClr val="3976BD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8798" name="Freeform 11"/>
            <p:cNvSpPr/>
            <p:nvPr/>
          </p:nvSpPr>
          <p:spPr>
            <a:xfrm>
              <a:off x="4314825" y="4879975"/>
              <a:ext cx="330200" cy="334963"/>
            </a:xfrm>
            <a:custGeom>
              <a:avLst/>
              <a:gdLst/>
              <a:ahLst/>
              <a:cxnLst>
                <a:cxn ang="0">
                  <a:pos x="25400" y="122961"/>
                </a:cxn>
                <a:cxn ang="0">
                  <a:pos x="25400" y="29680"/>
                </a:cxn>
                <a:cxn ang="0">
                  <a:pos x="118533" y="29680"/>
                </a:cxn>
                <a:cxn ang="0">
                  <a:pos x="304800" y="216241"/>
                </a:cxn>
                <a:cxn ang="0">
                  <a:pos x="304800" y="309522"/>
                </a:cxn>
                <a:cxn ang="0">
                  <a:pos x="211666" y="309522"/>
                </a:cxn>
                <a:cxn ang="0">
                  <a:pos x="25400" y="122961"/>
                </a:cxn>
              </a:cxnLst>
              <a:pathLst>
                <a:path w="78" h="79">
                  <a:moveTo>
                    <a:pt x="6" y="29"/>
                  </a:moveTo>
                  <a:cubicBezTo>
                    <a:pt x="0" y="23"/>
                    <a:pt x="0" y="13"/>
                    <a:pt x="6" y="7"/>
                  </a:cubicBezTo>
                  <a:cubicBezTo>
                    <a:pt x="12" y="0"/>
                    <a:pt x="22" y="1"/>
                    <a:pt x="28" y="7"/>
                  </a:cubicBezTo>
                  <a:cubicBezTo>
                    <a:pt x="72" y="51"/>
                    <a:pt x="72" y="51"/>
                    <a:pt x="72" y="51"/>
                  </a:cubicBezTo>
                  <a:cubicBezTo>
                    <a:pt x="78" y="57"/>
                    <a:pt x="78" y="67"/>
                    <a:pt x="72" y="73"/>
                  </a:cubicBezTo>
                  <a:cubicBezTo>
                    <a:pt x="66" y="79"/>
                    <a:pt x="56" y="79"/>
                    <a:pt x="50" y="73"/>
                  </a:cubicBezTo>
                  <a:lnTo>
                    <a:pt x="6" y="29"/>
                  </a:lnTo>
                  <a:close/>
                </a:path>
              </a:pathLst>
            </a:custGeom>
            <a:solidFill>
              <a:srgbClr val="3976BD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8799" name="Freeform 12"/>
            <p:cNvSpPr>
              <a:spLocks noEditPoints="1"/>
            </p:cNvSpPr>
            <p:nvPr/>
          </p:nvSpPr>
          <p:spPr>
            <a:xfrm>
              <a:off x="4157663" y="1490663"/>
              <a:ext cx="3881438" cy="3881438"/>
            </a:xfrm>
            <a:custGeom>
              <a:avLst/>
              <a:gdLst/>
              <a:ahLst/>
              <a:cxnLst>
                <a:cxn ang="0">
                  <a:pos x="1813319" y="3864451"/>
                </a:cxn>
                <a:cxn ang="0">
                  <a:pos x="1800579" y="3834724"/>
                </a:cxn>
                <a:cxn ang="0">
                  <a:pos x="1800579" y="3711572"/>
                </a:cxn>
                <a:cxn ang="0">
                  <a:pos x="1847292" y="3664858"/>
                </a:cxn>
                <a:cxn ang="0">
                  <a:pos x="1881265" y="3677598"/>
                </a:cxn>
                <a:cxn ang="0">
                  <a:pos x="1894005" y="3711572"/>
                </a:cxn>
                <a:cxn ang="0">
                  <a:pos x="1894005" y="3834724"/>
                </a:cxn>
                <a:cxn ang="0">
                  <a:pos x="1847292" y="3881438"/>
                </a:cxn>
                <a:cxn ang="0">
                  <a:pos x="1813319" y="3864451"/>
                </a:cxn>
                <a:cxn ang="0">
                  <a:pos x="12739" y="2068118"/>
                </a:cxn>
                <a:cxn ang="0">
                  <a:pos x="0" y="2034145"/>
                </a:cxn>
                <a:cxn ang="0">
                  <a:pos x="46713" y="1987432"/>
                </a:cxn>
                <a:cxn ang="0">
                  <a:pos x="169865" y="1987432"/>
                </a:cxn>
                <a:cxn ang="0">
                  <a:pos x="203839" y="2000172"/>
                </a:cxn>
                <a:cxn ang="0">
                  <a:pos x="216579" y="2034145"/>
                </a:cxn>
                <a:cxn ang="0">
                  <a:pos x="203839" y="2068118"/>
                </a:cxn>
                <a:cxn ang="0">
                  <a:pos x="169865" y="2080858"/>
                </a:cxn>
                <a:cxn ang="0">
                  <a:pos x="46713" y="2080858"/>
                </a:cxn>
                <a:cxn ang="0">
                  <a:pos x="12739" y="2068118"/>
                </a:cxn>
                <a:cxn ang="0">
                  <a:pos x="3002381" y="3252933"/>
                </a:cxn>
                <a:cxn ang="0">
                  <a:pos x="3002381" y="3184987"/>
                </a:cxn>
                <a:cxn ang="0">
                  <a:pos x="3066081" y="3184987"/>
                </a:cxn>
                <a:cxn ang="0">
                  <a:pos x="3218960" y="3337866"/>
                </a:cxn>
                <a:cxn ang="0">
                  <a:pos x="3218960" y="3405813"/>
                </a:cxn>
                <a:cxn ang="0">
                  <a:pos x="3151014" y="3405813"/>
                </a:cxn>
                <a:cxn ang="0">
                  <a:pos x="3002381" y="3252933"/>
                </a:cxn>
                <a:cxn ang="0">
                  <a:pos x="475624" y="726177"/>
                </a:cxn>
                <a:cxn ang="0">
                  <a:pos x="475624" y="662477"/>
                </a:cxn>
                <a:cxn ang="0">
                  <a:pos x="539324" y="662477"/>
                </a:cxn>
                <a:cxn ang="0">
                  <a:pos x="692203" y="815356"/>
                </a:cxn>
                <a:cxn ang="0">
                  <a:pos x="692203" y="879056"/>
                </a:cxn>
                <a:cxn ang="0">
                  <a:pos x="628504" y="879056"/>
                </a:cxn>
                <a:cxn ang="0">
                  <a:pos x="475624" y="726177"/>
                </a:cxn>
                <a:cxn ang="0">
                  <a:pos x="1813319" y="386445"/>
                </a:cxn>
                <a:cxn ang="0">
                  <a:pos x="1800579" y="356718"/>
                </a:cxn>
                <a:cxn ang="0">
                  <a:pos x="1800579" y="46713"/>
                </a:cxn>
                <a:cxn ang="0">
                  <a:pos x="1847292" y="0"/>
                </a:cxn>
                <a:cxn ang="0">
                  <a:pos x="1881265" y="12739"/>
                </a:cxn>
                <a:cxn ang="0">
                  <a:pos x="1894005" y="46713"/>
                </a:cxn>
                <a:cxn ang="0">
                  <a:pos x="1894005" y="356718"/>
                </a:cxn>
                <a:cxn ang="0">
                  <a:pos x="1881265" y="386445"/>
                </a:cxn>
                <a:cxn ang="0">
                  <a:pos x="1847292" y="403431"/>
                </a:cxn>
                <a:cxn ang="0">
                  <a:pos x="1813319" y="386445"/>
                </a:cxn>
                <a:cxn ang="0">
                  <a:pos x="3490746" y="2059625"/>
                </a:cxn>
                <a:cxn ang="0">
                  <a:pos x="3478006" y="2025651"/>
                </a:cxn>
                <a:cxn ang="0">
                  <a:pos x="3528966" y="1978938"/>
                </a:cxn>
                <a:cxn ang="0">
                  <a:pos x="3834724" y="1991678"/>
                </a:cxn>
                <a:cxn ang="0">
                  <a:pos x="3868698" y="2004418"/>
                </a:cxn>
                <a:cxn ang="0">
                  <a:pos x="3881438" y="2042638"/>
                </a:cxn>
                <a:cxn ang="0">
                  <a:pos x="3830478" y="2085105"/>
                </a:cxn>
                <a:cxn ang="0">
                  <a:pos x="3524719" y="2076611"/>
                </a:cxn>
                <a:cxn ang="0">
                  <a:pos x="3490746" y="2059625"/>
                </a:cxn>
                <a:cxn ang="0">
                  <a:pos x="3002381" y="879056"/>
                </a:cxn>
                <a:cxn ang="0">
                  <a:pos x="3002381" y="815356"/>
                </a:cxn>
                <a:cxn ang="0">
                  <a:pos x="3269920" y="543571"/>
                </a:cxn>
                <a:cxn ang="0">
                  <a:pos x="3337866" y="543571"/>
                </a:cxn>
                <a:cxn ang="0">
                  <a:pos x="3337866" y="607270"/>
                </a:cxn>
                <a:cxn ang="0">
                  <a:pos x="3066081" y="879056"/>
                </a:cxn>
                <a:cxn ang="0">
                  <a:pos x="3002381" y="879056"/>
                </a:cxn>
              </a:cxnLst>
              <a:pathLst>
                <a:path w="914" h="914">
                  <a:moveTo>
                    <a:pt x="427" y="910"/>
                  </a:moveTo>
                  <a:cubicBezTo>
                    <a:pt x="425" y="908"/>
                    <a:pt x="424" y="906"/>
                    <a:pt x="424" y="903"/>
                  </a:cubicBezTo>
                  <a:cubicBezTo>
                    <a:pt x="424" y="874"/>
                    <a:pt x="424" y="874"/>
                    <a:pt x="424" y="874"/>
                  </a:cubicBezTo>
                  <a:cubicBezTo>
                    <a:pt x="424" y="868"/>
                    <a:pt x="429" y="863"/>
                    <a:pt x="435" y="863"/>
                  </a:cubicBezTo>
                  <a:cubicBezTo>
                    <a:pt x="438" y="863"/>
                    <a:pt x="441" y="864"/>
                    <a:pt x="443" y="866"/>
                  </a:cubicBezTo>
                  <a:cubicBezTo>
                    <a:pt x="445" y="868"/>
                    <a:pt x="446" y="871"/>
                    <a:pt x="446" y="874"/>
                  </a:cubicBezTo>
                  <a:cubicBezTo>
                    <a:pt x="446" y="903"/>
                    <a:pt x="446" y="903"/>
                    <a:pt x="446" y="903"/>
                  </a:cubicBezTo>
                  <a:cubicBezTo>
                    <a:pt x="446" y="909"/>
                    <a:pt x="441" y="914"/>
                    <a:pt x="435" y="914"/>
                  </a:cubicBezTo>
                  <a:cubicBezTo>
                    <a:pt x="432" y="914"/>
                    <a:pt x="429" y="913"/>
                    <a:pt x="427" y="910"/>
                  </a:cubicBezTo>
                  <a:close/>
                  <a:moveTo>
                    <a:pt x="3" y="487"/>
                  </a:moveTo>
                  <a:cubicBezTo>
                    <a:pt x="1" y="485"/>
                    <a:pt x="0" y="482"/>
                    <a:pt x="0" y="479"/>
                  </a:cubicBezTo>
                  <a:cubicBezTo>
                    <a:pt x="0" y="473"/>
                    <a:pt x="5" y="468"/>
                    <a:pt x="11" y="468"/>
                  </a:cubicBezTo>
                  <a:cubicBezTo>
                    <a:pt x="40" y="468"/>
                    <a:pt x="40" y="468"/>
                    <a:pt x="40" y="468"/>
                  </a:cubicBezTo>
                  <a:cubicBezTo>
                    <a:pt x="43" y="468"/>
                    <a:pt x="46" y="469"/>
                    <a:pt x="48" y="471"/>
                  </a:cubicBezTo>
                  <a:cubicBezTo>
                    <a:pt x="50" y="473"/>
                    <a:pt x="51" y="476"/>
                    <a:pt x="51" y="479"/>
                  </a:cubicBezTo>
                  <a:cubicBezTo>
                    <a:pt x="51" y="482"/>
                    <a:pt x="50" y="485"/>
                    <a:pt x="48" y="487"/>
                  </a:cubicBezTo>
                  <a:cubicBezTo>
                    <a:pt x="46" y="489"/>
                    <a:pt x="43" y="490"/>
                    <a:pt x="40" y="490"/>
                  </a:cubicBezTo>
                  <a:cubicBezTo>
                    <a:pt x="11" y="490"/>
                    <a:pt x="11" y="490"/>
                    <a:pt x="11" y="490"/>
                  </a:cubicBezTo>
                  <a:cubicBezTo>
                    <a:pt x="8" y="490"/>
                    <a:pt x="5" y="489"/>
                    <a:pt x="3" y="487"/>
                  </a:cubicBezTo>
                  <a:close/>
                  <a:moveTo>
                    <a:pt x="707" y="766"/>
                  </a:moveTo>
                  <a:cubicBezTo>
                    <a:pt x="702" y="762"/>
                    <a:pt x="702" y="755"/>
                    <a:pt x="707" y="750"/>
                  </a:cubicBezTo>
                  <a:cubicBezTo>
                    <a:pt x="711" y="746"/>
                    <a:pt x="718" y="746"/>
                    <a:pt x="722" y="750"/>
                  </a:cubicBezTo>
                  <a:cubicBezTo>
                    <a:pt x="758" y="786"/>
                    <a:pt x="758" y="786"/>
                    <a:pt x="758" y="786"/>
                  </a:cubicBezTo>
                  <a:cubicBezTo>
                    <a:pt x="762" y="791"/>
                    <a:pt x="762" y="798"/>
                    <a:pt x="758" y="802"/>
                  </a:cubicBezTo>
                  <a:cubicBezTo>
                    <a:pt x="754" y="806"/>
                    <a:pt x="747" y="806"/>
                    <a:pt x="742" y="802"/>
                  </a:cubicBezTo>
                  <a:lnTo>
                    <a:pt x="707" y="766"/>
                  </a:lnTo>
                  <a:close/>
                  <a:moveTo>
                    <a:pt x="112" y="171"/>
                  </a:moveTo>
                  <a:cubicBezTo>
                    <a:pt x="107" y="167"/>
                    <a:pt x="107" y="160"/>
                    <a:pt x="112" y="156"/>
                  </a:cubicBezTo>
                  <a:cubicBezTo>
                    <a:pt x="116" y="151"/>
                    <a:pt x="123" y="151"/>
                    <a:pt x="127" y="156"/>
                  </a:cubicBezTo>
                  <a:cubicBezTo>
                    <a:pt x="163" y="192"/>
                    <a:pt x="163" y="192"/>
                    <a:pt x="163" y="192"/>
                  </a:cubicBezTo>
                  <a:cubicBezTo>
                    <a:pt x="168" y="196"/>
                    <a:pt x="168" y="203"/>
                    <a:pt x="163" y="207"/>
                  </a:cubicBezTo>
                  <a:cubicBezTo>
                    <a:pt x="159" y="212"/>
                    <a:pt x="152" y="212"/>
                    <a:pt x="148" y="207"/>
                  </a:cubicBezTo>
                  <a:lnTo>
                    <a:pt x="112" y="171"/>
                  </a:lnTo>
                  <a:close/>
                  <a:moveTo>
                    <a:pt x="427" y="91"/>
                  </a:moveTo>
                  <a:cubicBezTo>
                    <a:pt x="425" y="89"/>
                    <a:pt x="424" y="87"/>
                    <a:pt x="424" y="84"/>
                  </a:cubicBezTo>
                  <a:cubicBezTo>
                    <a:pt x="424" y="11"/>
                    <a:pt x="424" y="11"/>
                    <a:pt x="424" y="11"/>
                  </a:cubicBezTo>
                  <a:cubicBezTo>
                    <a:pt x="424" y="5"/>
                    <a:pt x="429" y="0"/>
                    <a:pt x="435" y="0"/>
                  </a:cubicBezTo>
                  <a:cubicBezTo>
                    <a:pt x="438" y="0"/>
                    <a:pt x="441" y="1"/>
                    <a:pt x="443" y="3"/>
                  </a:cubicBezTo>
                  <a:cubicBezTo>
                    <a:pt x="445" y="5"/>
                    <a:pt x="446" y="8"/>
                    <a:pt x="446" y="11"/>
                  </a:cubicBezTo>
                  <a:cubicBezTo>
                    <a:pt x="446" y="84"/>
                    <a:pt x="446" y="84"/>
                    <a:pt x="446" y="84"/>
                  </a:cubicBezTo>
                  <a:cubicBezTo>
                    <a:pt x="446" y="87"/>
                    <a:pt x="445" y="89"/>
                    <a:pt x="443" y="91"/>
                  </a:cubicBezTo>
                  <a:cubicBezTo>
                    <a:pt x="441" y="94"/>
                    <a:pt x="438" y="95"/>
                    <a:pt x="435" y="95"/>
                  </a:cubicBezTo>
                  <a:cubicBezTo>
                    <a:pt x="432" y="95"/>
                    <a:pt x="429" y="94"/>
                    <a:pt x="427" y="91"/>
                  </a:cubicBezTo>
                  <a:close/>
                  <a:moveTo>
                    <a:pt x="822" y="485"/>
                  </a:moveTo>
                  <a:cubicBezTo>
                    <a:pt x="820" y="483"/>
                    <a:pt x="819" y="480"/>
                    <a:pt x="819" y="477"/>
                  </a:cubicBezTo>
                  <a:cubicBezTo>
                    <a:pt x="819" y="471"/>
                    <a:pt x="824" y="466"/>
                    <a:pt x="831" y="466"/>
                  </a:cubicBezTo>
                  <a:cubicBezTo>
                    <a:pt x="903" y="469"/>
                    <a:pt x="903" y="469"/>
                    <a:pt x="903" y="469"/>
                  </a:cubicBezTo>
                  <a:cubicBezTo>
                    <a:pt x="906" y="469"/>
                    <a:pt x="909" y="470"/>
                    <a:pt x="911" y="472"/>
                  </a:cubicBezTo>
                  <a:cubicBezTo>
                    <a:pt x="913" y="475"/>
                    <a:pt x="914" y="478"/>
                    <a:pt x="914" y="481"/>
                  </a:cubicBezTo>
                  <a:cubicBezTo>
                    <a:pt x="914" y="487"/>
                    <a:pt x="909" y="492"/>
                    <a:pt x="902" y="491"/>
                  </a:cubicBezTo>
                  <a:cubicBezTo>
                    <a:pt x="830" y="489"/>
                    <a:pt x="830" y="489"/>
                    <a:pt x="830" y="489"/>
                  </a:cubicBezTo>
                  <a:cubicBezTo>
                    <a:pt x="827" y="488"/>
                    <a:pt x="824" y="487"/>
                    <a:pt x="822" y="485"/>
                  </a:cubicBezTo>
                  <a:close/>
                  <a:moveTo>
                    <a:pt x="707" y="207"/>
                  </a:moveTo>
                  <a:cubicBezTo>
                    <a:pt x="702" y="203"/>
                    <a:pt x="702" y="196"/>
                    <a:pt x="707" y="192"/>
                  </a:cubicBezTo>
                  <a:cubicBezTo>
                    <a:pt x="770" y="128"/>
                    <a:pt x="770" y="128"/>
                    <a:pt x="770" y="128"/>
                  </a:cubicBezTo>
                  <a:cubicBezTo>
                    <a:pt x="775" y="123"/>
                    <a:pt x="782" y="123"/>
                    <a:pt x="786" y="128"/>
                  </a:cubicBezTo>
                  <a:cubicBezTo>
                    <a:pt x="790" y="132"/>
                    <a:pt x="790" y="139"/>
                    <a:pt x="786" y="143"/>
                  </a:cubicBezTo>
                  <a:cubicBezTo>
                    <a:pt x="722" y="207"/>
                    <a:pt x="722" y="207"/>
                    <a:pt x="722" y="207"/>
                  </a:cubicBezTo>
                  <a:cubicBezTo>
                    <a:pt x="718" y="212"/>
                    <a:pt x="711" y="212"/>
                    <a:pt x="707" y="207"/>
                  </a:cubicBezTo>
                  <a:close/>
                </a:path>
              </a:pathLst>
            </a:custGeom>
            <a:solidFill>
              <a:srgbClr val="3976BD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0" y="1600200"/>
            <a:ext cx="8229600" cy="4526280"/>
          </a:xfrm>
        </p:spPr>
        <p:txBody>
          <a:bodyPr/>
          <a:p>
            <a:endParaRPr lang="en-US" altLang="zh-CN" sz="2000" b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2400" b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5. </a:t>
            </a:r>
            <a:r>
              <a:rPr lang="zh-CN" altLang="en-US" sz="2400" b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表语前置引起的倒装</a:t>
            </a:r>
            <a:endParaRPr lang="zh-CN" altLang="en-US" sz="2400" b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zh-CN" altLang="en-US" sz="2400" b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2400" b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</a:t>
            </a:r>
            <a:r>
              <a:rPr lang="en-US" altLang="zh-CN" sz="2400" b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More important is the principle of equality and mutual benefit.</a:t>
            </a:r>
            <a:endParaRPr lang="en-US" altLang="zh-CN" sz="2400" b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grpSp>
        <p:nvGrpSpPr>
          <p:cNvPr id="174" name="组合 1"/>
          <p:cNvGrpSpPr/>
          <p:nvPr/>
        </p:nvGrpSpPr>
        <p:grpSpPr>
          <a:xfrm>
            <a:off x="530860" y="716280"/>
            <a:ext cx="554038" cy="588963"/>
            <a:chOff x="4157663" y="1490663"/>
            <a:chExt cx="3881438" cy="3881438"/>
          </a:xfrm>
        </p:grpSpPr>
        <p:sp>
          <p:nvSpPr>
            <p:cNvPr id="28792" name="Freeform 5"/>
            <p:cNvSpPr>
              <a:spLocks noEditPoints="1"/>
            </p:cNvSpPr>
            <p:nvPr/>
          </p:nvSpPr>
          <p:spPr>
            <a:xfrm>
              <a:off x="4157663" y="2365375"/>
              <a:ext cx="3103563" cy="3006725"/>
            </a:xfrm>
            <a:custGeom>
              <a:avLst/>
              <a:gdLst/>
              <a:ahLst/>
              <a:cxnLst>
                <a:cxn ang="0">
                  <a:pos x="72175" y="2454642"/>
                </a:cxn>
                <a:cxn ang="0">
                  <a:pos x="140106" y="2174354"/>
                </a:cxn>
                <a:cxn ang="0">
                  <a:pos x="275966" y="1991742"/>
                </a:cxn>
                <a:cxn ang="0">
                  <a:pos x="475511" y="1851599"/>
                </a:cxn>
                <a:cxn ang="0">
                  <a:pos x="649582" y="1371712"/>
                </a:cxn>
                <a:cxn ang="0">
                  <a:pos x="751478" y="1189100"/>
                </a:cxn>
                <a:cxn ang="0">
                  <a:pos x="1129340" y="327002"/>
                </a:cxn>
                <a:cxn ang="0">
                  <a:pos x="2623805" y="276041"/>
                </a:cxn>
                <a:cxn ang="0">
                  <a:pos x="2662016" y="314262"/>
                </a:cxn>
                <a:cxn ang="0">
                  <a:pos x="2678998" y="1877079"/>
                </a:cxn>
                <a:cxn ang="0">
                  <a:pos x="1817134" y="2255043"/>
                </a:cxn>
                <a:cxn ang="0">
                  <a:pos x="1634571" y="2356966"/>
                </a:cxn>
                <a:cxn ang="0">
                  <a:pos x="1154814" y="2526838"/>
                </a:cxn>
                <a:cxn ang="0">
                  <a:pos x="1014708" y="2726437"/>
                </a:cxn>
                <a:cxn ang="0">
                  <a:pos x="832145" y="2866581"/>
                </a:cxn>
                <a:cxn ang="0">
                  <a:pos x="551933" y="2934529"/>
                </a:cxn>
                <a:cxn ang="0">
                  <a:pos x="84912" y="2734930"/>
                </a:cxn>
                <a:cxn ang="0">
                  <a:pos x="2615314" y="365223"/>
                </a:cxn>
                <a:cxn ang="0">
                  <a:pos x="2577103" y="331249"/>
                </a:cxn>
                <a:cxn ang="0">
                  <a:pos x="1180287" y="377964"/>
                </a:cxn>
                <a:cxn ang="0">
                  <a:pos x="819408" y="1201840"/>
                </a:cxn>
                <a:cxn ang="0">
                  <a:pos x="704776" y="1414179"/>
                </a:cxn>
                <a:cxn ang="0">
                  <a:pos x="547687" y="1872832"/>
                </a:cxn>
                <a:cxn ang="0">
                  <a:pos x="564670" y="1949275"/>
                </a:cxn>
                <a:cxn ang="0">
                  <a:pos x="377861" y="1957768"/>
                </a:cxn>
                <a:cxn ang="0">
                  <a:pos x="339651" y="2051197"/>
                </a:cxn>
                <a:cxn ang="0">
                  <a:pos x="246247" y="2089419"/>
                </a:cxn>
                <a:cxn ang="0">
                  <a:pos x="212282" y="2216822"/>
                </a:cxn>
                <a:cxn ang="0">
                  <a:pos x="152843" y="2255043"/>
                </a:cxn>
                <a:cxn ang="0">
                  <a:pos x="169825" y="2463136"/>
                </a:cxn>
                <a:cxn ang="0">
                  <a:pos x="131614" y="2492863"/>
                </a:cxn>
                <a:cxn ang="0">
                  <a:pos x="318423" y="2870827"/>
                </a:cxn>
                <a:cxn ang="0">
                  <a:pos x="534950" y="2849593"/>
                </a:cxn>
                <a:cxn ang="0">
                  <a:pos x="556178" y="2853840"/>
                </a:cxn>
                <a:cxn ang="0">
                  <a:pos x="785443" y="2802879"/>
                </a:cxn>
                <a:cxn ang="0">
                  <a:pos x="798180" y="2794385"/>
                </a:cxn>
                <a:cxn ang="0">
                  <a:pos x="955269" y="2675475"/>
                </a:cxn>
                <a:cxn ang="0">
                  <a:pos x="963760" y="2666982"/>
                </a:cxn>
                <a:cxn ang="0">
                  <a:pos x="1069901" y="2463136"/>
                </a:cxn>
                <a:cxn ang="0">
                  <a:pos x="1082638" y="2446149"/>
                </a:cxn>
                <a:cxn ang="0">
                  <a:pos x="1477482" y="2378200"/>
                </a:cxn>
                <a:cxn ang="0">
                  <a:pos x="1795905" y="2187095"/>
                </a:cxn>
                <a:cxn ang="0">
                  <a:pos x="2369067" y="2017223"/>
                </a:cxn>
                <a:cxn ang="0">
                  <a:pos x="2628051" y="377964"/>
                </a:cxn>
              </a:cxnLst>
              <a:pathLst>
                <a:path w="731" h="708">
                  <a:moveTo>
                    <a:pt x="20" y="644"/>
                  </a:moveTo>
                  <a:cubicBezTo>
                    <a:pt x="1" y="626"/>
                    <a:pt x="0" y="597"/>
                    <a:pt x="17" y="578"/>
                  </a:cubicBezTo>
                  <a:cubicBezTo>
                    <a:pt x="6" y="559"/>
                    <a:pt x="9" y="534"/>
                    <a:pt x="24" y="519"/>
                  </a:cubicBezTo>
                  <a:cubicBezTo>
                    <a:pt x="27" y="516"/>
                    <a:pt x="29" y="514"/>
                    <a:pt x="33" y="512"/>
                  </a:cubicBezTo>
                  <a:cubicBezTo>
                    <a:pt x="33" y="500"/>
                    <a:pt x="38" y="489"/>
                    <a:pt x="47" y="480"/>
                  </a:cubicBezTo>
                  <a:cubicBezTo>
                    <a:pt x="52" y="475"/>
                    <a:pt x="58" y="471"/>
                    <a:pt x="65" y="469"/>
                  </a:cubicBezTo>
                  <a:cubicBezTo>
                    <a:pt x="68" y="461"/>
                    <a:pt x="72" y="455"/>
                    <a:pt x="77" y="450"/>
                  </a:cubicBezTo>
                  <a:cubicBezTo>
                    <a:pt x="86" y="440"/>
                    <a:pt x="99" y="435"/>
                    <a:pt x="112" y="436"/>
                  </a:cubicBezTo>
                  <a:cubicBezTo>
                    <a:pt x="111" y="406"/>
                    <a:pt x="118" y="376"/>
                    <a:pt x="133" y="351"/>
                  </a:cubicBezTo>
                  <a:cubicBezTo>
                    <a:pt x="139" y="341"/>
                    <a:pt x="146" y="332"/>
                    <a:pt x="153" y="323"/>
                  </a:cubicBezTo>
                  <a:cubicBezTo>
                    <a:pt x="163" y="310"/>
                    <a:pt x="174" y="296"/>
                    <a:pt x="177" y="281"/>
                  </a:cubicBezTo>
                  <a:cubicBezTo>
                    <a:pt x="177" y="280"/>
                    <a:pt x="177" y="280"/>
                    <a:pt x="177" y="280"/>
                  </a:cubicBezTo>
                  <a:cubicBezTo>
                    <a:pt x="188" y="226"/>
                    <a:pt x="196" y="184"/>
                    <a:pt x="218" y="142"/>
                  </a:cubicBezTo>
                  <a:cubicBezTo>
                    <a:pt x="230" y="119"/>
                    <a:pt x="246" y="97"/>
                    <a:pt x="266" y="77"/>
                  </a:cubicBezTo>
                  <a:cubicBezTo>
                    <a:pt x="313" y="31"/>
                    <a:pt x="375" y="4"/>
                    <a:pt x="440" y="2"/>
                  </a:cubicBezTo>
                  <a:cubicBezTo>
                    <a:pt x="506" y="0"/>
                    <a:pt x="569" y="22"/>
                    <a:pt x="618" y="65"/>
                  </a:cubicBezTo>
                  <a:cubicBezTo>
                    <a:pt x="620" y="67"/>
                    <a:pt x="622" y="69"/>
                    <a:pt x="624" y="71"/>
                  </a:cubicBezTo>
                  <a:cubicBezTo>
                    <a:pt x="625" y="72"/>
                    <a:pt x="626" y="73"/>
                    <a:pt x="627" y="74"/>
                  </a:cubicBezTo>
                  <a:cubicBezTo>
                    <a:pt x="629" y="75"/>
                    <a:pt x="630" y="76"/>
                    <a:pt x="631" y="77"/>
                  </a:cubicBezTo>
                  <a:cubicBezTo>
                    <a:pt x="731" y="178"/>
                    <a:pt x="731" y="341"/>
                    <a:pt x="631" y="442"/>
                  </a:cubicBezTo>
                  <a:cubicBezTo>
                    <a:pt x="610" y="462"/>
                    <a:pt x="589" y="478"/>
                    <a:pt x="565" y="490"/>
                  </a:cubicBezTo>
                  <a:cubicBezTo>
                    <a:pt x="524" y="511"/>
                    <a:pt x="482" y="520"/>
                    <a:pt x="428" y="531"/>
                  </a:cubicBezTo>
                  <a:cubicBezTo>
                    <a:pt x="427" y="531"/>
                    <a:pt x="427" y="531"/>
                    <a:pt x="427" y="531"/>
                  </a:cubicBezTo>
                  <a:cubicBezTo>
                    <a:pt x="412" y="534"/>
                    <a:pt x="398" y="545"/>
                    <a:pt x="385" y="555"/>
                  </a:cubicBezTo>
                  <a:cubicBezTo>
                    <a:pt x="375" y="562"/>
                    <a:pt x="367" y="569"/>
                    <a:pt x="357" y="575"/>
                  </a:cubicBezTo>
                  <a:cubicBezTo>
                    <a:pt x="331" y="590"/>
                    <a:pt x="302" y="597"/>
                    <a:pt x="272" y="595"/>
                  </a:cubicBezTo>
                  <a:cubicBezTo>
                    <a:pt x="272" y="609"/>
                    <a:pt x="267" y="621"/>
                    <a:pt x="258" y="631"/>
                  </a:cubicBezTo>
                  <a:cubicBezTo>
                    <a:pt x="253" y="636"/>
                    <a:pt x="246" y="640"/>
                    <a:pt x="239" y="642"/>
                  </a:cubicBezTo>
                  <a:cubicBezTo>
                    <a:pt x="237" y="649"/>
                    <a:pt x="233" y="656"/>
                    <a:pt x="228" y="661"/>
                  </a:cubicBezTo>
                  <a:cubicBezTo>
                    <a:pt x="219" y="670"/>
                    <a:pt x="208" y="675"/>
                    <a:pt x="196" y="675"/>
                  </a:cubicBezTo>
                  <a:cubicBezTo>
                    <a:pt x="194" y="678"/>
                    <a:pt x="192" y="681"/>
                    <a:pt x="189" y="684"/>
                  </a:cubicBezTo>
                  <a:cubicBezTo>
                    <a:pt x="173" y="699"/>
                    <a:pt x="149" y="702"/>
                    <a:pt x="130" y="691"/>
                  </a:cubicBezTo>
                  <a:cubicBezTo>
                    <a:pt x="110" y="708"/>
                    <a:pt x="82" y="706"/>
                    <a:pt x="63" y="688"/>
                  </a:cubicBezTo>
                  <a:lnTo>
                    <a:pt x="20" y="644"/>
                  </a:lnTo>
                  <a:close/>
                  <a:moveTo>
                    <a:pt x="619" y="89"/>
                  </a:moveTo>
                  <a:cubicBezTo>
                    <a:pt x="618" y="88"/>
                    <a:pt x="617" y="87"/>
                    <a:pt x="616" y="86"/>
                  </a:cubicBezTo>
                  <a:cubicBezTo>
                    <a:pt x="615" y="85"/>
                    <a:pt x="614" y="84"/>
                    <a:pt x="613" y="83"/>
                  </a:cubicBezTo>
                  <a:cubicBezTo>
                    <a:pt x="611" y="81"/>
                    <a:pt x="609" y="79"/>
                    <a:pt x="607" y="78"/>
                  </a:cubicBezTo>
                  <a:cubicBezTo>
                    <a:pt x="561" y="37"/>
                    <a:pt x="502" y="16"/>
                    <a:pt x="441" y="18"/>
                  </a:cubicBezTo>
                  <a:cubicBezTo>
                    <a:pt x="379" y="20"/>
                    <a:pt x="321" y="45"/>
                    <a:pt x="278" y="89"/>
                  </a:cubicBezTo>
                  <a:cubicBezTo>
                    <a:pt x="259" y="108"/>
                    <a:pt x="244" y="128"/>
                    <a:pt x="232" y="150"/>
                  </a:cubicBezTo>
                  <a:cubicBezTo>
                    <a:pt x="212" y="189"/>
                    <a:pt x="204" y="231"/>
                    <a:pt x="193" y="283"/>
                  </a:cubicBezTo>
                  <a:cubicBezTo>
                    <a:pt x="193" y="285"/>
                    <a:pt x="193" y="285"/>
                    <a:pt x="193" y="285"/>
                  </a:cubicBezTo>
                  <a:cubicBezTo>
                    <a:pt x="189" y="303"/>
                    <a:pt x="177" y="318"/>
                    <a:pt x="166" y="333"/>
                  </a:cubicBezTo>
                  <a:cubicBezTo>
                    <a:pt x="159" y="342"/>
                    <a:pt x="153" y="350"/>
                    <a:pt x="147" y="359"/>
                  </a:cubicBezTo>
                  <a:cubicBezTo>
                    <a:pt x="133" y="384"/>
                    <a:pt x="126" y="413"/>
                    <a:pt x="129" y="441"/>
                  </a:cubicBezTo>
                  <a:cubicBezTo>
                    <a:pt x="130" y="445"/>
                    <a:pt x="131" y="449"/>
                    <a:pt x="131" y="453"/>
                  </a:cubicBezTo>
                  <a:cubicBezTo>
                    <a:pt x="133" y="459"/>
                    <a:pt x="133" y="459"/>
                    <a:pt x="133" y="459"/>
                  </a:cubicBezTo>
                  <a:cubicBezTo>
                    <a:pt x="127" y="456"/>
                    <a:pt x="127" y="456"/>
                    <a:pt x="127" y="456"/>
                  </a:cubicBezTo>
                  <a:cubicBezTo>
                    <a:pt x="115" y="449"/>
                    <a:pt x="99" y="451"/>
                    <a:pt x="89" y="461"/>
                  </a:cubicBezTo>
                  <a:cubicBezTo>
                    <a:pt x="84" y="467"/>
                    <a:pt x="81" y="473"/>
                    <a:pt x="80" y="480"/>
                  </a:cubicBezTo>
                  <a:cubicBezTo>
                    <a:pt x="80" y="483"/>
                    <a:pt x="80" y="483"/>
                    <a:pt x="80" y="483"/>
                  </a:cubicBezTo>
                  <a:cubicBezTo>
                    <a:pt x="77" y="483"/>
                    <a:pt x="77" y="483"/>
                    <a:pt x="77" y="483"/>
                  </a:cubicBezTo>
                  <a:cubicBezTo>
                    <a:pt x="70" y="484"/>
                    <a:pt x="63" y="487"/>
                    <a:pt x="58" y="492"/>
                  </a:cubicBezTo>
                  <a:cubicBezTo>
                    <a:pt x="51" y="499"/>
                    <a:pt x="48" y="510"/>
                    <a:pt x="49" y="520"/>
                  </a:cubicBezTo>
                  <a:cubicBezTo>
                    <a:pt x="50" y="522"/>
                    <a:pt x="50" y="522"/>
                    <a:pt x="50" y="522"/>
                  </a:cubicBezTo>
                  <a:cubicBezTo>
                    <a:pt x="48" y="523"/>
                    <a:pt x="48" y="523"/>
                    <a:pt x="48" y="523"/>
                  </a:cubicBezTo>
                  <a:cubicBezTo>
                    <a:pt x="43" y="525"/>
                    <a:pt x="39" y="527"/>
                    <a:pt x="36" y="531"/>
                  </a:cubicBezTo>
                  <a:cubicBezTo>
                    <a:pt x="23" y="543"/>
                    <a:pt x="23" y="564"/>
                    <a:pt x="36" y="576"/>
                  </a:cubicBezTo>
                  <a:cubicBezTo>
                    <a:pt x="40" y="580"/>
                    <a:pt x="40" y="580"/>
                    <a:pt x="40" y="580"/>
                  </a:cubicBezTo>
                  <a:cubicBezTo>
                    <a:pt x="37" y="582"/>
                    <a:pt x="37" y="582"/>
                    <a:pt x="37" y="582"/>
                  </a:cubicBezTo>
                  <a:cubicBezTo>
                    <a:pt x="35" y="583"/>
                    <a:pt x="33" y="585"/>
                    <a:pt x="31" y="587"/>
                  </a:cubicBezTo>
                  <a:cubicBezTo>
                    <a:pt x="19" y="599"/>
                    <a:pt x="19" y="620"/>
                    <a:pt x="31" y="633"/>
                  </a:cubicBezTo>
                  <a:cubicBezTo>
                    <a:pt x="75" y="676"/>
                    <a:pt x="75" y="676"/>
                    <a:pt x="75" y="676"/>
                  </a:cubicBezTo>
                  <a:cubicBezTo>
                    <a:pt x="88" y="689"/>
                    <a:pt x="108" y="689"/>
                    <a:pt x="121" y="677"/>
                  </a:cubicBezTo>
                  <a:cubicBezTo>
                    <a:pt x="123" y="675"/>
                    <a:pt x="124" y="673"/>
                    <a:pt x="126" y="671"/>
                  </a:cubicBezTo>
                  <a:cubicBezTo>
                    <a:pt x="127" y="668"/>
                    <a:pt x="127" y="668"/>
                    <a:pt x="127" y="668"/>
                  </a:cubicBezTo>
                  <a:cubicBezTo>
                    <a:pt x="131" y="672"/>
                    <a:pt x="131" y="672"/>
                    <a:pt x="131" y="672"/>
                  </a:cubicBezTo>
                  <a:cubicBezTo>
                    <a:pt x="144" y="684"/>
                    <a:pt x="165" y="685"/>
                    <a:pt x="177" y="672"/>
                  </a:cubicBezTo>
                  <a:cubicBezTo>
                    <a:pt x="181" y="669"/>
                    <a:pt x="183" y="665"/>
                    <a:pt x="185" y="660"/>
                  </a:cubicBezTo>
                  <a:cubicBezTo>
                    <a:pt x="186" y="658"/>
                    <a:pt x="186" y="658"/>
                    <a:pt x="186" y="658"/>
                  </a:cubicBezTo>
                  <a:cubicBezTo>
                    <a:pt x="188" y="658"/>
                    <a:pt x="188" y="658"/>
                    <a:pt x="188" y="658"/>
                  </a:cubicBezTo>
                  <a:cubicBezTo>
                    <a:pt x="198" y="660"/>
                    <a:pt x="209" y="657"/>
                    <a:pt x="216" y="649"/>
                  </a:cubicBezTo>
                  <a:cubicBezTo>
                    <a:pt x="221" y="644"/>
                    <a:pt x="224" y="638"/>
                    <a:pt x="225" y="630"/>
                  </a:cubicBezTo>
                  <a:cubicBezTo>
                    <a:pt x="225" y="628"/>
                    <a:pt x="225" y="628"/>
                    <a:pt x="225" y="628"/>
                  </a:cubicBezTo>
                  <a:cubicBezTo>
                    <a:pt x="227" y="628"/>
                    <a:pt x="227" y="628"/>
                    <a:pt x="227" y="628"/>
                  </a:cubicBezTo>
                  <a:cubicBezTo>
                    <a:pt x="235" y="627"/>
                    <a:pt x="241" y="624"/>
                    <a:pt x="246" y="619"/>
                  </a:cubicBezTo>
                  <a:cubicBezTo>
                    <a:pt x="256" y="609"/>
                    <a:pt x="259" y="593"/>
                    <a:pt x="252" y="580"/>
                  </a:cubicBezTo>
                  <a:cubicBezTo>
                    <a:pt x="249" y="575"/>
                    <a:pt x="249" y="575"/>
                    <a:pt x="249" y="575"/>
                  </a:cubicBezTo>
                  <a:cubicBezTo>
                    <a:pt x="255" y="576"/>
                    <a:pt x="255" y="576"/>
                    <a:pt x="255" y="576"/>
                  </a:cubicBezTo>
                  <a:cubicBezTo>
                    <a:pt x="259" y="577"/>
                    <a:pt x="263" y="578"/>
                    <a:pt x="266" y="578"/>
                  </a:cubicBezTo>
                  <a:cubicBezTo>
                    <a:pt x="295" y="581"/>
                    <a:pt x="324" y="575"/>
                    <a:pt x="348" y="560"/>
                  </a:cubicBezTo>
                  <a:cubicBezTo>
                    <a:pt x="357" y="555"/>
                    <a:pt x="366" y="549"/>
                    <a:pt x="374" y="542"/>
                  </a:cubicBezTo>
                  <a:cubicBezTo>
                    <a:pt x="389" y="530"/>
                    <a:pt x="405" y="518"/>
                    <a:pt x="423" y="515"/>
                  </a:cubicBezTo>
                  <a:cubicBezTo>
                    <a:pt x="425" y="514"/>
                    <a:pt x="425" y="514"/>
                    <a:pt x="425" y="514"/>
                  </a:cubicBezTo>
                  <a:cubicBezTo>
                    <a:pt x="477" y="504"/>
                    <a:pt x="519" y="496"/>
                    <a:pt x="558" y="475"/>
                  </a:cubicBezTo>
                  <a:cubicBezTo>
                    <a:pt x="580" y="464"/>
                    <a:pt x="600" y="449"/>
                    <a:pt x="619" y="430"/>
                  </a:cubicBezTo>
                  <a:cubicBezTo>
                    <a:pt x="713" y="336"/>
                    <a:pt x="713" y="183"/>
                    <a:pt x="619" y="89"/>
                  </a:cubicBezTo>
                  <a:close/>
                </a:path>
              </a:pathLst>
            </a:custGeom>
            <a:solidFill>
              <a:srgbClr val="3976BD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8793" name="Freeform 6"/>
            <p:cNvSpPr/>
            <p:nvPr/>
          </p:nvSpPr>
          <p:spPr>
            <a:xfrm>
              <a:off x="4959350" y="3660775"/>
              <a:ext cx="1554163" cy="1103313"/>
            </a:xfrm>
            <a:custGeom>
              <a:avLst/>
              <a:gdLst/>
              <a:ahLst/>
              <a:cxnLst>
                <a:cxn ang="0">
                  <a:pos x="1554163" y="649257"/>
                </a:cxn>
                <a:cxn ang="0">
                  <a:pos x="1532931" y="661987"/>
                </a:cxn>
                <a:cxn ang="0">
                  <a:pos x="989398" y="818997"/>
                </a:cxn>
                <a:cxn ang="0">
                  <a:pos x="980906" y="818997"/>
                </a:cxn>
                <a:cxn ang="0">
                  <a:pos x="743110" y="950546"/>
                </a:cxn>
                <a:cxn ang="0">
                  <a:pos x="641198" y="1022686"/>
                </a:cxn>
                <a:cxn ang="0">
                  <a:pos x="335461" y="1090582"/>
                </a:cxn>
                <a:cxn ang="0">
                  <a:pos x="46709" y="950546"/>
                </a:cxn>
                <a:cxn ang="0">
                  <a:pos x="0" y="903867"/>
                </a:cxn>
                <a:cxn ang="0">
                  <a:pos x="352446" y="551656"/>
                </a:cxn>
                <a:cxn ang="0">
                  <a:pos x="416142" y="403133"/>
                </a:cxn>
                <a:cxn ang="0">
                  <a:pos x="292997" y="377672"/>
                </a:cxn>
                <a:cxn ang="0">
                  <a:pos x="339707" y="203688"/>
                </a:cxn>
                <a:cxn ang="0">
                  <a:pos x="496822" y="161253"/>
                </a:cxn>
                <a:cxn ang="0">
                  <a:pos x="543532" y="297045"/>
                </a:cxn>
                <a:cxn ang="0">
                  <a:pos x="649691" y="258854"/>
                </a:cxn>
                <a:cxn ang="0">
                  <a:pos x="904471" y="0"/>
                </a:cxn>
                <a:cxn ang="0">
                  <a:pos x="1082818" y="178227"/>
                </a:cxn>
                <a:cxn ang="0">
                  <a:pos x="1099803" y="267341"/>
                </a:cxn>
                <a:cxn ang="0">
                  <a:pos x="963920" y="305532"/>
                </a:cxn>
                <a:cxn ang="0">
                  <a:pos x="1010630" y="466786"/>
                </a:cxn>
                <a:cxn ang="0">
                  <a:pos x="1159252" y="509221"/>
                </a:cxn>
                <a:cxn ang="0">
                  <a:pos x="1188977" y="403133"/>
                </a:cxn>
                <a:cxn ang="0">
                  <a:pos x="1329106" y="424351"/>
                </a:cxn>
                <a:cxn ang="0">
                  <a:pos x="1554163" y="649257"/>
                </a:cxn>
              </a:cxnLst>
              <a:pathLst>
                <a:path w="366" h="260">
                  <a:moveTo>
                    <a:pt x="366" y="153"/>
                  </a:moveTo>
                  <a:cubicBezTo>
                    <a:pt x="364" y="154"/>
                    <a:pt x="363" y="155"/>
                    <a:pt x="361" y="156"/>
                  </a:cubicBezTo>
                  <a:cubicBezTo>
                    <a:pt x="324" y="175"/>
                    <a:pt x="284" y="183"/>
                    <a:pt x="233" y="193"/>
                  </a:cubicBezTo>
                  <a:cubicBezTo>
                    <a:pt x="231" y="193"/>
                    <a:pt x="231" y="193"/>
                    <a:pt x="231" y="193"/>
                  </a:cubicBezTo>
                  <a:cubicBezTo>
                    <a:pt x="209" y="198"/>
                    <a:pt x="191" y="212"/>
                    <a:pt x="175" y="224"/>
                  </a:cubicBezTo>
                  <a:cubicBezTo>
                    <a:pt x="167" y="230"/>
                    <a:pt x="159" y="237"/>
                    <a:pt x="151" y="241"/>
                  </a:cubicBezTo>
                  <a:cubicBezTo>
                    <a:pt x="130" y="254"/>
                    <a:pt x="104" y="260"/>
                    <a:pt x="79" y="257"/>
                  </a:cubicBezTo>
                  <a:cubicBezTo>
                    <a:pt x="54" y="254"/>
                    <a:pt x="30" y="242"/>
                    <a:pt x="11" y="224"/>
                  </a:cubicBezTo>
                  <a:cubicBezTo>
                    <a:pt x="0" y="213"/>
                    <a:pt x="0" y="213"/>
                    <a:pt x="0" y="213"/>
                  </a:cubicBezTo>
                  <a:cubicBezTo>
                    <a:pt x="83" y="130"/>
                    <a:pt x="83" y="130"/>
                    <a:pt x="83" y="130"/>
                  </a:cubicBezTo>
                  <a:cubicBezTo>
                    <a:pt x="100" y="114"/>
                    <a:pt x="105" y="102"/>
                    <a:pt x="98" y="95"/>
                  </a:cubicBezTo>
                  <a:cubicBezTo>
                    <a:pt x="92" y="89"/>
                    <a:pt x="77" y="98"/>
                    <a:pt x="69" y="89"/>
                  </a:cubicBezTo>
                  <a:cubicBezTo>
                    <a:pt x="64" y="84"/>
                    <a:pt x="63" y="65"/>
                    <a:pt x="80" y="48"/>
                  </a:cubicBezTo>
                  <a:cubicBezTo>
                    <a:pt x="97" y="31"/>
                    <a:pt x="112" y="32"/>
                    <a:pt x="117" y="38"/>
                  </a:cubicBezTo>
                  <a:cubicBezTo>
                    <a:pt x="125" y="46"/>
                    <a:pt x="118" y="60"/>
                    <a:pt x="128" y="70"/>
                  </a:cubicBezTo>
                  <a:cubicBezTo>
                    <a:pt x="135" y="77"/>
                    <a:pt x="146" y="68"/>
                    <a:pt x="153" y="61"/>
                  </a:cubicBezTo>
                  <a:cubicBezTo>
                    <a:pt x="213" y="0"/>
                    <a:pt x="213" y="0"/>
                    <a:pt x="213" y="0"/>
                  </a:cubicBezTo>
                  <a:cubicBezTo>
                    <a:pt x="255" y="42"/>
                    <a:pt x="255" y="42"/>
                    <a:pt x="255" y="42"/>
                  </a:cubicBezTo>
                  <a:cubicBezTo>
                    <a:pt x="263" y="50"/>
                    <a:pt x="263" y="59"/>
                    <a:pt x="259" y="63"/>
                  </a:cubicBezTo>
                  <a:cubicBezTo>
                    <a:pt x="249" y="73"/>
                    <a:pt x="236" y="64"/>
                    <a:pt x="227" y="72"/>
                  </a:cubicBezTo>
                  <a:cubicBezTo>
                    <a:pt x="219" y="81"/>
                    <a:pt x="224" y="97"/>
                    <a:pt x="238" y="110"/>
                  </a:cubicBezTo>
                  <a:cubicBezTo>
                    <a:pt x="251" y="123"/>
                    <a:pt x="266" y="127"/>
                    <a:pt x="273" y="120"/>
                  </a:cubicBezTo>
                  <a:cubicBezTo>
                    <a:pt x="281" y="113"/>
                    <a:pt x="274" y="101"/>
                    <a:pt x="280" y="95"/>
                  </a:cubicBezTo>
                  <a:cubicBezTo>
                    <a:pt x="286" y="89"/>
                    <a:pt x="297" y="84"/>
                    <a:pt x="313" y="100"/>
                  </a:cubicBezTo>
                  <a:lnTo>
                    <a:pt x="366" y="153"/>
                  </a:lnTo>
                  <a:close/>
                </a:path>
              </a:pathLst>
            </a:custGeom>
            <a:solidFill>
              <a:srgbClr val="3976BD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8794" name="Freeform 7"/>
            <p:cNvSpPr/>
            <p:nvPr/>
          </p:nvSpPr>
          <p:spPr>
            <a:xfrm>
              <a:off x="5218113" y="2505075"/>
              <a:ext cx="1517650" cy="1155700"/>
            </a:xfrm>
            <a:custGeom>
              <a:avLst/>
              <a:gdLst/>
              <a:ahLst/>
              <a:cxnLst>
                <a:cxn ang="0">
                  <a:pos x="1207318" y="943255"/>
                </a:cxn>
                <a:cxn ang="0">
                  <a:pos x="1020268" y="989993"/>
                </a:cxn>
                <a:cxn ang="0">
                  <a:pos x="986259" y="871023"/>
                </a:cxn>
                <a:cxn ang="0">
                  <a:pos x="888484" y="913512"/>
                </a:cxn>
                <a:cxn ang="0">
                  <a:pos x="646170" y="1155700"/>
                </a:cxn>
                <a:cxn ang="0">
                  <a:pos x="471874" y="981495"/>
                </a:cxn>
                <a:cxn ang="0">
                  <a:pos x="429363" y="883770"/>
                </a:cxn>
                <a:cxn ang="0">
                  <a:pos x="565399" y="824286"/>
                </a:cxn>
                <a:cxn ang="0">
                  <a:pos x="488878" y="654330"/>
                </a:cxn>
                <a:cxn ang="0">
                  <a:pos x="323085" y="624587"/>
                </a:cxn>
                <a:cxn ang="0">
                  <a:pos x="284825" y="743556"/>
                </a:cxn>
                <a:cxn ang="0">
                  <a:pos x="157291" y="667076"/>
                </a:cxn>
                <a:cxn ang="0">
                  <a:pos x="0" y="509867"/>
                </a:cxn>
                <a:cxn ang="0">
                  <a:pos x="170044" y="288925"/>
                </a:cxn>
                <a:cxn ang="0">
                  <a:pos x="811964" y="8497"/>
                </a:cxn>
                <a:cxn ang="0">
                  <a:pos x="1470887" y="242187"/>
                </a:cxn>
                <a:cxn ang="0">
                  <a:pos x="1496394" y="263431"/>
                </a:cxn>
                <a:cxn ang="0">
                  <a:pos x="1504896" y="276178"/>
                </a:cxn>
                <a:cxn ang="0">
                  <a:pos x="1517650" y="288925"/>
                </a:cxn>
                <a:cxn ang="0">
                  <a:pos x="1152053" y="654330"/>
                </a:cxn>
                <a:cxn ang="0">
                  <a:pos x="1113793" y="735059"/>
                </a:cxn>
                <a:cxn ang="0">
                  <a:pos x="1224322" y="756303"/>
                </a:cxn>
                <a:cxn ang="0">
                  <a:pos x="1207318" y="943255"/>
                </a:cxn>
              </a:cxnLst>
              <a:pathLst>
                <a:path w="357" h="272">
                  <a:moveTo>
                    <a:pt x="284" y="222"/>
                  </a:moveTo>
                  <a:cubicBezTo>
                    <a:pt x="257" y="248"/>
                    <a:pt x="244" y="236"/>
                    <a:pt x="240" y="233"/>
                  </a:cubicBezTo>
                  <a:cubicBezTo>
                    <a:pt x="233" y="226"/>
                    <a:pt x="238" y="211"/>
                    <a:pt x="232" y="205"/>
                  </a:cubicBezTo>
                  <a:cubicBezTo>
                    <a:pt x="227" y="201"/>
                    <a:pt x="222" y="203"/>
                    <a:pt x="209" y="215"/>
                  </a:cubicBezTo>
                  <a:cubicBezTo>
                    <a:pt x="152" y="272"/>
                    <a:pt x="152" y="272"/>
                    <a:pt x="152" y="272"/>
                  </a:cubicBezTo>
                  <a:cubicBezTo>
                    <a:pt x="111" y="231"/>
                    <a:pt x="111" y="231"/>
                    <a:pt x="111" y="231"/>
                  </a:cubicBezTo>
                  <a:cubicBezTo>
                    <a:pt x="104" y="224"/>
                    <a:pt x="96" y="213"/>
                    <a:pt x="101" y="208"/>
                  </a:cubicBezTo>
                  <a:cubicBezTo>
                    <a:pt x="110" y="199"/>
                    <a:pt x="123" y="204"/>
                    <a:pt x="133" y="194"/>
                  </a:cubicBezTo>
                  <a:cubicBezTo>
                    <a:pt x="142" y="185"/>
                    <a:pt x="132" y="166"/>
                    <a:pt x="115" y="154"/>
                  </a:cubicBezTo>
                  <a:cubicBezTo>
                    <a:pt x="94" y="139"/>
                    <a:pt x="82" y="141"/>
                    <a:pt x="76" y="147"/>
                  </a:cubicBezTo>
                  <a:cubicBezTo>
                    <a:pt x="70" y="153"/>
                    <a:pt x="74" y="167"/>
                    <a:pt x="67" y="175"/>
                  </a:cubicBezTo>
                  <a:cubicBezTo>
                    <a:pt x="61" y="180"/>
                    <a:pt x="42" y="162"/>
                    <a:pt x="37" y="157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0" y="101"/>
                    <a:pt x="23" y="84"/>
                    <a:pt x="40" y="68"/>
                  </a:cubicBezTo>
                  <a:cubicBezTo>
                    <a:pt x="80" y="27"/>
                    <a:pt x="134" y="4"/>
                    <a:pt x="191" y="2"/>
                  </a:cubicBezTo>
                  <a:cubicBezTo>
                    <a:pt x="248" y="0"/>
                    <a:pt x="303" y="20"/>
                    <a:pt x="346" y="57"/>
                  </a:cubicBezTo>
                  <a:cubicBezTo>
                    <a:pt x="348" y="59"/>
                    <a:pt x="350" y="60"/>
                    <a:pt x="352" y="62"/>
                  </a:cubicBezTo>
                  <a:cubicBezTo>
                    <a:pt x="353" y="63"/>
                    <a:pt x="354" y="64"/>
                    <a:pt x="354" y="65"/>
                  </a:cubicBezTo>
                  <a:cubicBezTo>
                    <a:pt x="355" y="66"/>
                    <a:pt x="356" y="67"/>
                    <a:pt x="357" y="68"/>
                  </a:cubicBezTo>
                  <a:cubicBezTo>
                    <a:pt x="271" y="154"/>
                    <a:pt x="271" y="154"/>
                    <a:pt x="271" y="154"/>
                  </a:cubicBezTo>
                  <a:cubicBezTo>
                    <a:pt x="263" y="162"/>
                    <a:pt x="257" y="168"/>
                    <a:pt x="262" y="173"/>
                  </a:cubicBezTo>
                  <a:cubicBezTo>
                    <a:pt x="270" y="180"/>
                    <a:pt x="281" y="171"/>
                    <a:pt x="288" y="178"/>
                  </a:cubicBezTo>
                  <a:cubicBezTo>
                    <a:pt x="296" y="187"/>
                    <a:pt x="303" y="202"/>
                    <a:pt x="284" y="222"/>
                  </a:cubicBezTo>
                  <a:close/>
                </a:path>
              </a:pathLst>
            </a:custGeom>
            <a:solidFill>
              <a:srgbClr val="3976BD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8795" name="Freeform 8"/>
            <p:cNvSpPr/>
            <p:nvPr/>
          </p:nvSpPr>
          <p:spPr>
            <a:xfrm>
              <a:off x="4556125" y="4348163"/>
              <a:ext cx="623888" cy="620713"/>
            </a:xfrm>
            <a:custGeom>
              <a:avLst/>
              <a:gdLst/>
              <a:ahLst/>
              <a:cxnLst>
                <a:cxn ang="0">
                  <a:pos x="29708" y="123292"/>
                </a:cxn>
                <a:cxn ang="0">
                  <a:pos x="29708" y="25508"/>
                </a:cxn>
                <a:cxn ang="0">
                  <a:pos x="123079" y="25508"/>
                </a:cxn>
                <a:cxn ang="0">
                  <a:pos x="594179" y="501672"/>
                </a:cxn>
                <a:cxn ang="0">
                  <a:pos x="598423" y="595204"/>
                </a:cxn>
                <a:cxn ang="0">
                  <a:pos x="500808" y="595204"/>
                </a:cxn>
                <a:cxn ang="0">
                  <a:pos x="29708" y="123292"/>
                </a:cxn>
              </a:cxnLst>
              <a:pathLst>
                <a:path w="147" h="146">
                  <a:moveTo>
                    <a:pt x="7" y="29"/>
                  </a:moveTo>
                  <a:cubicBezTo>
                    <a:pt x="1" y="22"/>
                    <a:pt x="0" y="12"/>
                    <a:pt x="7" y="6"/>
                  </a:cubicBezTo>
                  <a:cubicBezTo>
                    <a:pt x="13" y="0"/>
                    <a:pt x="23" y="0"/>
                    <a:pt x="29" y="6"/>
                  </a:cubicBezTo>
                  <a:cubicBezTo>
                    <a:pt x="140" y="118"/>
                    <a:pt x="140" y="118"/>
                    <a:pt x="140" y="118"/>
                  </a:cubicBezTo>
                  <a:cubicBezTo>
                    <a:pt x="147" y="124"/>
                    <a:pt x="147" y="134"/>
                    <a:pt x="141" y="140"/>
                  </a:cubicBezTo>
                  <a:cubicBezTo>
                    <a:pt x="135" y="146"/>
                    <a:pt x="124" y="146"/>
                    <a:pt x="118" y="140"/>
                  </a:cubicBezTo>
                  <a:lnTo>
                    <a:pt x="7" y="29"/>
                  </a:lnTo>
                  <a:close/>
                </a:path>
              </a:pathLst>
            </a:custGeom>
            <a:solidFill>
              <a:srgbClr val="3976BD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8796" name="Freeform 9"/>
            <p:cNvSpPr/>
            <p:nvPr/>
          </p:nvSpPr>
          <p:spPr>
            <a:xfrm>
              <a:off x="4429125" y="4479925"/>
              <a:ext cx="619125" cy="620713"/>
            </a:xfrm>
            <a:custGeom>
              <a:avLst/>
              <a:gdLst/>
              <a:ahLst/>
              <a:cxnLst>
                <a:cxn ang="0">
                  <a:pos x="25443" y="119040"/>
                </a:cxn>
                <a:cxn ang="0">
                  <a:pos x="25443" y="25508"/>
                </a:cxn>
                <a:cxn ang="0">
                  <a:pos x="118736" y="25508"/>
                </a:cxn>
                <a:cxn ang="0">
                  <a:pos x="593681" y="497420"/>
                </a:cxn>
                <a:cxn ang="0">
                  <a:pos x="593681" y="595204"/>
                </a:cxn>
                <a:cxn ang="0">
                  <a:pos x="500388" y="590952"/>
                </a:cxn>
                <a:cxn ang="0">
                  <a:pos x="25443" y="119040"/>
                </a:cxn>
              </a:cxnLst>
              <a:pathLst>
                <a:path w="146" h="146">
                  <a:moveTo>
                    <a:pt x="6" y="28"/>
                  </a:moveTo>
                  <a:cubicBezTo>
                    <a:pt x="0" y="22"/>
                    <a:pt x="0" y="12"/>
                    <a:pt x="6" y="6"/>
                  </a:cubicBezTo>
                  <a:cubicBezTo>
                    <a:pt x="12" y="0"/>
                    <a:pt x="22" y="0"/>
                    <a:pt x="28" y="6"/>
                  </a:cubicBezTo>
                  <a:cubicBezTo>
                    <a:pt x="140" y="117"/>
                    <a:pt x="140" y="117"/>
                    <a:pt x="140" y="117"/>
                  </a:cubicBezTo>
                  <a:cubicBezTo>
                    <a:pt x="146" y="124"/>
                    <a:pt x="146" y="134"/>
                    <a:pt x="140" y="140"/>
                  </a:cubicBezTo>
                  <a:cubicBezTo>
                    <a:pt x="134" y="146"/>
                    <a:pt x="124" y="146"/>
                    <a:pt x="118" y="139"/>
                  </a:cubicBezTo>
                  <a:lnTo>
                    <a:pt x="6" y="28"/>
                  </a:lnTo>
                  <a:close/>
                </a:path>
              </a:pathLst>
            </a:custGeom>
            <a:solidFill>
              <a:srgbClr val="3976BD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8797" name="Freeform 10"/>
            <p:cNvSpPr/>
            <p:nvPr/>
          </p:nvSpPr>
          <p:spPr>
            <a:xfrm>
              <a:off x="4330700" y="4641850"/>
              <a:ext cx="557213" cy="552450"/>
            </a:xfrm>
            <a:custGeom>
              <a:avLst/>
              <a:gdLst/>
              <a:ahLst/>
              <a:cxnLst>
                <a:cxn ang="0">
                  <a:pos x="29774" y="123238"/>
                </a:cxn>
                <a:cxn ang="0">
                  <a:pos x="29774" y="25497"/>
                </a:cxn>
                <a:cxn ang="0">
                  <a:pos x="123352" y="29747"/>
                </a:cxn>
                <a:cxn ang="0">
                  <a:pos x="527438" y="433460"/>
                </a:cxn>
                <a:cxn ang="0">
                  <a:pos x="531691" y="526952"/>
                </a:cxn>
                <a:cxn ang="0">
                  <a:pos x="433860" y="526952"/>
                </a:cxn>
                <a:cxn ang="0">
                  <a:pos x="29774" y="123238"/>
                </a:cxn>
              </a:cxnLst>
              <a:pathLst>
                <a:path w="131" h="130">
                  <a:moveTo>
                    <a:pt x="7" y="29"/>
                  </a:moveTo>
                  <a:cubicBezTo>
                    <a:pt x="1" y="22"/>
                    <a:pt x="0" y="12"/>
                    <a:pt x="7" y="6"/>
                  </a:cubicBezTo>
                  <a:cubicBezTo>
                    <a:pt x="13" y="0"/>
                    <a:pt x="23" y="0"/>
                    <a:pt x="29" y="7"/>
                  </a:cubicBezTo>
                  <a:cubicBezTo>
                    <a:pt x="124" y="102"/>
                    <a:pt x="124" y="102"/>
                    <a:pt x="124" y="102"/>
                  </a:cubicBezTo>
                  <a:cubicBezTo>
                    <a:pt x="130" y="108"/>
                    <a:pt x="131" y="118"/>
                    <a:pt x="125" y="124"/>
                  </a:cubicBezTo>
                  <a:cubicBezTo>
                    <a:pt x="118" y="130"/>
                    <a:pt x="108" y="130"/>
                    <a:pt x="102" y="124"/>
                  </a:cubicBezTo>
                  <a:lnTo>
                    <a:pt x="7" y="29"/>
                  </a:lnTo>
                  <a:close/>
                </a:path>
              </a:pathLst>
            </a:custGeom>
            <a:solidFill>
              <a:srgbClr val="3976BD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8798" name="Freeform 11"/>
            <p:cNvSpPr/>
            <p:nvPr/>
          </p:nvSpPr>
          <p:spPr>
            <a:xfrm>
              <a:off x="4314825" y="4879975"/>
              <a:ext cx="330200" cy="334963"/>
            </a:xfrm>
            <a:custGeom>
              <a:avLst/>
              <a:gdLst/>
              <a:ahLst/>
              <a:cxnLst>
                <a:cxn ang="0">
                  <a:pos x="25400" y="122961"/>
                </a:cxn>
                <a:cxn ang="0">
                  <a:pos x="25400" y="29680"/>
                </a:cxn>
                <a:cxn ang="0">
                  <a:pos x="118533" y="29680"/>
                </a:cxn>
                <a:cxn ang="0">
                  <a:pos x="304800" y="216241"/>
                </a:cxn>
                <a:cxn ang="0">
                  <a:pos x="304800" y="309522"/>
                </a:cxn>
                <a:cxn ang="0">
                  <a:pos x="211666" y="309522"/>
                </a:cxn>
                <a:cxn ang="0">
                  <a:pos x="25400" y="122961"/>
                </a:cxn>
              </a:cxnLst>
              <a:pathLst>
                <a:path w="78" h="79">
                  <a:moveTo>
                    <a:pt x="6" y="29"/>
                  </a:moveTo>
                  <a:cubicBezTo>
                    <a:pt x="0" y="23"/>
                    <a:pt x="0" y="13"/>
                    <a:pt x="6" y="7"/>
                  </a:cubicBezTo>
                  <a:cubicBezTo>
                    <a:pt x="12" y="0"/>
                    <a:pt x="22" y="1"/>
                    <a:pt x="28" y="7"/>
                  </a:cubicBezTo>
                  <a:cubicBezTo>
                    <a:pt x="72" y="51"/>
                    <a:pt x="72" y="51"/>
                    <a:pt x="72" y="51"/>
                  </a:cubicBezTo>
                  <a:cubicBezTo>
                    <a:pt x="78" y="57"/>
                    <a:pt x="78" y="67"/>
                    <a:pt x="72" y="73"/>
                  </a:cubicBezTo>
                  <a:cubicBezTo>
                    <a:pt x="66" y="79"/>
                    <a:pt x="56" y="79"/>
                    <a:pt x="50" y="73"/>
                  </a:cubicBezTo>
                  <a:lnTo>
                    <a:pt x="6" y="29"/>
                  </a:lnTo>
                  <a:close/>
                </a:path>
              </a:pathLst>
            </a:custGeom>
            <a:solidFill>
              <a:srgbClr val="3976BD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8799" name="Freeform 12"/>
            <p:cNvSpPr>
              <a:spLocks noEditPoints="1"/>
            </p:cNvSpPr>
            <p:nvPr/>
          </p:nvSpPr>
          <p:spPr>
            <a:xfrm>
              <a:off x="4157663" y="1490663"/>
              <a:ext cx="3881438" cy="3881438"/>
            </a:xfrm>
            <a:custGeom>
              <a:avLst/>
              <a:gdLst/>
              <a:ahLst/>
              <a:cxnLst>
                <a:cxn ang="0">
                  <a:pos x="1813319" y="3864451"/>
                </a:cxn>
                <a:cxn ang="0">
                  <a:pos x="1800579" y="3834724"/>
                </a:cxn>
                <a:cxn ang="0">
                  <a:pos x="1800579" y="3711572"/>
                </a:cxn>
                <a:cxn ang="0">
                  <a:pos x="1847292" y="3664858"/>
                </a:cxn>
                <a:cxn ang="0">
                  <a:pos x="1881265" y="3677598"/>
                </a:cxn>
                <a:cxn ang="0">
                  <a:pos x="1894005" y="3711572"/>
                </a:cxn>
                <a:cxn ang="0">
                  <a:pos x="1894005" y="3834724"/>
                </a:cxn>
                <a:cxn ang="0">
                  <a:pos x="1847292" y="3881438"/>
                </a:cxn>
                <a:cxn ang="0">
                  <a:pos x="1813319" y="3864451"/>
                </a:cxn>
                <a:cxn ang="0">
                  <a:pos x="12739" y="2068118"/>
                </a:cxn>
                <a:cxn ang="0">
                  <a:pos x="0" y="2034145"/>
                </a:cxn>
                <a:cxn ang="0">
                  <a:pos x="46713" y="1987432"/>
                </a:cxn>
                <a:cxn ang="0">
                  <a:pos x="169865" y="1987432"/>
                </a:cxn>
                <a:cxn ang="0">
                  <a:pos x="203839" y="2000172"/>
                </a:cxn>
                <a:cxn ang="0">
                  <a:pos x="216579" y="2034145"/>
                </a:cxn>
                <a:cxn ang="0">
                  <a:pos x="203839" y="2068118"/>
                </a:cxn>
                <a:cxn ang="0">
                  <a:pos x="169865" y="2080858"/>
                </a:cxn>
                <a:cxn ang="0">
                  <a:pos x="46713" y="2080858"/>
                </a:cxn>
                <a:cxn ang="0">
                  <a:pos x="12739" y="2068118"/>
                </a:cxn>
                <a:cxn ang="0">
                  <a:pos x="3002381" y="3252933"/>
                </a:cxn>
                <a:cxn ang="0">
                  <a:pos x="3002381" y="3184987"/>
                </a:cxn>
                <a:cxn ang="0">
                  <a:pos x="3066081" y="3184987"/>
                </a:cxn>
                <a:cxn ang="0">
                  <a:pos x="3218960" y="3337866"/>
                </a:cxn>
                <a:cxn ang="0">
                  <a:pos x="3218960" y="3405813"/>
                </a:cxn>
                <a:cxn ang="0">
                  <a:pos x="3151014" y="3405813"/>
                </a:cxn>
                <a:cxn ang="0">
                  <a:pos x="3002381" y="3252933"/>
                </a:cxn>
                <a:cxn ang="0">
                  <a:pos x="475624" y="726177"/>
                </a:cxn>
                <a:cxn ang="0">
                  <a:pos x="475624" y="662477"/>
                </a:cxn>
                <a:cxn ang="0">
                  <a:pos x="539324" y="662477"/>
                </a:cxn>
                <a:cxn ang="0">
                  <a:pos x="692203" y="815356"/>
                </a:cxn>
                <a:cxn ang="0">
                  <a:pos x="692203" y="879056"/>
                </a:cxn>
                <a:cxn ang="0">
                  <a:pos x="628504" y="879056"/>
                </a:cxn>
                <a:cxn ang="0">
                  <a:pos x="475624" y="726177"/>
                </a:cxn>
                <a:cxn ang="0">
                  <a:pos x="1813319" y="386445"/>
                </a:cxn>
                <a:cxn ang="0">
                  <a:pos x="1800579" y="356718"/>
                </a:cxn>
                <a:cxn ang="0">
                  <a:pos x="1800579" y="46713"/>
                </a:cxn>
                <a:cxn ang="0">
                  <a:pos x="1847292" y="0"/>
                </a:cxn>
                <a:cxn ang="0">
                  <a:pos x="1881265" y="12739"/>
                </a:cxn>
                <a:cxn ang="0">
                  <a:pos x="1894005" y="46713"/>
                </a:cxn>
                <a:cxn ang="0">
                  <a:pos x="1894005" y="356718"/>
                </a:cxn>
                <a:cxn ang="0">
                  <a:pos x="1881265" y="386445"/>
                </a:cxn>
                <a:cxn ang="0">
                  <a:pos x="1847292" y="403431"/>
                </a:cxn>
                <a:cxn ang="0">
                  <a:pos x="1813319" y="386445"/>
                </a:cxn>
                <a:cxn ang="0">
                  <a:pos x="3490746" y="2059625"/>
                </a:cxn>
                <a:cxn ang="0">
                  <a:pos x="3478006" y="2025651"/>
                </a:cxn>
                <a:cxn ang="0">
                  <a:pos x="3528966" y="1978938"/>
                </a:cxn>
                <a:cxn ang="0">
                  <a:pos x="3834724" y="1991678"/>
                </a:cxn>
                <a:cxn ang="0">
                  <a:pos x="3868698" y="2004418"/>
                </a:cxn>
                <a:cxn ang="0">
                  <a:pos x="3881438" y="2042638"/>
                </a:cxn>
                <a:cxn ang="0">
                  <a:pos x="3830478" y="2085105"/>
                </a:cxn>
                <a:cxn ang="0">
                  <a:pos x="3524719" y="2076611"/>
                </a:cxn>
                <a:cxn ang="0">
                  <a:pos x="3490746" y="2059625"/>
                </a:cxn>
                <a:cxn ang="0">
                  <a:pos x="3002381" y="879056"/>
                </a:cxn>
                <a:cxn ang="0">
                  <a:pos x="3002381" y="815356"/>
                </a:cxn>
                <a:cxn ang="0">
                  <a:pos x="3269920" y="543571"/>
                </a:cxn>
                <a:cxn ang="0">
                  <a:pos x="3337866" y="543571"/>
                </a:cxn>
                <a:cxn ang="0">
                  <a:pos x="3337866" y="607270"/>
                </a:cxn>
                <a:cxn ang="0">
                  <a:pos x="3066081" y="879056"/>
                </a:cxn>
                <a:cxn ang="0">
                  <a:pos x="3002381" y="879056"/>
                </a:cxn>
              </a:cxnLst>
              <a:pathLst>
                <a:path w="914" h="914">
                  <a:moveTo>
                    <a:pt x="427" y="910"/>
                  </a:moveTo>
                  <a:cubicBezTo>
                    <a:pt x="425" y="908"/>
                    <a:pt x="424" y="906"/>
                    <a:pt x="424" y="903"/>
                  </a:cubicBezTo>
                  <a:cubicBezTo>
                    <a:pt x="424" y="874"/>
                    <a:pt x="424" y="874"/>
                    <a:pt x="424" y="874"/>
                  </a:cubicBezTo>
                  <a:cubicBezTo>
                    <a:pt x="424" y="868"/>
                    <a:pt x="429" y="863"/>
                    <a:pt x="435" y="863"/>
                  </a:cubicBezTo>
                  <a:cubicBezTo>
                    <a:pt x="438" y="863"/>
                    <a:pt x="441" y="864"/>
                    <a:pt x="443" y="866"/>
                  </a:cubicBezTo>
                  <a:cubicBezTo>
                    <a:pt x="445" y="868"/>
                    <a:pt x="446" y="871"/>
                    <a:pt x="446" y="874"/>
                  </a:cubicBezTo>
                  <a:cubicBezTo>
                    <a:pt x="446" y="903"/>
                    <a:pt x="446" y="903"/>
                    <a:pt x="446" y="903"/>
                  </a:cubicBezTo>
                  <a:cubicBezTo>
                    <a:pt x="446" y="909"/>
                    <a:pt x="441" y="914"/>
                    <a:pt x="435" y="914"/>
                  </a:cubicBezTo>
                  <a:cubicBezTo>
                    <a:pt x="432" y="914"/>
                    <a:pt x="429" y="913"/>
                    <a:pt x="427" y="910"/>
                  </a:cubicBezTo>
                  <a:close/>
                  <a:moveTo>
                    <a:pt x="3" y="487"/>
                  </a:moveTo>
                  <a:cubicBezTo>
                    <a:pt x="1" y="485"/>
                    <a:pt x="0" y="482"/>
                    <a:pt x="0" y="479"/>
                  </a:cubicBezTo>
                  <a:cubicBezTo>
                    <a:pt x="0" y="473"/>
                    <a:pt x="5" y="468"/>
                    <a:pt x="11" y="468"/>
                  </a:cubicBezTo>
                  <a:cubicBezTo>
                    <a:pt x="40" y="468"/>
                    <a:pt x="40" y="468"/>
                    <a:pt x="40" y="468"/>
                  </a:cubicBezTo>
                  <a:cubicBezTo>
                    <a:pt x="43" y="468"/>
                    <a:pt x="46" y="469"/>
                    <a:pt x="48" y="471"/>
                  </a:cubicBezTo>
                  <a:cubicBezTo>
                    <a:pt x="50" y="473"/>
                    <a:pt x="51" y="476"/>
                    <a:pt x="51" y="479"/>
                  </a:cubicBezTo>
                  <a:cubicBezTo>
                    <a:pt x="51" y="482"/>
                    <a:pt x="50" y="485"/>
                    <a:pt x="48" y="487"/>
                  </a:cubicBezTo>
                  <a:cubicBezTo>
                    <a:pt x="46" y="489"/>
                    <a:pt x="43" y="490"/>
                    <a:pt x="40" y="490"/>
                  </a:cubicBezTo>
                  <a:cubicBezTo>
                    <a:pt x="11" y="490"/>
                    <a:pt x="11" y="490"/>
                    <a:pt x="11" y="490"/>
                  </a:cubicBezTo>
                  <a:cubicBezTo>
                    <a:pt x="8" y="490"/>
                    <a:pt x="5" y="489"/>
                    <a:pt x="3" y="487"/>
                  </a:cubicBezTo>
                  <a:close/>
                  <a:moveTo>
                    <a:pt x="707" y="766"/>
                  </a:moveTo>
                  <a:cubicBezTo>
                    <a:pt x="702" y="762"/>
                    <a:pt x="702" y="755"/>
                    <a:pt x="707" y="750"/>
                  </a:cubicBezTo>
                  <a:cubicBezTo>
                    <a:pt x="711" y="746"/>
                    <a:pt x="718" y="746"/>
                    <a:pt x="722" y="750"/>
                  </a:cubicBezTo>
                  <a:cubicBezTo>
                    <a:pt x="758" y="786"/>
                    <a:pt x="758" y="786"/>
                    <a:pt x="758" y="786"/>
                  </a:cubicBezTo>
                  <a:cubicBezTo>
                    <a:pt x="762" y="791"/>
                    <a:pt x="762" y="798"/>
                    <a:pt x="758" y="802"/>
                  </a:cubicBezTo>
                  <a:cubicBezTo>
                    <a:pt x="754" y="806"/>
                    <a:pt x="747" y="806"/>
                    <a:pt x="742" y="802"/>
                  </a:cubicBezTo>
                  <a:lnTo>
                    <a:pt x="707" y="766"/>
                  </a:lnTo>
                  <a:close/>
                  <a:moveTo>
                    <a:pt x="112" y="171"/>
                  </a:moveTo>
                  <a:cubicBezTo>
                    <a:pt x="107" y="167"/>
                    <a:pt x="107" y="160"/>
                    <a:pt x="112" y="156"/>
                  </a:cubicBezTo>
                  <a:cubicBezTo>
                    <a:pt x="116" y="151"/>
                    <a:pt x="123" y="151"/>
                    <a:pt x="127" y="156"/>
                  </a:cubicBezTo>
                  <a:cubicBezTo>
                    <a:pt x="163" y="192"/>
                    <a:pt x="163" y="192"/>
                    <a:pt x="163" y="192"/>
                  </a:cubicBezTo>
                  <a:cubicBezTo>
                    <a:pt x="168" y="196"/>
                    <a:pt x="168" y="203"/>
                    <a:pt x="163" y="207"/>
                  </a:cubicBezTo>
                  <a:cubicBezTo>
                    <a:pt x="159" y="212"/>
                    <a:pt x="152" y="212"/>
                    <a:pt x="148" y="207"/>
                  </a:cubicBezTo>
                  <a:lnTo>
                    <a:pt x="112" y="171"/>
                  </a:lnTo>
                  <a:close/>
                  <a:moveTo>
                    <a:pt x="427" y="91"/>
                  </a:moveTo>
                  <a:cubicBezTo>
                    <a:pt x="425" y="89"/>
                    <a:pt x="424" y="87"/>
                    <a:pt x="424" y="84"/>
                  </a:cubicBezTo>
                  <a:cubicBezTo>
                    <a:pt x="424" y="11"/>
                    <a:pt x="424" y="11"/>
                    <a:pt x="424" y="11"/>
                  </a:cubicBezTo>
                  <a:cubicBezTo>
                    <a:pt x="424" y="5"/>
                    <a:pt x="429" y="0"/>
                    <a:pt x="435" y="0"/>
                  </a:cubicBezTo>
                  <a:cubicBezTo>
                    <a:pt x="438" y="0"/>
                    <a:pt x="441" y="1"/>
                    <a:pt x="443" y="3"/>
                  </a:cubicBezTo>
                  <a:cubicBezTo>
                    <a:pt x="445" y="5"/>
                    <a:pt x="446" y="8"/>
                    <a:pt x="446" y="11"/>
                  </a:cubicBezTo>
                  <a:cubicBezTo>
                    <a:pt x="446" y="84"/>
                    <a:pt x="446" y="84"/>
                    <a:pt x="446" y="84"/>
                  </a:cubicBezTo>
                  <a:cubicBezTo>
                    <a:pt x="446" y="87"/>
                    <a:pt x="445" y="89"/>
                    <a:pt x="443" y="91"/>
                  </a:cubicBezTo>
                  <a:cubicBezTo>
                    <a:pt x="441" y="94"/>
                    <a:pt x="438" y="95"/>
                    <a:pt x="435" y="95"/>
                  </a:cubicBezTo>
                  <a:cubicBezTo>
                    <a:pt x="432" y="95"/>
                    <a:pt x="429" y="94"/>
                    <a:pt x="427" y="91"/>
                  </a:cubicBezTo>
                  <a:close/>
                  <a:moveTo>
                    <a:pt x="822" y="485"/>
                  </a:moveTo>
                  <a:cubicBezTo>
                    <a:pt x="820" y="483"/>
                    <a:pt x="819" y="480"/>
                    <a:pt x="819" y="477"/>
                  </a:cubicBezTo>
                  <a:cubicBezTo>
                    <a:pt x="819" y="471"/>
                    <a:pt x="824" y="466"/>
                    <a:pt x="831" y="466"/>
                  </a:cubicBezTo>
                  <a:cubicBezTo>
                    <a:pt x="903" y="469"/>
                    <a:pt x="903" y="469"/>
                    <a:pt x="903" y="469"/>
                  </a:cubicBezTo>
                  <a:cubicBezTo>
                    <a:pt x="906" y="469"/>
                    <a:pt x="909" y="470"/>
                    <a:pt x="911" y="472"/>
                  </a:cubicBezTo>
                  <a:cubicBezTo>
                    <a:pt x="913" y="475"/>
                    <a:pt x="914" y="478"/>
                    <a:pt x="914" y="481"/>
                  </a:cubicBezTo>
                  <a:cubicBezTo>
                    <a:pt x="914" y="487"/>
                    <a:pt x="909" y="492"/>
                    <a:pt x="902" y="491"/>
                  </a:cubicBezTo>
                  <a:cubicBezTo>
                    <a:pt x="830" y="489"/>
                    <a:pt x="830" y="489"/>
                    <a:pt x="830" y="489"/>
                  </a:cubicBezTo>
                  <a:cubicBezTo>
                    <a:pt x="827" y="488"/>
                    <a:pt x="824" y="487"/>
                    <a:pt x="822" y="485"/>
                  </a:cubicBezTo>
                  <a:close/>
                  <a:moveTo>
                    <a:pt x="707" y="207"/>
                  </a:moveTo>
                  <a:cubicBezTo>
                    <a:pt x="702" y="203"/>
                    <a:pt x="702" y="196"/>
                    <a:pt x="707" y="192"/>
                  </a:cubicBezTo>
                  <a:cubicBezTo>
                    <a:pt x="770" y="128"/>
                    <a:pt x="770" y="128"/>
                    <a:pt x="770" y="128"/>
                  </a:cubicBezTo>
                  <a:cubicBezTo>
                    <a:pt x="775" y="123"/>
                    <a:pt x="782" y="123"/>
                    <a:pt x="786" y="128"/>
                  </a:cubicBezTo>
                  <a:cubicBezTo>
                    <a:pt x="790" y="132"/>
                    <a:pt x="790" y="139"/>
                    <a:pt x="786" y="143"/>
                  </a:cubicBezTo>
                  <a:cubicBezTo>
                    <a:pt x="722" y="207"/>
                    <a:pt x="722" y="207"/>
                    <a:pt x="722" y="207"/>
                  </a:cubicBezTo>
                  <a:cubicBezTo>
                    <a:pt x="718" y="212"/>
                    <a:pt x="711" y="212"/>
                    <a:pt x="707" y="207"/>
                  </a:cubicBezTo>
                  <a:close/>
                </a:path>
              </a:pathLst>
            </a:custGeom>
            <a:solidFill>
              <a:srgbClr val="3976BD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0" y="1600200"/>
            <a:ext cx="8229600" cy="4526280"/>
          </a:xfrm>
        </p:spPr>
        <p:txBody>
          <a:bodyPr/>
          <a:p>
            <a:endParaRPr lang="en-US" altLang="zh-CN" sz="2000" b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2400" b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6. </a:t>
            </a:r>
            <a:r>
              <a:rPr lang="zh-CN" altLang="en-US" sz="2400" b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在</a:t>
            </a:r>
            <a:r>
              <a:rPr lang="en-US" altLang="zh-CN" sz="2400" b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so, neither </a:t>
            </a:r>
            <a:r>
              <a:rPr lang="zh-CN" altLang="en-US" sz="2400" b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或</a:t>
            </a:r>
            <a:r>
              <a:rPr lang="en-US" altLang="zh-CN" sz="2400" b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nor</a:t>
            </a:r>
            <a:r>
              <a:rPr lang="zh-CN" altLang="en-US" sz="2400" b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引起的表承接的句子</a:t>
            </a:r>
            <a:endParaRPr lang="zh-CN" altLang="en-US" sz="2400" b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2400" b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</a:t>
            </a:r>
            <a:r>
              <a:rPr lang="en-US" altLang="zh-CN" sz="2400" b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--- </a:t>
            </a:r>
            <a:r>
              <a:rPr lang="en-US" altLang="zh-CN" sz="2400" b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He is  a good student.</a:t>
            </a:r>
            <a:endParaRPr lang="en-US" altLang="zh-CN" sz="2400" b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2400" b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 ---so he is.</a:t>
            </a:r>
            <a:endParaRPr lang="en-US" altLang="zh-CN" sz="2400" b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2400" b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 </a:t>
            </a:r>
            <a:r>
              <a:rPr lang="en-US" altLang="zh-CN" sz="2400" b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---</a:t>
            </a:r>
            <a:r>
              <a:rPr lang="en-US" altLang="zh-CN" sz="2400" b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so is she.</a:t>
            </a:r>
            <a:endParaRPr lang="en-US" altLang="zh-CN" sz="2400" b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 sz="2400" b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2400" b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---He  is not interested in this book.</a:t>
            </a:r>
            <a:endParaRPr lang="en-US" altLang="zh-CN" sz="2400" b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2400" b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--- Neither (Nor) am I.</a:t>
            </a:r>
            <a:endParaRPr lang="en-US" altLang="zh-CN" sz="2400" b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2400" b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                                 </a:t>
            </a:r>
            <a:endParaRPr lang="en-US" altLang="zh-CN" sz="2400" b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grpSp>
        <p:nvGrpSpPr>
          <p:cNvPr id="174" name="组合 1"/>
          <p:cNvGrpSpPr/>
          <p:nvPr/>
        </p:nvGrpSpPr>
        <p:grpSpPr>
          <a:xfrm>
            <a:off x="516255" y="758825"/>
            <a:ext cx="554038" cy="588963"/>
            <a:chOff x="4157663" y="1490663"/>
            <a:chExt cx="3881438" cy="3881438"/>
          </a:xfrm>
        </p:grpSpPr>
        <p:sp>
          <p:nvSpPr>
            <p:cNvPr id="28792" name="Freeform 5"/>
            <p:cNvSpPr>
              <a:spLocks noEditPoints="1"/>
            </p:cNvSpPr>
            <p:nvPr/>
          </p:nvSpPr>
          <p:spPr>
            <a:xfrm>
              <a:off x="4157663" y="2365375"/>
              <a:ext cx="3103563" cy="3006725"/>
            </a:xfrm>
            <a:custGeom>
              <a:avLst/>
              <a:gdLst/>
              <a:ahLst/>
              <a:cxnLst>
                <a:cxn ang="0">
                  <a:pos x="72175" y="2454642"/>
                </a:cxn>
                <a:cxn ang="0">
                  <a:pos x="140106" y="2174354"/>
                </a:cxn>
                <a:cxn ang="0">
                  <a:pos x="275966" y="1991742"/>
                </a:cxn>
                <a:cxn ang="0">
                  <a:pos x="475511" y="1851599"/>
                </a:cxn>
                <a:cxn ang="0">
                  <a:pos x="649582" y="1371712"/>
                </a:cxn>
                <a:cxn ang="0">
                  <a:pos x="751478" y="1189100"/>
                </a:cxn>
                <a:cxn ang="0">
                  <a:pos x="1129340" y="327002"/>
                </a:cxn>
                <a:cxn ang="0">
                  <a:pos x="2623805" y="276041"/>
                </a:cxn>
                <a:cxn ang="0">
                  <a:pos x="2662016" y="314262"/>
                </a:cxn>
                <a:cxn ang="0">
                  <a:pos x="2678998" y="1877079"/>
                </a:cxn>
                <a:cxn ang="0">
                  <a:pos x="1817134" y="2255043"/>
                </a:cxn>
                <a:cxn ang="0">
                  <a:pos x="1634571" y="2356966"/>
                </a:cxn>
                <a:cxn ang="0">
                  <a:pos x="1154814" y="2526838"/>
                </a:cxn>
                <a:cxn ang="0">
                  <a:pos x="1014708" y="2726437"/>
                </a:cxn>
                <a:cxn ang="0">
                  <a:pos x="832145" y="2866581"/>
                </a:cxn>
                <a:cxn ang="0">
                  <a:pos x="551933" y="2934529"/>
                </a:cxn>
                <a:cxn ang="0">
                  <a:pos x="84912" y="2734930"/>
                </a:cxn>
                <a:cxn ang="0">
                  <a:pos x="2615314" y="365223"/>
                </a:cxn>
                <a:cxn ang="0">
                  <a:pos x="2577103" y="331249"/>
                </a:cxn>
                <a:cxn ang="0">
                  <a:pos x="1180287" y="377964"/>
                </a:cxn>
                <a:cxn ang="0">
                  <a:pos x="819408" y="1201840"/>
                </a:cxn>
                <a:cxn ang="0">
                  <a:pos x="704776" y="1414179"/>
                </a:cxn>
                <a:cxn ang="0">
                  <a:pos x="547687" y="1872832"/>
                </a:cxn>
                <a:cxn ang="0">
                  <a:pos x="564670" y="1949275"/>
                </a:cxn>
                <a:cxn ang="0">
                  <a:pos x="377861" y="1957768"/>
                </a:cxn>
                <a:cxn ang="0">
                  <a:pos x="339651" y="2051197"/>
                </a:cxn>
                <a:cxn ang="0">
                  <a:pos x="246247" y="2089419"/>
                </a:cxn>
                <a:cxn ang="0">
                  <a:pos x="212282" y="2216822"/>
                </a:cxn>
                <a:cxn ang="0">
                  <a:pos x="152843" y="2255043"/>
                </a:cxn>
                <a:cxn ang="0">
                  <a:pos x="169825" y="2463136"/>
                </a:cxn>
                <a:cxn ang="0">
                  <a:pos x="131614" y="2492863"/>
                </a:cxn>
                <a:cxn ang="0">
                  <a:pos x="318423" y="2870827"/>
                </a:cxn>
                <a:cxn ang="0">
                  <a:pos x="534950" y="2849593"/>
                </a:cxn>
                <a:cxn ang="0">
                  <a:pos x="556178" y="2853840"/>
                </a:cxn>
                <a:cxn ang="0">
                  <a:pos x="785443" y="2802879"/>
                </a:cxn>
                <a:cxn ang="0">
                  <a:pos x="798180" y="2794385"/>
                </a:cxn>
                <a:cxn ang="0">
                  <a:pos x="955269" y="2675475"/>
                </a:cxn>
                <a:cxn ang="0">
                  <a:pos x="963760" y="2666982"/>
                </a:cxn>
                <a:cxn ang="0">
                  <a:pos x="1069901" y="2463136"/>
                </a:cxn>
                <a:cxn ang="0">
                  <a:pos x="1082638" y="2446149"/>
                </a:cxn>
                <a:cxn ang="0">
                  <a:pos x="1477482" y="2378200"/>
                </a:cxn>
                <a:cxn ang="0">
                  <a:pos x="1795905" y="2187095"/>
                </a:cxn>
                <a:cxn ang="0">
                  <a:pos x="2369067" y="2017223"/>
                </a:cxn>
                <a:cxn ang="0">
                  <a:pos x="2628051" y="377964"/>
                </a:cxn>
              </a:cxnLst>
              <a:pathLst>
                <a:path w="731" h="708">
                  <a:moveTo>
                    <a:pt x="20" y="644"/>
                  </a:moveTo>
                  <a:cubicBezTo>
                    <a:pt x="1" y="626"/>
                    <a:pt x="0" y="597"/>
                    <a:pt x="17" y="578"/>
                  </a:cubicBezTo>
                  <a:cubicBezTo>
                    <a:pt x="6" y="559"/>
                    <a:pt x="9" y="534"/>
                    <a:pt x="24" y="519"/>
                  </a:cubicBezTo>
                  <a:cubicBezTo>
                    <a:pt x="27" y="516"/>
                    <a:pt x="29" y="514"/>
                    <a:pt x="33" y="512"/>
                  </a:cubicBezTo>
                  <a:cubicBezTo>
                    <a:pt x="33" y="500"/>
                    <a:pt x="38" y="489"/>
                    <a:pt x="47" y="480"/>
                  </a:cubicBezTo>
                  <a:cubicBezTo>
                    <a:pt x="52" y="475"/>
                    <a:pt x="58" y="471"/>
                    <a:pt x="65" y="469"/>
                  </a:cubicBezTo>
                  <a:cubicBezTo>
                    <a:pt x="68" y="461"/>
                    <a:pt x="72" y="455"/>
                    <a:pt x="77" y="450"/>
                  </a:cubicBezTo>
                  <a:cubicBezTo>
                    <a:pt x="86" y="440"/>
                    <a:pt x="99" y="435"/>
                    <a:pt x="112" y="436"/>
                  </a:cubicBezTo>
                  <a:cubicBezTo>
                    <a:pt x="111" y="406"/>
                    <a:pt x="118" y="376"/>
                    <a:pt x="133" y="351"/>
                  </a:cubicBezTo>
                  <a:cubicBezTo>
                    <a:pt x="139" y="341"/>
                    <a:pt x="146" y="332"/>
                    <a:pt x="153" y="323"/>
                  </a:cubicBezTo>
                  <a:cubicBezTo>
                    <a:pt x="163" y="310"/>
                    <a:pt x="174" y="296"/>
                    <a:pt x="177" y="281"/>
                  </a:cubicBezTo>
                  <a:cubicBezTo>
                    <a:pt x="177" y="280"/>
                    <a:pt x="177" y="280"/>
                    <a:pt x="177" y="280"/>
                  </a:cubicBezTo>
                  <a:cubicBezTo>
                    <a:pt x="188" y="226"/>
                    <a:pt x="196" y="184"/>
                    <a:pt x="218" y="142"/>
                  </a:cubicBezTo>
                  <a:cubicBezTo>
                    <a:pt x="230" y="119"/>
                    <a:pt x="246" y="97"/>
                    <a:pt x="266" y="77"/>
                  </a:cubicBezTo>
                  <a:cubicBezTo>
                    <a:pt x="313" y="31"/>
                    <a:pt x="375" y="4"/>
                    <a:pt x="440" y="2"/>
                  </a:cubicBezTo>
                  <a:cubicBezTo>
                    <a:pt x="506" y="0"/>
                    <a:pt x="569" y="22"/>
                    <a:pt x="618" y="65"/>
                  </a:cubicBezTo>
                  <a:cubicBezTo>
                    <a:pt x="620" y="67"/>
                    <a:pt x="622" y="69"/>
                    <a:pt x="624" y="71"/>
                  </a:cubicBezTo>
                  <a:cubicBezTo>
                    <a:pt x="625" y="72"/>
                    <a:pt x="626" y="73"/>
                    <a:pt x="627" y="74"/>
                  </a:cubicBezTo>
                  <a:cubicBezTo>
                    <a:pt x="629" y="75"/>
                    <a:pt x="630" y="76"/>
                    <a:pt x="631" y="77"/>
                  </a:cubicBezTo>
                  <a:cubicBezTo>
                    <a:pt x="731" y="178"/>
                    <a:pt x="731" y="341"/>
                    <a:pt x="631" y="442"/>
                  </a:cubicBezTo>
                  <a:cubicBezTo>
                    <a:pt x="610" y="462"/>
                    <a:pt x="589" y="478"/>
                    <a:pt x="565" y="490"/>
                  </a:cubicBezTo>
                  <a:cubicBezTo>
                    <a:pt x="524" y="511"/>
                    <a:pt x="482" y="520"/>
                    <a:pt x="428" y="531"/>
                  </a:cubicBezTo>
                  <a:cubicBezTo>
                    <a:pt x="427" y="531"/>
                    <a:pt x="427" y="531"/>
                    <a:pt x="427" y="531"/>
                  </a:cubicBezTo>
                  <a:cubicBezTo>
                    <a:pt x="412" y="534"/>
                    <a:pt x="398" y="545"/>
                    <a:pt x="385" y="555"/>
                  </a:cubicBezTo>
                  <a:cubicBezTo>
                    <a:pt x="375" y="562"/>
                    <a:pt x="367" y="569"/>
                    <a:pt x="357" y="575"/>
                  </a:cubicBezTo>
                  <a:cubicBezTo>
                    <a:pt x="331" y="590"/>
                    <a:pt x="302" y="597"/>
                    <a:pt x="272" y="595"/>
                  </a:cubicBezTo>
                  <a:cubicBezTo>
                    <a:pt x="272" y="609"/>
                    <a:pt x="267" y="621"/>
                    <a:pt x="258" y="631"/>
                  </a:cubicBezTo>
                  <a:cubicBezTo>
                    <a:pt x="253" y="636"/>
                    <a:pt x="246" y="640"/>
                    <a:pt x="239" y="642"/>
                  </a:cubicBezTo>
                  <a:cubicBezTo>
                    <a:pt x="237" y="649"/>
                    <a:pt x="233" y="656"/>
                    <a:pt x="228" y="661"/>
                  </a:cubicBezTo>
                  <a:cubicBezTo>
                    <a:pt x="219" y="670"/>
                    <a:pt x="208" y="675"/>
                    <a:pt x="196" y="675"/>
                  </a:cubicBezTo>
                  <a:cubicBezTo>
                    <a:pt x="194" y="678"/>
                    <a:pt x="192" y="681"/>
                    <a:pt x="189" y="684"/>
                  </a:cubicBezTo>
                  <a:cubicBezTo>
                    <a:pt x="173" y="699"/>
                    <a:pt x="149" y="702"/>
                    <a:pt x="130" y="691"/>
                  </a:cubicBezTo>
                  <a:cubicBezTo>
                    <a:pt x="110" y="708"/>
                    <a:pt x="82" y="706"/>
                    <a:pt x="63" y="688"/>
                  </a:cubicBezTo>
                  <a:lnTo>
                    <a:pt x="20" y="644"/>
                  </a:lnTo>
                  <a:close/>
                  <a:moveTo>
                    <a:pt x="619" y="89"/>
                  </a:moveTo>
                  <a:cubicBezTo>
                    <a:pt x="618" y="88"/>
                    <a:pt x="617" y="87"/>
                    <a:pt x="616" y="86"/>
                  </a:cubicBezTo>
                  <a:cubicBezTo>
                    <a:pt x="615" y="85"/>
                    <a:pt x="614" y="84"/>
                    <a:pt x="613" y="83"/>
                  </a:cubicBezTo>
                  <a:cubicBezTo>
                    <a:pt x="611" y="81"/>
                    <a:pt x="609" y="79"/>
                    <a:pt x="607" y="78"/>
                  </a:cubicBezTo>
                  <a:cubicBezTo>
                    <a:pt x="561" y="37"/>
                    <a:pt x="502" y="16"/>
                    <a:pt x="441" y="18"/>
                  </a:cubicBezTo>
                  <a:cubicBezTo>
                    <a:pt x="379" y="20"/>
                    <a:pt x="321" y="45"/>
                    <a:pt x="278" y="89"/>
                  </a:cubicBezTo>
                  <a:cubicBezTo>
                    <a:pt x="259" y="108"/>
                    <a:pt x="244" y="128"/>
                    <a:pt x="232" y="150"/>
                  </a:cubicBezTo>
                  <a:cubicBezTo>
                    <a:pt x="212" y="189"/>
                    <a:pt x="204" y="231"/>
                    <a:pt x="193" y="283"/>
                  </a:cubicBezTo>
                  <a:cubicBezTo>
                    <a:pt x="193" y="285"/>
                    <a:pt x="193" y="285"/>
                    <a:pt x="193" y="285"/>
                  </a:cubicBezTo>
                  <a:cubicBezTo>
                    <a:pt x="189" y="303"/>
                    <a:pt x="177" y="318"/>
                    <a:pt x="166" y="333"/>
                  </a:cubicBezTo>
                  <a:cubicBezTo>
                    <a:pt x="159" y="342"/>
                    <a:pt x="153" y="350"/>
                    <a:pt x="147" y="359"/>
                  </a:cubicBezTo>
                  <a:cubicBezTo>
                    <a:pt x="133" y="384"/>
                    <a:pt x="126" y="413"/>
                    <a:pt x="129" y="441"/>
                  </a:cubicBezTo>
                  <a:cubicBezTo>
                    <a:pt x="130" y="445"/>
                    <a:pt x="131" y="449"/>
                    <a:pt x="131" y="453"/>
                  </a:cubicBezTo>
                  <a:cubicBezTo>
                    <a:pt x="133" y="459"/>
                    <a:pt x="133" y="459"/>
                    <a:pt x="133" y="459"/>
                  </a:cubicBezTo>
                  <a:cubicBezTo>
                    <a:pt x="127" y="456"/>
                    <a:pt x="127" y="456"/>
                    <a:pt x="127" y="456"/>
                  </a:cubicBezTo>
                  <a:cubicBezTo>
                    <a:pt x="115" y="449"/>
                    <a:pt x="99" y="451"/>
                    <a:pt x="89" y="461"/>
                  </a:cubicBezTo>
                  <a:cubicBezTo>
                    <a:pt x="84" y="467"/>
                    <a:pt x="81" y="473"/>
                    <a:pt x="80" y="480"/>
                  </a:cubicBezTo>
                  <a:cubicBezTo>
                    <a:pt x="80" y="483"/>
                    <a:pt x="80" y="483"/>
                    <a:pt x="80" y="483"/>
                  </a:cubicBezTo>
                  <a:cubicBezTo>
                    <a:pt x="77" y="483"/>
                    <a:pt x="77" y="483"/>
                    <a:pt x="77" y="483"/>
                  </a:cubicBezTo>
                  <a:cubicBezTo>
                    <a:pt x="70" y="484"/>
                    <a:pt x="63" y="487"/>
                    <a:pt x="58" y="492"/>
                  </a:cubicBezTo>
                  <a:cubicBezTo>
                    <a:pt x="51" y="499"/>
                    <a:pt x="48" y="510"/>
                    <a:pt x="49" y="520"/>
                  </a:cubicBezTo>
                  <a:cubicBezTo>
                    <a:pt x="50" y="522"/>
                    <a:pt x="50" y="522"/>
                    <a:pt x="50" y="522"/>
                  </a:cubicBezTo>
                  <a:cubicBezTo>
                    <a:pt x="48" y="523"/>
                    <a:pt x="48" y="523"/>
                    <a:pt x="48" y="523"/>
                  </a:cubicBezTo>
                  <a:cubicBezTo>
                    <a:pt x="43" y="525"/>
                    <a:pt x="39" y="527"/>
                    <a:pt x="36" y="531"/>
                  </a:cubicBezTo>
                  <a:cubicBezTo>
                    <a:pt x="23" y="543"/>
                    <a:pt x="23" y="564"/>
                    <a:pt x="36" y="576"/>
                  </a:cubicBezTo>
                  <a:cubicBezTo>
                    <a:pt x="40" y="580"/>
                    <a:pt x="40" y="580"/>
                    <a:pt x="40" y="580"/>
                  </a:cubicBezTo>
                  <a:cubicBezTo>
                    <a:pt x="37" y="582"/>
                    <a:pt x="37" y="582"/>
                    <a:pt x="37" y="582"/>
                  </a:cubicBezTo>
                  <a:cubicBezTo>
                    <a:pt x="35" y="583"/>
                    <a:pt x="33" y="585"/>
                    <a:pt x="31" y="587"/>
                  </a:cubicBezTo>
                  <a:cubicBezTo>
                    <a:pt x="19" y="599"/>
                    <a:pt x="19" y="620"/>
                    <a:pt x="31" y="633"/>
                  </a:cubicBezTo>
                  <a:cubicBezTo>
                    <a:pt x="75" y="676"/>
                    <a:pt x="75" y="676"/>
                    <a:pt x="75" y="676"/>
                  </a:cubicBezTo>
                  <a:cubicBezTo>
                    <a:pt x="88" y="689"/>
                    <a:pt x="108" y="689"/>
                    <a:pt x="121" y="677"/>
                  </a:cubicBezTo>
                  <a:cubicBezTo>
                    <a:pt x="123" y="675"/>
                    <a:pt x="124" y="673"/>
                    <a:pt x="126" y="671"/>
                  </a:cubicBezTo>
                  <a:cubicBezTo>
                    <a:pt x="127" y="668"/>
                    <a:pt x="127" y="668"/>
                    <a:pt x="127" y="668"/>
                  </a:cubicBezTo>
                  <a:cubicBezTo>
                    <a:pt x="131" y="672"/>
                    <a:pt x="131" y="672"/>
                    <a:pt x="131" y="672"/>
                  </a:cubicBezTo>
                  <a:cubicBezTo>
                    <a:pt x="144" y="684"/>
                    <a:pt x="165" y="685"/>
                    <a:pt x="177" y="672"/>
                  </a:cubicBezTo>
                  <a:cubicBezTo>
                    <a:pt x="181" y="669"/>
                    <a:pt x="183" y="665"/>
                    <a:pt x="185" y="660"/>
                  </a:cubicBezTo>
                  <a:cubicBezTo>
                    <a:pt x="186" y="658"/>
                    <a:pt x="186" y="658"/>
                    <a:pt x="186" y="658"/>
                  </a:cubicBezTo>
                  <a:cubicBezTo>
                    <a:pt x="188" y="658"/>
                    <a:pt x="188" y="658"/>
                    <a:pt x="188" y="658"/>
                  </a:cubicBezTo>
                  <a:cubicBezTo>
                    <a:pt x="198" y="660"/>
                    <a:pt x="209" y="657"/>
                    <a:pt x="216" y="649"/>
                  </a:cubicBezTo>
                  <a:cubicBezTo>
                    <a:pt x="221" y="644"/>
                    <a:pt x="224" y="638"/>
                    <a:pt x="225" y="630"/>
                  </a:cubicBezTo>
                  <a:cubicBezTo>
                    <a:pt x="225" y="628"/>
                    <a:pt x="225" y="628"/>
                    <a:pt x="225" y="628"/>
                  </a:cubicBezTo>
                  <a:cubicBezTo>
                    <a:pt x="227" y="628"/>
                    <a:pt x="227" y="628"/>
                    <a:pt x="227" y="628"/>
                  </a:cubicBezTo>
                  <a:cubicBezTo>
                    <a:pt x="235" y="627"/>
                    <a:pt x="241" y="624"/>
                    <a:pt x="246" y="619"/>
                  </a:cubicBezTo>
                  <a:cubicBezTo>
                    <a:pt x="256" y="609"/>
                    <a:pt x="259" y="593"/>
                    <a:pt x="252" y="580"/>
                  </a:cubicBezTo>
                  <a:cubicBezTo>
                    <a:pt x="249" y="575"/>
                    <a:pt x="249" y="575"/>
                    <a:pt x="249" y="575"/>
                  </a:cubicBezTo>
                  <a:cubicBezTo>
                    <a:pt x="255" y="576"/>
                    <a:pt x="255" y="576"/>
                    <a:pt x="255" y="576"/>
                  </a:cubicBezTo>
                  <a:cubicBezTo>
                    <a:pt x="259" y="577"/>
                    <a:pt x="263" y="578"/>
                    <a:pt x="266" y="578"/>
                  </a:cubicBezTo>
                  <a:cubicBezTo>
                    <a:pt x="295" y="581"/>
                    <a:pt x="324" y="575"/>
                    <a:pt x="348" y="560"/>
                  </a:cubicBezTo>
                  <a:cubicBezTo>
                    <a:pt x="357" y="555"/>
                    <a:pt x="366" y="549"/>
                    <a:pt x="374" y="542"/>
                  </a:cubicBezTo>
                  <a:cubicBezTo>
                    <a:pt x="389" y="530"/>
                    <a:pt x="405" y="518"/>
                    <a:pt x="423" y="515"/>
                  </a:cubicBezTo>
                  <a:cubicBezTo>
                    <a:pt x="425" y="514"/>
                    <a:pt x="425" y="514"/>
                    <a:pt x="425" y="514"/>
                  </a:cubicBezTo>
                  <a:cubicBezTo>
                    <a:pt x="477" y="504"/>
                    <a:pt x="519" y="496"/>
                    <a:pt x="558" y="475"/>
                  </a:cubicBezTo>
                  <a:cubicBezTo>
                    <a:pt x="580" y="464"/>
                    <a:pt x="600" y="449"/>
                    <a:pt x="619" y="430"/>
                  </a:cubicBezTo>
                  <a:cubicBezTo>
                    <a:pt x="713" y="336"/>
                    <a:pt x="713" y="183"/>
                    <a:pt x="619" y="89"/>
                  </a:cubicBezTo>
                  <a:close/>
                </a:path>
              </a:pathLst>
            </a:custGeom>
            <a:solidFill>
              <a:srgbClr val="3976BD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8793" name="Freeform 6"/>
            <p:cNvSpPr/>
            <p:nvPr/>
          </p:nvSpPr>
          <p:spPr>
            <a:xfrm>
              <a:off x="4959350" y="3660775"/>
              <a:ext cx="1554163" cy="1103313"/>
            </a:xfrm>
            <a:custGeom>
              <a:avLst/>
              <a:gdLst/>
              <a:ahLst/>
              <a:cxnLst>
                <a:cxn ang="0">
                  <a:pos x="1554163" y="649257"/>
                </a:cxn>
                <a:cxn ang="0">
                  <a:pos x="1532931" y="661987"/>
                </a:cxn>
                <a:cxn ang="0">
                  <a:pos x="989398" y="818997"/>
                </a:cxn>
                <a:cxn ang="0">
                  <a:pos x="980906" y="818997"/>
                </a:cxn>
                <a:cxn ang="0">
                  <a:pos x="743110" y="950546"/>
                </a:cxn>
                <a:cxn ang="0">
                  <a:pos x="641198" y="1022686"/>
                </a:cxn>
                <a:cxn ang="0">
                  <a:pos x="335461" y="1090582"/>
                </a:cxn>
                <a:cxn ang="0">
                  <a:pos x="46709" y="950546"/>
                </a:cxn>
                <a:cxn ang="0">
                  <a:pos x="0" y="903867"/>
                </a:cxn>
                <a:cxn ang="0">
                  <a:pos x="352446" y="551656"/>
                </a:cxn>
                <a:cxn ang="0">
                  <a:pos x="416142" y="403133"/>
                </a:cxn>
                <a:cxn ang="0">
                  <a:pos x="292997" y="377672"/>
                </a:cxn>
                <a:cxn ang="0">
                  <a:pos x="339707" y="203688"/>
                </a:cxn>
                <a:cxn ang="0">
                  <a:pos x="496822" y="161253"/>
                </a:cxn>
                <a:cxn ang="0">
                  <a:pos x="543532" y="297045"/>
                </a:cxn>
                <a:cxn ang="0">
                  <a:pos x="649691" y="258854"/>
                </a:cxn>
                <a:cxn ang="0">
                  <a:pos x="904471" y="0"/>
                </a:cxn>
                <a:cxn ang="0">
                  <a:pos x="1082818" y="178227"/>
                </a:cxn>
                <a:cxn ang="0">
                  <a:pos x="1099803" y="267341"/>
                </a:cxn>
                <a:cxn ang="0">
                  <a:pos x="963920" y="305532"/>
                </a:cxn>
                <a:cxn ang="0">
                  <a:pos x="1010630" y="466786"/>
                </a:cxn>
                <a:cxn ang="0">
                  <a:pos x="1159252" y="509221"/>
                </a:cxn>
                <a:cxn ang="0">
                  <a:pos x="1188977" y="403133"/>
                </a:cxn>
                <a:cxn ang="0">
                  <a:pos x="1329106" y="424351"/>
                </a:cxn>
                <a:cxn ang="0">
                  <a:pos x="1554163" y="649257"/>
                </a:cxn>
              </a:cxnLst>
              <a:pathLst>
                <a:path w="366" h="260">
                  <a:moveTo>
                    <a:pt x="366" y="153"/>
                  </a:moveTo>
                  <a:cubicBezTo>
                    <a:pt x="364" y="154"/>
                    <a:pt x="363" y="155"/>
                    <a:pt x="361" y="156"/>
                  </a:cubicBezTo>
                  <a:cubicBezTo>
                    <a:pt x="324" y="175"/>
                    <a:pt x="284" y="183"/>
                    <a:pt x="233" y="193"/>
                  </a:cubicBezTo>
                  <a:cubicBezTo>
                    <a:pt x="231" y="193"/>
                    <a:pt x="231" y="193"/>
                    <a:pt x="231" y="193"/>
                  </a:cubicBezTo>
                  <a:cubicBezTo>
                    <a:pt x="209" y="198"/>
                    <a:pt x="191" y="212"/>
                    <a:pt x="175" y="224"/>
                  </a:cubicBezTo>
                  <a:cubicBezTo>
                    <a:pt x="167" y="230"/>
                    <a:pt x="159" y="237"/>
                    <a:pt x="151" y="241"/>
                  </a:cubicBezTo>
                  <a:cubicBezTo>
                    <a:pt x="130" y="254"/>
                    <a:pt x="104" y="260"/>
                    <a:pt x="79" y="257"/>
                  </a:cubicBezTo>
                  <a:cubicBezTo>
                    <a:pt x="54" y="254"/>
                    <a:pt x="30" y="242"/>
                    <a:pt x="11" y="224"/>
                  </a:cubicBezTo>
                  <a:cubicBezTo>
                    <a:pt x="0" y="213"/>
                    <a:pt x="0" y="213"/>
                    <a:pt x="0" y="213"/>
                  </a:cubicBezTo>
                  <a:cubicBezTo>
                    <a:pt x="83" y="130"/>
                    <a:pt x="83" y="130"/>
                    <a:pt x="83" y="130"/>
                  </a:cubicBezTo>
                  <a:cubicBezTo>
                    <a:pt x="100" y="114"/>
                    <a:pt x="105" y="102"/>
                    <a:pt x="98" y="95"/>
                  </a:cubicBezTo>
                  <a:cubicBezTo>
                    <a:pt x="92" y="89"/>
                    <a:pt x="77" y="98"/>
                    <a:pt x="69" y="89"/>
                  </a:cubicBezTo>
                  <a:cubicBezTo>
                    <a:pt x="64" y="84"/>
                    <a:pt x="63" y="65"/>
                    <a:pt x="80" y="48"/>
                  </a:cubicBezTo>
                  <a:cubicBezTo>
                    <a:pt x="97" y="31"/>
                    <a:pt x="112" y="32"/>
                    <a:pt x="117" y="38"/>
                  </a:cubicBezTo>
                  <a:cubicBezTo>
                    <a:pt x="125" y="46"/>
                    <a:pt x="118" y="60"/>
                    <a:pt x="128" y="70"/>
                  </a:cubicBezTo>
                  <a:cubicBezTo>
                    <a:pt x="135" y="77"/>
                    <a:pt x="146" y="68"/>
                    <a:pt x="153" y="61"/>
                  </a:cubicBezTo>
                  <a:cubicBezTo>
                    <a:pt x="213" y="0"/>
                    <a:pt x="213" y="0"/>
                    <a:pt x="213" y="0"/>
                  </a:cubicBezTo>
                  <a:cubicBezTo>
                    <a:pt x="255" y="42"/>
                    <a:pt x="255" y="42"/>
                    <a:pt x="255" y="42"/>
                  </a:cubicBezTo>
                  <a:cubicBezTo>
                    <a:pt x="263" y="50"/>
                    <a:pt x="263" y="59"/>
                    <a:pt x="259" y="63"/>
                  </a:cubicBezTo>
                  <a:cubicBezTo>
                    <a:pt x="249" y="73"/>
                    <a:pt x="236" y="64"/>
                    <a:pt x="227" y="72"/>
                  </a:cubicBezTo>
                  <a:cubicBezTo>
                    <a:pt x="219" y="81"/>
                    <a:pt x="224" y="97"/>
                    <a:pt x="238" y="110"/>
                  </a:cubicBezTo>
                  <a:cubicBezTo>
                    <a:pt x="251" y="123"/>
                    <a:pt x="266" y="127"/>
                    <a:pt x="273" y="120"/>
                  </a:cubicBezTo>
                  <a:cubicBezTo>
                    <a:pt x="281" y="113"/>
                    <a:pt x="274" y="101"/>
                    <a:pt x="280" y="95"/>
                  </a:cubicBezTo>
                  <a:cubicBezTo>
                    <a:pt x="286" y="89"/>
                    <a:pt x="297" y="84"/>
                    <a:pt x="313" y="100"/>
                  </a:cubicBezTo>
                  <a:lnTo>
                    <a:pt x="366" y="153"/>
                  </a:lnTo>
                  <a:close/>
                </a:path>
              </a:pathLst>
            </a:custGeom>
            <a:solidFill>
              <a:srgbClr val="3976BD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8794" name="Freeform 7"/>
            <p:cNvSpPr/>
            <p:nvPr/>
          </p:nvSpPr>
          <p:spPr>
            <a:xfrm>
              <a:off x="5218113" y="2505075"/>
              <a:ext cx="1517650" cy="1155700"/>
            </a:xfrm>
            <a:custGeom>
              <a:avLst/>
              <a:gdLst/>
              <a:ahLst/>
              <a:cxnLst>
                <a:cxn ang="0">
                  <a:pos x="1207318" y="943255"/>
                </a:cxn>
                <a:cxn ang="0">
                  <a:pos x="1020268" y="989993"/>
                </a:cxn>
                <a:cxn ang="0">
                  <a:pos x="986259" y="871023"/>
                </a:cxn>
                <a:cxn ang="0">
                  <a:pos x="888484" y="913512"/>
                </a:cxn>
                <a:cxn ang="0">
                  <a:pos x="646170" y="1155700"/>
                </a:cxn>
                <a:cxn ang="0">
                  <a:pos x="471874" y="981495"/>
                </a:cxn>
                <a:cxn ang="0">
                  <a:pos x="429363" y="883770"/>
                </a:cxn>
                <a:cxn ang="0">
                  <a:pos x="565399" y="824286"/>
                </a:cxn>
                <a:cxn ang="0">
                  <a:pos x="488878" y="654330"/>
                </a:cxn>
                <a:cxn ang="0">
                  <a:pos x="323085" y="624587"/>
                </a:cxn>
                <a:cxn ang="0">
                  <a:pos x="284825" y="743556"/>
                </a:cxn>
                <a:cxn ang="0">
                  <a:pos x="157291" y="667076"/>
                </a:cxn>
                <a:cxn ang="0">
                  <a:pos x="0" y="509867"/>
                </a:cxn>
                <a:cxn ang="0">
                  <a:pos x="170044" y="288925"/>
                </a:cxn>
                <a:cxn ang="0">
                  <a:pos x="811964" y="8497"/>
                </a:cxn>
                <a:cxn ang="0">
                  <a:pos x="1470887" y="242187"/>
                </a:cxn>
                <a:cxn ang="0">
                  <a:pos x="1496394" y="263431"/>
                </a:cxn>
                <a:cxn ang="0">
                  <a:pos x="1504896" y="276178"/>
                </a:cxn>
                <a:cxn ang="0">
                  <a:pos x="1517650" y="288925"/>
                </a:cxn>
                <a:cxn ang="0">
                  <a:pos x="1152053" y="654330"/>
                </a:cxn>
                <a:cxn ang="0">
                  <a:pos x="1113793" y="735059"/>
                </a:cxn>
                <a:cxn ang="0">
                  <a:pos x="1224322" y="756303"/>
                </a:cxn>
                <a:cxn ang="0">
                  <a:pos x="1207318" y="943255"/>
                </a:cxn>
              </a:cxnLst>
              <a:pathLst>
                <a:path w="357" h="272">
                  <a:moveTo>
                    <a:pt x="284" y="222"/>
                  </a:moveTo>
                  <a:cubicBezTo>
                    <a:pt x="257" y="248"/>
                    <a:pt x="244" y="236"/>
                    <a:pt x="240" y="233"/>
                  </a:cubicBezTo>
                  <a:cubicBezTo>
                    <a:pt x="233" y="226"/>
                    <a:pt x="238" y="211"/>
                    <a:pt x="232" y="205"/>
                  </a:cubicBezTo>
                  <a:cubicBezTo>
                    <a:pt x="227" y="201"/>
                    <a:pt x="222" y="203"/>
                    <a:pt x="209" y="215"/>
                  </a:cubicBezTo>
                  <a:cubicBezTo>
                    <a:pt x="152" y="272"/>
                    <a:pt x="152" y="272"/>
                    <a:pt x="152" y="272"/>
                  </a:cubicBezTo>
                  <a:cubicBezTo>
                    <a:pt x="111" y="231"/>
                    <a:pt x="111" y="231"/>
                    <a:pt x="111" y="231"/>
                  </a:cubicBezTo>
                  <a:cubicBezTo>
                    <a:pt x="104" y="224"/>
                    <a:pt x="96" y="213"/>
                    <a:pt x="101" y="208"/>
                  </a:cubicBezTo>
                  <a:cubicBezTo>
                    <a:pt x="110" y="199"/>
                    <a:pt x="123" y="204"/>
                    <a:pt x="133" y="194"/>
                  </a:cubicBezTo>
                  <a:cubicBezTo>
                    <a:pt x="142" y="185"/>
                    <a:pt x="132" y="166"/>
                    <a:pt x="115" y="154"/>
                  </a:cubicBezTo>
                  <a:cubicBezTo>
                    <a:pt x="94" y="139"/>
                    <a:pt x="82" y="141"/>
                    <a:pt x="76" y="147"/>
                  </a:cubicBezTo>
                  <a:cubicBezTo>
                    <a:pt x="70" y="153"/>
                    <a:pt x="74" y="167"/>
                    <a:pt x="67" y="175"/>
                  </a:cubicBezTo>
                  <a:cubicBezTo>
                    <a:pt x="61" y="180"/>
                    <a:pt x="42" y="162"/>
                    <a:pt x="37" y="157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0" y="101"/>
                    <a:pt x="23" y="84"/>
                    <a:pt x="40" y="68"/>
                  </a:cubicBezTo>
                  <a:cubicBezTo>
                    <a:pt x="80" y="27"/>
                    <a:pt x="134" y="4"/>
                    <a:pt x="191" y="2"/>
                  </a:cubicBezTo>
                  <a:cubicBezTo>
                    <a:pt x="248" y="0"/>
                    <a:pt x="303" y="20"/>
                    <a:pt x="346" y="57"/>
                  </a:cubicBezTo>
                  <a:cubicBezTo>
                    <a:pt x="348" y="59"/>
                    <a:pt x="350" y="60"/>
                    <a:pt x="352" y="62"/>
                  </a:cubicBezTo>
                  <a:cubicBezTo>
                    <a:pt x="353" y="63"/>
                    <a:pt x="354" y="64"/>
                    <a:pt x="354" y="65"/>
                  </a:cubicBezTo>
                  <a:cubicBezTo>
                    <a:pt x="355" y="66"/>
                    <a:pt x="356" y="67"/>
                    <a:pt x="357" y="68"/>
                  </a:cubicBezTo>
                  <a:cubicBezTo>
                    <a:pt x="271" y="154"/>
                    <a:pt x="271" y="154"/>
                    <a:pt x="271" y="154"/>
                  </a:cubicBezTo>
                  <a:cubicBezTo>
                    <a:pt x="263" y="162"/>
                    <a:pt x="257" y="168"/>
                    <a:pt x="262" y="173"/>
                  </a:cubicBezTo>
                  <a:cubicBezTo>
                    <a:pt x="270" y="180"/>
                    <a:pt x="281" y="171"/>
                    <a:pt x="288" y="178"/>
                  </a:cubicBezTo>
                  <a:cubicBezTo>
                    <a:pt x="296" y="187"/>
                    <a:pt x="303" y="202"/>
                    <a:pt x="284" y="222"/>
                  </a:cubicBezTo>
                  <a:close/>
                </a:path>
              </a:pathLst>
            </a:custGeom>
            <a:solidFill>
              <a:srgbClr val="3976BD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8795" name="Freeform 8"/>
            <p:cNvSpPr/>
            <p:nvPr/>
          </p:nvSpPr>
          <p:spPr>
            <a:xfrm>
              <a:off x="4556125" y="4348163"/>
              <a:ext cx="623888" cy="620713"/>
            </a:xfrm>
            <a:custGeom>
              <a:avLst/>
              <a:gdLst/>
              <a:ahLst/>
              <a:cxnLst>
                <a:cxn ang="0">
                  <a:pos x="29708" y="123292"/>
                </a:cxn>
                <a:cxn ang="0">
                  <a:pos x="29708" y="25508"/>
                </a:cxn>
                <a:cxn ang="0">
                  <a:pos x="123079" y="25508"/>
                </a:cxn>
                <a:cxn ang="0">
                  <a:pos x="594179" y="501672"/>
                </a:cxn>
                <a:cxn ang="0">
                  <a:pos x="598423" y="595204"/>
                </a:cxn>
                <a:cxn ang="0">
                  <a:pos x="500808" y="595204"/>
                </a:cxn>
                <a:cxn ang="0">
                  <a:pos x="29708" y="123292"/>
                </a:cxn>
              </a:cxnLst>
              <a:pathLst>
                <a:path w="147" h="146">
                  <a:moveTo>
                    <a:pt x="7" y="29"/>
                  </a:moveTo>
                  <a:cubicBezTo>
                    <a:pt x="1" y="22"/>
                    <a:pt x="0" y="12"/>
                    <a:pt x="7" y="6"/>
                  </a:cubicBezTo>
                  <a:cubicBezTo>
                    <a:pt x="13" y="0"/>
                    <a:pt x="23" y="0"/>
                    <a:pt x="29" y="6"/>
                  </a:cubicBezTo>
                  <a:cubicBezTo>
                    <a:pt x="140" y="118"/>
                    <a:pt x="140" y="118"/>
                    <a:pt x="140" y="118"/>
                  </a:cubicBezTo>
                  <a:cubicBezTo>
                    <a:pt x="147" y="124"/>
                    <a:pt x="147" y="134"/>
                    <a:pt x="141" y="140"/>
                  </a:cubicBezTo>
                  <a:cubicBezTo>
                    <a:pt x="135" y="146"/>
                    <a:pt x="124" y="146"/>
                    <a:pt x="118" y="140"/>
                  </a:cubicBezTo>
                  <a:lnTo>
                    <a:pt x="7" y="29"/>
                  </a:lnTo>
                  <a:close/>
                </a:path>
              </a:pathLst>
            </a:custGeom>
            <a:solidFill>
              <a:srgbClr val="3976BD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8796" name="Freeform 9"/>
            <p:cNvSpPr/>
            <p:nvPr/>
          </p:nvSpPr>
          <p:spPr>
            <a:xfrm>
              <a:off x="4429125" y="4479925"/>
              <a:ext cx="619125" cy="620713"/>
            </a:xfrm>
            <a:custGeom>
              <a:avLst/>
              <a:gdLst/>
              <a:ahLst/>
              <a:cxnLst>
                <a:cxn ang="0">
                  <a:pos x="25443" y="119040"/>
                </a:cxn>
                <a:cxn ang="0">
                  <a:pos x="25443" y="25508"/>
                </a:cxn>
                <a:cxn ang="0">
                  <a:pos x="118736" y="25508"/>
                </a:cxn>
                <a:cxn ang="0">
                  <a:pos x="593681" y="497420"/>
                </a:cxn>
                <a:cxn ang="0">
                  <a:pos x="593681" y="595204"/>
                </a:cxn>
                <a:cxn ang="0">
                  <a:pos x="500388" y="590952"/>
                </a:cxn>
                <a:cxn ang="0">
                  <a:pos x="25443" y="119040"/>
                </a:cxn>
              </a:cxnLst>
              <a:pathLst>
                <a:path w="146" h="146">
                  <a:moveTo>
                    <a:pt x="6" y="28"/>
                  </a:moveTo>
                  <a:cubicBezTo>
                    <a:pt x="0" y="22"/>
                    <a:pt x="0" y="12"/>
                    <a:pt x="6" y="6"/>
                  </a:cubicBezTo>
                  <a:cubicBezTo>
                    <a:pt x="12" y="0"/>
                    <a:pt x="22" y="0"/>
                    <a:pt x="28" y="6"/>
                  </a:cubicBezTo>
                  <a:cubicBezTo>
                    <a:pt x="140" y="117"/>
                    <a:pt x="140" y="117"/>
                    <a:pt x="140" y="117"/>
                  </a:cubicBezTo>
                  <a:cubicBezTo>
                    <a:pt x="146" y="124"/>
                    <a:pt x="146" y="134"/>
                    <a:pt x="140" y="140"/>
                  </a:cubicBezTo>
                  <a:cubicBezTo>
                    <a:pt x="134" y="146"/>
                    <a:pt x="124" y="146"/>
                    <a:pt x="118" y="139"/>
                  </a:cubicBezTo>
                  <a:lnTo>
                    <a:pt x="6" y="28"/>
                  </a:lnTo>
                  <a:close/>
                </a:path>
              </a:pathLst>
            </a:custGeom>
            <a:solidFill>
              <a:srgbClr val="3976BD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8797" name="Freeform 10"/>
            <p:cNvSpPr/>
            <p:nvPr/>
          </p:nvSpPr>
          <p:spPr>
            <a:xfrm>
              <a:off x="4330700" y="4641850"/>
              <a:ext cx="557213" cy="552450"/>
            </a:xfrm>
            <a:custGeom>
              <a:avLst/>
              <a:gdLst/>
              <a:ahLst/>
              <a:cxnLst>
                <a:cxn ang="0">
                  <a:pos x="29774" y="123238"/>
                </a:cxn>
                <a:cxn ang="0">
                  <a:pos x="29774" y="25497"/>
                </a:cxn>
                <a:cxn ang="0">
                  <a:pos x="123352" y="29747"/>
                </a:cxn>
                <a:cxn ang="0">
                  <a:pos x="527438" y="433460"/>
                </a:cxn>
                <a:cxn ang="0">
                  <a:pos x="531691" y="526952"/>
                </a:cxn>
                <a:cxn ang="0">
                  <a:pos x="433860" y="526952"/>
                </a:cxn>
                <a:cxn ang="0">
                  <a:pos x="29774" y="123238"/>
                </a:cxn>
              </a:cxnLst>
              <a:pathLst>
                <a:path w="131" h="130">
                  <a:moveTo>
                    <a:pt x="7" y="29"/>
                  </a:moveTo>
                  <a:cubicBezTo>
                    <a:pt x="1" y="22"/>
                    <a:pt x="0" y="12"/>
                    <a:pt x="7" y="6"/>
                  </a:cubicBezTo>
                  <a:cubicBezTo>
                    <a:pt x="13" y="0"/>
                    <a:pt x="23" y="0"/>
                    <a:pt x="29" y="7"/>
                  </a:cubicBezTo>
                  <a:cubicBezTo>
                    <a:pt x="124" y="102"/>
                    <a:pt x="124" y="102"/>
                    <a:pt x="124" y="102"/>
                  </a:cubicBezTo>
                  <a:cubicBezTo>
                    <a:pt x="130" y="108"/>
                    <a:pt x="131" y="118"/>
                    <a:pt x="125" y="124"/>
                  </a:cubicBezTo>
                  <a:cubicBezTo>
                    <a:pt x="118" y="130"/>
                    <a:pt x="108" y="130"/>
                    <a:pt x="102" y="124"/>
                  </a:cubicBezTo>
                  <a:lnTo>
                    <a:pt x="7" y="29"/>
                  </a:lnTo>
                  <a:close/>
                </a:path>
              </a:pathLst>
            </a:custGeom>
            <a:solidFill>
              <a:srgbClr val="3976BD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8798" name="Freeform 11"/>
            <p:cNvSpPr/>
            <p:nvPr/>
          </p:nvSpPr>
          <p:spPr>
            <a:xfrm>
              <a:off x="4314825" y="4879975"/>
              <a:ext cx="330200" cy="334963"/>
            </a:xfrm>
            <a:custGeom>
              <a:avLst/>
              <a:gdLst/>
              <a:ahLst/>
              <a:cxnLst>
                <a:cxn ang="0">
                  <a:pos x="25400" y="122961"/>
                </a:cxn>
                <a:cxn ang="0">
                  <a:pos x="25400" y="29680"/>
                </a:cxn>
                <a:cxn ang="0">
                  <a:pos x="118533" y="29680"/>
                </a:cxn>
                <a:cxn ang="0">
                  <a:pos x="304800" y="216241"/>
                </a:cxn>
                <a:cxn ang="0">
                  <a:pos x="304800" y="309522"/>
                </a:cxn>
                <a:cxn ang="0">
                  <a:pos x="211666" y="309522"/>
                </a:cxn>
                <a:cxn ang="0">
                  <a:pos x="25400" y="122961"/>
                </a:cxn>
              </a:cxnLst>
              <a:pathLst>
                <a:path w="78" h="79">
                  <a:moveTo>
                    <a:pt x="6" y="29"/>
                  </a:moveTo>
                  <a:cubicBezTo>
                    <a:pt x="0" y="23"/>
                    <a:pt x="0" y="13"/>
                    <a:pt x="6" y="7"/>
                  </a:cubicBezTo>
                  <a:cubicBezTo>
                    <a:pt x="12" y="0"/>
                    <a:pt x="22" y="1"/>
                    <a:pt x="28" y="7"/>
                  </a:cubicBezTo>
                  <a:cubicBezTo>
                    <a:pt x="72" y="51"/>
                    <a:pt x="72" y="51"/>
                    <a:pt x="72" y="51"/>
                  </a:cubicBezTo>
                  <a:cubicBezTo>
                    <a:pt x="78" y="57"/>
                    <a:pt x="78" y="67"/>
                    <a:pt x="72" y="73"/>
                  </a:cubicBezTo>
                  <a:cubicBezTo>
                    <a:pt x="66" y="79"/>
                    <a:pt x="56" y="79"/>
                    <a:pt x="50" y="73"/>
                  </a:cubicBezTo>
                  <a:lnTo>
                    <a:pt x="6" y="29"/>
                  </a:lnTo>
                  <a:close/>
                </a:path>
              </a:pathLst>
            </a:custGeom>
            <a:solidFill>
              <a:srgbClr val="3976BD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8799" name="Freeform 12"/>
            <p:cNvSpPr>
              <a:spLocks noEditPoints="1"/>
            </p:cNvSpPr>
            <p:nvPr/>
          </p:nvSpPr>
          <p:spPr>
            <a:xfrm>
              <a:off x="4157663" y="1490663"/>
              <a:ext cx="3881438" cy="3881438"/>
            </a:xfrm>
            <a:custGeom>
              <a:avLst/>
              <a:gdLst/>
              <a:ahLst/>
              <a:cxnLst>
                <a:cxn ang="0">
                  <a:pos x="1813319" y="3864451"/>
                </a:cxn>
                <a:cxn ang="0">
                  <a:pos x="1800579" y="3834724"/>
                </a:cxn>
                <a:cxn ang="0">
                  <a:pos x="1800579" y="3711572"/>
                </a:cxn>
                <a:cxn ang="0">
                  <a:pos x="1847292" y="3664858"/>
                </a:cxn>
                <a:cxn ang="0">
                  <a:pos x="1881265" y="3677598"/>
                </a:cxn>
                <a:cxn ang="0">
                  <a:pos x="1894005" y="3711572"/>
                </a:cxn>
                <a:cxn ang="0">
                  <a:pos x="1894005" y="3834724"/>
                </a:cxn>
                <a:cxn ang="0">
                  <a:pos x="1847292" y="3881438"/>
                </a:cxn>
                <a:cxn ang="0">
                  <a:pos x="1813319" y="3864451"/>
                </a:cxn>
                <a:cxn ang="0">
                  <a:pos x="12739" y="2068118"/>
                </a:cxn>
                <a:cxn ang="0">
                  <a:pos x="0" y="2034145"/>
                </a:cxn>
                <a:cxn ang="0">
                  <a:pos x="46713" y="1987432"/>
                </a:cxn>
                <a:cxn ang="0">
                  <a:pos x="169865" y="1987432"/>
                </a:cxn>
                <a:cxn ang="0">
                  <a:pos x="203839" y="2000172"/>
                </a:cxn>
                <a:cxn ang="0">
                  <a:pos x="216579" y="2034145"/>
                </a:cxn>
                <a:cxn ang="0">
                  <a:pos x="203839" y="2068118"/>
                </a:cxn>
                <a:cxn ang="0">
                  <a:pos x="169865" y="2080858"/>
                </a:cxn>
                <a:cxn ang="0">
                  <a:pos x="46713" y="2080858"/>
                </a:cxn>
                <a:cxn ang="0">
                  <a:pos x="12739" y="2068118"/>
                </a:cxn>
                <a:cxn ang="0">
                  <a:pos x="3002381" y="3252933"/>
                </a:cxn>
                <a:cxn ang="0">
                  <a:pos x="3002381" y="3184987"/>
                </a:cxn>
                <a:cxn ang="0">
                  <a:pos x="3066081" y="3184987"/>
                </a:cxn>
                <a:cxn ang="0">
                  <a:pos x="3218960" y="3337866"/>
                </a:cxn>
                <a:cxn ang="0">
                  <a:pos x="3218960" y="3405813"/>
                </a:cxn>
                <a:cxn ang="0">
                  <a:pos x="3151014" y="3405813"/>
                </a:cxn>
                <a:cxn ang="0">
                  <a:pos x="3002381" y="3252933"/>
                </a:cxn>
                <a:cxn ang="0">
                  <a:pos x="475624" y="726177"/>
                </a:cxn>
                <a:cxn ang="0">
                  <a:pos x="475624" y="662477"/>
                </a:cxn>
                <a:cxn ang="0">
                  <a:pos x="539324" y="662477"/>
                </a:cxn>
                <a:cxn ang="0">
                  <a:pos x="692203" y="815356"/>
                </a:cxn>
                <a:cxn ang="0">
                  <a:pos x="692203" y="879056"/>
                </a:cxn>
                <a:cxn ang="0">
                  <a:pos x="628504" y="879056"/>
                </a:cxn>
                <a:cxn ang="0">
                  <a:pos x="475624" y="726177"/>
                </a:cxn>
                <a:cxn ang="0">
                  <a:pos x="1813319" y="386445"/>
                </a:cxn>
                <a:cxn ang="0">
                  <a:pos x="1800579" y="356718"/>
                </a:cxn>
                <a:cxn ang="0">
                  <a:pos x="1800579" y="46713"/>
                </a:cxn>
                <a:cxn ang="0">
                  <a:pos x="1847292" y="0"/>
                </a:cxn>
                <a:cxn ang="0">
                  <a:pos x="1881265" y="12739"/>
                </a:cxn>
                <a:cxn ang="0">
                  <a:pos x="1894005" y="46713"/>
                </a:cxn>
                <a:cxn ang="0">
                  <a:pos x="1894005" y="356718"/>
                </a:cxn>
                <a:cxn ang="0">
                  <a:pos x="1881265" y="386445"/>
                </a:cxn>
                <a:cxn ang="0">
                  <a:pos x="1847292" y="403431"/>
                </a:cxn>
                <a:cxn ang="0">
                  <a:pos x="1813319" y="386445"/>
                </a:cxn>
                <a:cxn ang="0">
                  <a:pos x="3490746" y="2059625"/>
                </a:cxn>
                <a:cxn ang="0">
                  <a:pos x="3478006" y="2025651"/>
                </a:cxn>
                <a:cxn ang="0">
                  <a:pos x="3528966" y="1978938"/>
                </a:cxn>
                <a:cxn ang="0">
                  <a:pos x="3834724" y="1991678"/>
                </a:cxn>
                <a:cxn ang="0">
                  <a:pos x="3868698" y="2004418"/>
                </a:cxn>
                <a:cxn ang="0">
                  <a:pos x="3881438" y="2042638"/>
                </a:cxn>
                <a:cxn ang="0">
                  <a:pos x="3830478" y="2085105"/>
                </a:cxn>
                <a:cxn ang="0">
                  <a:pos x="3524719" y="2076611"/>
                </a:cxn>
                <a:cxn ang="0">
                  <a:pos x="3490746" y="2059625"/>
                </a:cxn>
                <a:cxn ang="0">
                  <a:pos x="3002381" y="879056"/>
                </a:cxn>
                <a:cxn ang="0">
                  <a:pos x="3002381" y="815356"/>
                </a:cxn>
                <a:cxn ang="0">
                  <a:pos x="3269920" y="543571"/>
                </a:cxn>
                <a:cxn ang="0">
                  <a:pos x="3337866" y="543571"/>
                </a:cxn>
                <a:cxn ang="0">
                  <a:pos x="3337866" y="607270"/>
                </a:cxn>
                <a:cxn ang="0">
                  <a:pos x="3066081" y="879056"/>
                </a:cxn>
                <a:cxn ang="0">
                  <a:pos x="3002381" y="879056"/>
                </a:cxn>
              </a:cxnLst>
              <a:pathLst>
                <a:path w="914" h="914">
                  <a:moveTo>
                    <a:pt x="427" y="910"/>
                  </a:moveTo>
                  <a:cubicBezTo>
                    <a:pt x="425" y="908"/>
                    <a:pt x="424" y="906"/>
                    <a:pt x="424" y="903"/>
                  </a:cubicBezTo>
                  <a:cubicBezTo>
                    <a:pt x="424" y="874"/>
                    <a:pt x="424" y="874"/>
                    <a:pt x="424" y="874"/>
                  </a:cubicBezTo>
                  <a:cubicBezTo>
                    <a:pt x="424" y="868"/>
                    <a:pt x="429" y="863"/>
                    <a:pt x="435" y="863"/>
                  </a:cubicBezTo>
                  <a:cubicBezTo>
                    <a:pt x="438" y="863"/>
                    <a:pt x="441" y="864"/>
                    <a:pt x="443" y="866"/>
                  </a:cubicBezTo>
                  <a:cubicBezTo>
                    <a:pt x="445" y="868"/>
                    <a:pt x="446" y="871"/>
                    <a:pt x="446" y="874"/>
                  </a:cubicBezTo>
                  <a:cubicBezTo>
                    <a:pt x="446" y="903"/>
                    <a:pt x="446" y="903"/>
                    <a:pt x="446" y="903"/>
                  </a:cubicBezTo>
                  <a:cubicBezTo>
                    <a:pt x="446" y="909"/>
                    <a:pt x="441" y="914"/>
                    <a:pt x="435" y="914"/>
                  </a:cubicBezTo>
                  <a:cubicBezTo>
                    <a:pt x="432" y="914"/>
                    <a:pt x="429" y="913"/>
                    <a:pt x="427" y="910"/>
                  </a:cubicBezTo>
                  <a:close/>
                  <a:moveTo>
                    <a:pt x="3" y="487"/>
                  </a:moveTo>
                  <a:cubicBezTo>
                    <a:pt x="1" y="485"/>
                    <a:pt x="0" y="482"/>
                    <a:pt x="0" y="479"/>
                  </a:cubicBezTo>
                  <a:cubicBezTo>
                    <a:pt x="0" y="473"/>
                    <a:pt x="5" y="468"/>
                    <a:pt x="11" y="468"/>
                  </a:cubicBezTo>
                  <a:cubicBezTo>
                    <a:pt x="40" y="468"/>
                    <a:pt x="40" y="468"/>
                    <a:pt x="40" y="468"/>
                  </a:cubicBezTo>
                  <a:cubicBezTo>
                    <a:pt x="43" y="468"/>
                    <a:pt x="46" y="469"/>
                    <a:pt x="48" y="471"/>
                  </a:cubicBezTo>
                  <a:cubicBezTo>
                    <a:pt x="50" y="473"/>
                    <a:pt x="51" y="476"/>
                    <a:pt x="51" y="479"/>
                  </a:cubicBezTo>
                  <a:cubicBezTo>
                    <a:pt x="51" y="482"/>
                    <a:pt x="50" y="485"/>
                    <a:pt x="48" y="487"/>
                  </a:cubicBezTo>
                  <a:cubicBezTo>
                    <a:pt x="46" y="489"/>
                    <a:pt x="43" y="490"/>
                    <a:pt x="40" y="490"/>
                  </a:cubicBezTo>
                  <a:cubicBezTo>
                    <a:pt x="11" y="490"/>
                    <a:pt x="11" y="490"/>
                    <a:pt x="11" y="490"/>
                  </a:cubicBezTo>
                  <a:cubicBezTo>
                    <a:pt x="8" y="490"/>
                    <a:pt x="5" y="489"/>
                    <a:pt x="3" y="487"/>
                  </a:cubicBezTo>
                  <a:close/>
                  <a:moveTo>
                    <a:pt x="707" y="766"/>
                  </a:moveTo>
                  <a:cubicBezTo>
                    <a:pt x="702" y="762"/>
                    <a:pt x="702" y="755"/>
                    <a:pt x="707" y="750"/>
                  </a:cubicBezTo>
                  <a:cubicBezTo>
                    <a:pt x="711" y="746"/>
                    <a:pt x="718" y="746"/>
                    <a:pt x="722" y="750"/>
                  </a:cubicBezTo>
                  <a:cubicBezTo>
                    <a:pt x="758" y="786"/>
                    <a:pt x="758" y="786"/>
                    <a:pt x="758" y="786"/>
                  </a:cubicBezTo>
                  <a:cubicBezTo>
                    <a:pt x="762" y="791"/>
                    <a:pt x="762" y="798"/>
                    <a:pt x="758" y="802"/>
                  </a:cubicBezTo>
                  <a:cubicBezTo>
                    <a:pt x="754" y="806"/>
                    <a:pt x="747" y="806"/>
                    <a:pt x="742" y="802"/>
                  </a:cubicBezTo>
                  <a:lnTo>
                    <a:pt x="707" y="766"/>
                  </a:lnTo>
                  <a:close/>
                  <a:moveTo>
                    <a:pt x="112" y="171"/>
                  </a:moveTo>
                  <a:cubicBezTo>
                    <a:pt x="107" y="167"/>
                    <a:pt x="107" y="160"/>
                    <a:pt x="112" y="156"/>
                  </a:cubicBezTo>
                  <a:cubicBezTo>
                    <a:pt x="116" y="151"/>
                    <a:pt x="123" y="151"/>
                    <a:pt x="127" y="156"/>
                  </a:cubicBezTo>
                  <a:cubicBezTo>
                    <a:pt x="163" y="192"/>
                    <a:pt x="163" y="192"/>
                    <a:pt x="163" y="192"/>
                  </a:cubicBezTo>
                  <a:cubicBezTo>
                    <a:pt x="168" y="196"/>
                    <a:pt x="168" y="203"/>
                    <a:pt x="163" y="207"/>
                  </a:cubicBezTo>
                  <a:cubicBezTo>
                    <a:pt x="159" y="212"/>
                    <a:pt x="152" y="212"/>
                    <a:pt x="148" y="207"/>
                  </a:cubicBezTo>
                  <a:lnTo>
                    <a:pt x="112" y="171"/>
                  </a:lnTo>
                  <a:close/>
                  <a:moveTo>
                    <a:pt x="427" y="91"/>
                  </a:moveTo>
                  <a:cubicBezTo>
                    <a:pt x="425" y="89"/>
                    <a:pt x="424" y="87"/>
                    <a:pt x="424" y="84"/>
                  </a:cubicBezTo>
                  <a:cubicBezTo>
                    <a:pt x="424" y="11"/>
                    <a:pt x="424" y="11"/>
                    <a:pt x="424" y="11"/>
                  </a:cubicBezTo>
                  <a:cubicBezTo>
                    <a:pt x="424" y="5"/>
                    <a:pt x="429" y="0"/>
                    <a:pt x="435" y="0"/>
                  </a:cubicBezTo>
                  <a:cubicBezTo>
                    <a:pt x="438" y="0"/>
                    <a:pt x="441" y="1"/>
                    <a:pt x="443" y="3"/>
                  </a:cubicBezTo>
                  <a:cubicBezTo>
                    <a:pt x="445" y="5"/>
                    <a:pt x="446" y="8"/>
                    <a:pt x="446" y="11"/>
                  </a:cubicBezTo>
                  <a:cubicBezTo>
                    <a:pt x="446" y="84"/>
                    <a:pt x="446" y="84"/>
                    <a:pt x="446" y="84"/>
                  </a:cubicBezTo>
                  <a:cubicBezTo>
                    <a:pt x="446" y="87"/>
                    <a:pt x="445" y="89"/>
                    <a:pt x="443" y="91"/>
                  </a:cubicBezTo>
                  <a:cubicBezTo>
                    <a:pt x="441" y="94"/>
                    <a:pt x="438" y="95"/>
                    <a:pt x="435" y="95"/>
                  </a:cubicBezTo>
                  <a:cubicBezTo>
                    <a:pt x="432" y="95"/>
                    <a:pt x="429" y="94"/>
                    <a:pt x="427" y="91"/>
                  </a:cubicBezTo>
                  <a:close/>
                  <a:moveTo>
                    <a:pt x="822" y="485"/>
                  </a:moveTo>
                  <a:cubicBezTo>
                    <a:pt x="820" y="483"/>
                    <a:pt x="819" y="480"/>
                    <a:pt x="819" y="477"/>
                  </a:cubicBezTo>
                  <a:cubicBezTo>
                    <a:pt x="819" y="471"/>
                    <a:pt x="824" y="466"/>
                    <a:pt x="831" y="466"/>
                  </a:cubicBezTo>
                  <a:cubicBezTo>
                    <a:pt x="903" y="469"/>
                    <a:pt x="903" y="469"/>
                    <a:pt x="903" y="469"/>
                  </a:cubicBezTo>
                  <a:cubicBezTo>
                    <a:pt x="906" y="469"/>
                    <a:pt x="909" y="470"/>
                    <a:pt x="911" y="472"/>
                  </a:cubicBezTo>
                  <a:cubicBezTo>
                    <a:pt x="913" y="475"/>
                    <a:pt x="914" y="478"/>
                    <a:pt x="914" y="481"/>
                  </a:cubicBezTo>
                  <a:cubicBezTo>
                    <a:pt x="914" y="487"/>
                    <a:pt x="909" y="492"/>
                    <a:pt x="902" y="491"/>
                  </a:cubicBezTo>
                  <a:cubicBezTo>
                    <a:pt x="830" y="489"/>
                    <a:pt x="830" y="489"/>
                    <a:pt x="830" y="489"/>
                  </a:cubicBezTo>
                  <a:cubicBezTo>
                    <a:pt x="827" y="488"/>
                    <a:pt x="824" y="487"/>
                    <a:pt x="822" y="485"/>
                  </a:cubicBezTo>
                  <a:close/>
                  <a:moveTo>
                    <a:pt x="707" y="207"/>
                  </a:moveTo>
                  <a:cubicBezTo>
                    <a:pt x="702" y="203"/>
                    <a:pt x="702" y="196"/>
                    <a:pt x="707" y="192"/>
                  </a:cubicBezTo>
                  <a:cubicBezTo>
                    <a:pt x="770" y="128"/>
                    <a:pt x="770" y="128"/>
                    <a:pt x="770" y="128"/>
                  </a:cubicBezTo>
                  <a:cubicBezTo>
                    <a:pt x="775" y="123"/>
                    <a:pt x="782" y="123"/>
                    <a:pt x="786" y="128"/>
                  </a:cubicBezTo>
                  <a:cubicBezTo>
                    <a:pt x="790" y="132"/>
                    <a:pt x="790" y="139"/>
                    <a:pt x="786" y="143"/>
                  </a:cubicBezTo>
                  <a:cubicBezTo>
                    <a:pt x="722" y="207"/>
                    <a:pt x="722" y="207"/>
                    <a:pt x="722" y="207"/>
                  </a:cubicBezTo>
                  <a:cubicBezTo>
                    <a:pt x="718" y="212"/>
                    <a:pt x="711" y="212"/>
                    <a:pt x="707" y="207"/>
                  </a:cubicBezTo>
                  <a:close/>
                </a:path>
              </a:pathLst>
            </a:custGeom>
            <a:solidFill>
              <a:srgbClr val="3976BD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0" y="1600200"/>
            <a:ext cx="8229600" cy="4526280"/>
          </a:xfrm>
        </p:spPr>
        <p:txBody>
          <a:bodyPr/>
          <a:p>
            <a:endParaRPr lang="en-US" altLang="zh-CN" sz="2000" b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400" b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7. </a:t>
            </a:r>
            <a:r>
              <a:rPr sz="2400" b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虚拟语气倒装</a:t>
            </a:r>
            <a:endParaRPr sz="2400" b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sz="2400" b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当虚拟条件句中含有were，had，should，等词时，可以将if省略，然后将were，had，should等词移至句首：</a:t>
            </a:r>
            <a:endParaRPr sz="2400" b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sz="2400" b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   </a:t>
            </a:r>
            <a:r>
              <a:rPr lang="en-US" sz="2400" b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Eg:</a:t>
            </a:r>
            <a:endParaRPr sz="2400" b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2400" b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 </a:t>
            </a:r>
            <a:r>
              <a:rPr lang="en-US" altLang="zh-CN" sz="2400" b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Had I known about it, I would have told you.</a:t>
            </a:r>
            <a:endParaRPr lang="en-US" altLang="zh-CN" sz="2400" b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2400" b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 Were I you, I would accept it.</a:t>
            </a:r>
            <a:endParaRPr lang="en-US" altLang="zh-CN" sz="2400" b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2400" b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 Should he fail，he would start again. </a:t>
            </a:r>
            <a:endParaRPr lang="en-US" altLang="zh-CN" sz="2400" b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grpSp>
        <p:nvGrpSpPr>
          <p:cNvPr id="174" name="组合 1"/>
          <p:cNvGrpSpPr/>
          <p:nvPr/>
        </p:nvGrpSpPr>
        <p:grpSpPr>
          <a:xfrm>
            <a:off x="644525" y="716280"/>
            <a:ext cx="554038" cy="588963"/>
            <a:chOff x="4157663" y="1490663"/>
            <a:chExt cx="3881438" cy="3881438"/>
          </a:xfrm>
        </p:grpSpPr>
        <p:sp>
          <p:nvSpPr>
            <p:cNvPr id="28792" name="Freeform 5"/>
            <p:cNvSpPr>
              <a:spLocks noEditPoints="1"/>
            </p:cNvSpPr>
            <p:nvPr/>
          </p:nvSpPr>
          <p:spPr>
            <a:xfrm>
              <a:off x="4157663" y="2365375"/>
              <a:ext cx="3103563" cy="3006725"/>
            </a:xfrm>
            <a:custGeom>
              <a:avLst/>
              <a:gdLst/>
              <a:ahLst/>
              <a:cxnLst>
                <a:cxn ang="0">
                  <a:pos x="72175" y="2454642"/>
                </a:cxn>
                <a:cxn ang="0">
                  <a:pos x="140106" y="2174354"/>
                </a:cxn>
                <a:cxn ang="0">
                  <a:pos x="275966" y="1991742"/>
                </a:cxn>
                <a:cxn ang="0">
                  <a:pos x="475511" y="1851599"/>
                </a:cxn>
                <a:cxn ang="0">
                  <a:pos x="649582" y="1371712"/>
                </a:cxn>
                <a:cxn ang="0">
                  <a:pos x="751478" y="1189100"/>
                </a:cxn>
                <a:cxn ang="0">
                  <a:pos x="1129340" y="327002"/>
                </a:cxn>
                <a:cxn ang="0">
                  <a:pos x="2623805" y="276041"/>
                </a:cxn>
                <a:cxn ang="0">
                  <a:pos x="2662016" y="314262"/>
                </a:cxn>
                <a:cxn ang="0">
                  <a:pos x="2678998" y="1877079"/>
                </a:cxn>
                <a:cxn ang="0">
                  <a:pos x="1817134" y="2255043"/>
                </a:cxn>
                <a:cxn ang="0">
                  <a:pos x="1634571" y="2356966"/>
                </a:cxn>
                <a:cxn ang="0">
                  <a:pos x="1154814" y="2526838"/>
                </a:cxn>
                <a:cxn ang="0">
                  <a:pos x="1014708" y="2726437"/>
                </a:cxn>
                <a:cxn ang="0">
                  <a:pos x="832145" y="2866581"/>
                </a:cxn>
                <a:cxn ang="0">
                  <a:pos x="551933" y="2934529"/>
                </a:cxn>
                <a:cxn ang="0">
                  <a:pos x="84912" y="2734930"/>
                </a:cxn>
                <a:cxn ang="0">
                  <a:pos x="2615314" y="365223"/>
                </a:cxn>
                <a:cxn ang="0">
                  <a:pos x="2577103" y="331249"/>
                </a:cxn>
                <a:cxn ang="0">
                  <a:pos x="1180287" y="377964"/>
                </a:cxn>
                <a:cxn ang="0">
                  <a:pos x="819408" y="1201840"/>
                </a:cxn>
                <a:cxn ang="0">
                  <a:pos x="704776" y="1414179"/>
                </a:cxn>
                <a:cxn ang="0">
                  <a:pos x="547687" y="1872832"/>
                </a:cxn>
                <a:cxn ang="0">
                  <a:pos x="564670" y="1949275"/>
                </a:cxn>
                <a:cxn ang="0">
                  <a:pos x="377861" y="1957768"/>
                </a:cxn>
                <a:cxn ang="0">
                  <a:pos x="339651" y="2051197"/>
                </a:cxn>
                <a:cxn ang="0">
                  <a:pos x="246247" y="2089419"/>
                </a:cxn>
                <a:cxn ang="0">
                  <a:pos x="212282" y="2216822"/>
                </a:cxn>
                <a:cxn ang="0">
                  <a:pos x="152843" y="2255043"/>
                </a:cxn>
                <a:cxn ang="0">
                  <a:pos x="169825" y="2463136"/>
                </a:cxn>
                <a:cxn ang="0">
                  <a:pos x="131614" y="2492863"/>
                </a:cxn>
                <a:cxn ang="0">
                  <a:pos x="318423" y="2870827"/>
                </a:cxn>
                <a:cxn ang="0">
                  <a:pos x="534950" y="2849593"/>
                </a:cxn>
                <a:cxn ang="0">
                  <a:pos x="556178" y="2853840"/>
                </a:cxn>
                <a:cxn ang="0">
                  <a:pos x="785443" y="2802879"/>
                </a:cxn>
                <a:cxn ang="0">
                  <a:pos x="798180" y="2794385"/>
                </a:cxn>
                <a:cxn ang="0">
                  <a:pos x="955269" y="2675475"/>
                </a:cxn>
                <a:cxn ang="0">
                  <a:pos x="963760" y="2666982"/>
                </a:cxn>
                <a:cxn ang="0">
                  <a:pos x="1069901" y="2463136"/>
                </a:cxn>
                <a:cxn ang="0">
                  <a:pos x="1082638" y="2446149"/>
                </a:cxn>
                <a:cxn ang="0">
                  <a:pos x="1477482" y="2378200"/>
                </a:cxn>
                <a:cxn ang="0">
                  <a:pos x="1795905" y="2187095"/>
                </a:cxn>
                <a:cxn ang="0">
                  <a:pos x="2369067" y="2017223"/>
                </a:cxn>
                <a:cxn ang="0">
                  <a:pos x="2628051" y="377964"/>
                </a:cxn>
              </a:cxnLst>
              <a:pathLst>
                <a:path w="731" h="708">
                  <a:moveTo>
                    <a:pt x="20" y="644"/>
                  </a:moveTo>
                  <a:cubicBezTo>
                    <a:pt x="1" y="626"/>
                    <a:pt x="0" y="597"/>
                    <a:pt x="17" y="578"/>
                  </a:cubicBezTo>
                  <a:cubicBezTo>
                    <a:pt x="6" y="559"/>
                    <a:pt x="9" y="534"/>
                    <a:pt x="24" y="519"/>
                  </a:cubicBezTo>
                  <a:cubicBezTo>
                    <a:pt x="27" y="516"/>
                    <a:pt x="29" y="514"/>
                    <a:pt x="33" y="512"/>
                  </a:cubicBezTo>
                  <a:cubicBezTo>
                    <a:pt x="33" y="500"/>
                    <a:pt x="38" y="489"/>
                    <a:pt x="47" y="480"/>
                  </a:cubicBezTo>
                  <a:cubicBezTo>
                    <a:pt x="52" y="475"/>
                    <a:pt x="58" y="471"/>
                    <a:pt x="65" y="469"/>
                  </a:cubicBezTo>
                  <a:cubicBezTo>
                    <a:pt x="68" y="461"/>
                    <a:pt x="72" y="455"/>
                    <a:pt x="77" y="450"/>
                  </a:cubicBezTo>
                  <a:cubicBezTo>
                    <a:pt x="86" y="440"/>
                    <a:pt x="99" y="435"/>
                    <a:pt x="112" y="436"/>
                  </a:cubicBezTo>
                  <a:cubicBezTo>
                    <a:pt x="111" y="406"/>
                    <a:pt x="118" y="376"/>
                    <a:pt x="133" y="351"/>
                  </a:cubicBezTo>
                  <a:cubicBezTo>
                    <a:pt x="139" y="341"/>
                    <a:pt x="146" y="332"/>
                    <a:pt x="153" y="323"/>
                  </a:cubicBezTo>
                  <a:cubicBezTo>
                    <a:pt x="163" y="310"/>
                    <a:pt x="174" y="296"/>
                    <a:pt x="177" y="281"/>
                  </a:cubicBezTo>
                  <a:cubicBezTo>
                    <a:pt x="177" y="280"/>
                    <a:pt x="177" y="280"/>
                    <a:pt x="177" y="280"/>
                  </a:cubicBezTo>
                  <a:cubicBezTo>
                    <a:pt x="188" y="226"/>
                    <a:pt x="196" y="184"/>
                    <a:pt x="218" y="142"/>
                  </a:cubicBezTo>
                  <a:cubicBezTo>
                    <a:pt x="230" y="119"/>
                    <a:pt x="246" y="97"/>
                    <a:pt x="266" y="77"/>
                  </a:cubicBezTo>
                  <a:cubicBezTo>
                    <a:pt x="313" y="31"/>
                    <a:pt x="375" y="4"/>
                    <a:pt x="440" y="2"/>
                  </a:cubicBezTo>
                  <a:cubicBezTo>
                    <a:pt x="506" y="0"/>
                    <a:pt x="569" y="22"/>
                    <a:pt x="618" y="65"/>
                  </a:cubicBezTo>
                  <a:cubicBezTo>
                    <a:pt x="620" y="67"/>
                    <a:pt x="622" y="69"/>
                    <a:pt x="624" y="71"/>
                  </a:cubicBezTo>
                  <a:cubicBezTo>
                    <a:pt x="625" y="72"/>
                    <a:pt x="626" y="73"/>
                    <a:pt x="627" y="74"/>
                  </a:cubicBezTo>
                  <a:cubicBezTo>
                    <a:pt x="629" y="75"/>
                    <a:pt x="630" y="76"/>
                    <a:pt x="631" y="77"/>
                  </a:cubicBezTo>
                  <a:cubicBezTo>
                    <a:pt x="731" y="178"/>
                    <a:pt x="731" y="341"/>
                    <a:pt x="631" y="442"/>
                  </a:cubicBezTo>
                  <a:cubicBezTo>
                    <a:pt x="610" y="462"/>
                    <a:pt x="589" y="478"/>
                    <a:pt x="565" y="490"/>
                  </a:cubicBezTo>
                  <a:cubicBezTo>
                    <a:pt x="524" y="511"/>
                    <a:pt x="482" y="520"/>
                    <a:pt x="428" y="531"/>
                  </a:cubicBezTo>
                  <a:cubicBezTo>
                    <a:pt x="427" y="531"/>
                    <a:pt x="427" y="531"/>
                    <a:pt x="427" y="531"/>
                  </a:cubicBezTo>
                  <a:cubicBezTo>
                    <a:pt x="412" y="534"/>
                    <a:pt x="398" y="545"/>
                    <a:pt x="385" y="555"/>
                  </a:cubicBezTo>
                  <a:cubicBezTo>
                    <a:pt x="375" y="562"/>
                    <a:pt x="367" y="569"/>
                    <a:pt x="357" y="575"/>
                  </a:cubicBezTo>
                  <a:cubicBezTo>
                    <a:pt x="331" y="590"/>
                    <a:pt x="302" y="597"/>
                    <a:pt x="272" y="595"/>
                  </a:cubicBezTo>
                  <a:cubicBezTo>
                    <a:pt x="272" y="609"/>
                    <a:pt x="267" y="621"/>
                    <a:pt x="258" y="631"/>
                  </a:cubicBezTo>
                  <a:cubicBezTo>
                    <a:pt x="253" y="636"/>
                    <a:pt x="246" y="640"/>
                    <a:pt x="239" y="642"/>
                  </a:cubicBezTo>
                  <a:cubicBezTo>
                    <a:pt x="237" y="649"/>
                    <a:pt x="233" y="656"/>
                    <a:pt x="228" y="661"/>
                  </a:cubicBezTo>
                  <a:cubicBezTo>
                    <a:pt x="219" y="670"/>
                    <a:pt x="208" y="675"/>
                    <a:pt x="196" y="675"/>
                  </a:cubicBezTo>
                  <a:cubicBezTo>
                    <a:pt x="194" y="678"/>
                    <a:pt x="192" y="681"/>
                    <a:pt x="189" y="684"/>
                  </a:cubicBezTo>
                  <a:cubicBezTo>
                    <a:pt x="173" y="699"/>
                    <a:pt x="149" y="702"/>
                    <a:pt x="130" y="691"/>
                  </a:cubicBezTo>
                  <a:cubicBezTo>
                    <a:pt x="110" y="708"/>
                    <a:pt x="82" y="706"/>
                    <a:pt x="63" y="688"/>
                  </a:cubicBezTo>
                  <a:lnTo>
                    <a:pt x="20" y="644"/>
                  </a:lnTo>
                  <a:close/>
                  <a:moveTo>
                    <a:pt x="619" y="89"/>
                  </a:moveTo>
                  <a:cubicBezTo>
                    <a:pt x="618" y="88"/>
                    <a:pt x="617" y="87"/>
                    <a:pt x="616" y="86"/>
                  </a:cubicBezTo>
                  <a:cubicBezTo>
                    <a:pt x="615" y="85"/>
                    <a:pt x="614" y="84"/>
                    <a:pt x="613" y="83"/>
                  </a:cubicBezTo>
                  <a:cubicBezTo>
                    <a:pt x="611" y="81"/>
                    <a:pt x="609" y="79"/>
                    <a:pt x="607" y="78"/>
                  </a:cubicBezTo>
                  <a:cubicBezTo>
                    <a:pt x="561" y="37"/>
                    <a:pt x="502" y="16"/>
                    <a:pt x="441" y="18"/>
                  </a:cubicBezTo>
                  <a:cubicBezTo>
                    <a:pt x="379" y="20"/>
                    <a:pt x="321" y="45"/>
                    <a:pt x="278" y="89"/>
                  </a:cubicBezTo>
                  <a:cubicBezTo>
                    <a:pt x="259" y="108"/>
                    <a:pt x="244" y="128"/>
                    <a:pt x="232" y="150"/>
                  </a:cubicBezTo>
                  <a:cubicBezTo>
                    <a:pt x="212" y="189"/>
                    <a:pt x="204" y="231"/>
                    <a:pt x="193" y="283"/>
                  </a:cubicBezTo>
                  <a:cubicBezTo>
                    <a:pt x="193" y="285"/>
                    <a:pt x="193" y="285"/>
                    <a:pt x="193" y="285"/>
                  </a:cubicBezTo>
                  <a:cubicBezTo>
                    <a:pt x="189" y="303"/>
                    <a:pt x="177" y="318"/>
                    <a:pt x="166" y="333"/>
                  </a:cubicBezTo>
                  <a:cubicBezTo>
                    <a:pt x="159" y="342"/>
                    <a:pt x="153" y="350"/>
                    <a:pt x="147" y="359"/>
                  </a:cubicBezTo>
                  <a:cubicBezTo>
                    <a:pt x="133" y="384"/>
                    <a:pt x="126" y="413"/>
                    <a:pt x="129" y="441"/>
                  </a:cubicBezTo>
                  <a:cubicBezTo>
                    <a:pt x="130" y="445"/>
                    <a:pt x="131" y="449"/>
                    <a:pt x="131" y="453"/>
                  </a:cubicBezTo>
                  <a:cubicBezTo>
                    <a:pt x="133" y="459"/>
                    <a:pt x="133" y="459"/>
                    <a:pt x="133" y="459"/>
                  </a:cubicBezTo>
                  <a:cubicBezTo>
                    <a:pt x="127" y="456"/>
                    <a:pt x="127" y="456"/>
                    <a:pt x="127" y="456"/>
                  </a:cubicBezTo>
                  <a:cubicBezTo>
                    <a:pt x="115" y="449"/>
                    <a:pt x="99" y="451"/>
                    <a:pt x="89" y="461"/>
                  </a:cubicBezTo>
                  <a:cubicBezTo>
                    <a:pt x="84" y="467"/>
                    <a:pt x="81" y="473"/>
                    <a:pt x="80" y="480"/>
                  </a:cubicBezTo>
                  <a:cubicBezTo>
                    <a:pt x="80" y="483"/>
                    <a:pt x="80" y="483"/>
                    <a:pt x="80" y="483"/>
                  </a:cubicBezTo>
                  <a:cubicBezTo>
                    <a:pt x="77" y="483"/>
                    <a:pt x="77" y="483"/>
                    <a:pt x="77" y="483"/>
                  </a:cubicBezTo>
                  <a:cubicBezTo>
                    <a:pt x="70" y="484"/>
                    <a:pt x="63" y="487"/>
                    <a:pt x="58" y="492"/>
                  </a:cubicBezTo>
                  <a:cubicBezTo>
                    <a:pt x="51" y="499"/>
                    <a:pt x="48" y="510"/>
                    <a:pt x="49" y="520"/>
                  </a:cubicBezTo>
                  <a:cubicBezTo>
                    <a:pt x="50" y="522"/>
                    <a:pt x="50" y="522"/>
                    <a:pt x="50" y="522"/>
                  </a:cubicBezTo>
                  <a:cubicBezTo>
                    <a:pt x="48" y="523"/>
                    <a:pt x="48" y="523"/>
                    <a:pt x="48" y="523"/>
                  </a:cubicBezTo>
                  <a:cubicBezTo>
                    <a:pt x="43" y="525"/>
                    <a:pt x="39" y="527"/>
                    <a:pt x="36" y="531"/>
                  </a:cubicBezTo>
                  <a:cubicBezTo>
                    <a:pt x="23" y="543"/>
                    <a:pt x="23" y="564"/>
                    <a:pt x="36" y="576"/>
                  </a:cubicBezTo>
                  <a:cubicBezTo>
                    <a:pt x="40" y="580"/>
                    <a:pt x="40" y="580"/>
                    <a:pt x="40" y="580"/>
                  </a:cubicBezTo>
                  <a:cubicBezTo>
                    <a:pt x="37" y="582"/>
                    <a:pt x="37" y="582"/>
                    <a:pt x="37" y="582"/>
                  </a:cubicBezTo>
                  <a:cubicBezTo>
                    <a:pt x="35" y="583"/>
                    <a:pt x="33" y="585"/>
                    <a:pt x="31" y="587"/>
                  </a:cubicBezTo>
                  <a:cubicBezTo>
                    <a:pt x="19" y="599"/>
                    <a:pt x="19" y="620"/>
                    <a:pt x="31" y="633"/>
                  </a:cubicBezTo>
                  <a:cubicBezTo>
                    <a:pt x="75" y="676"/>
                    <a:pt x="75" y="676"/>
                    <a:pt x="75" y="676"/>
                  </a:cubicBezTo>
                  <a:cubicBezTo>
                    <a:pt x="88" y="689"/>
                    <a:pt x="108" y="689"/>
                    <a:pt x="121" y="677"/>
                  </a:cubicBezTo>
                  <a:cubicBezTo>
                    <a:pt x="123" y="675"/>
                    <a:pt x="124" y="673"/>
                    <a:pt x="126" y="671"/>
                  </a:cubicBezTo>
                  <a:cubicBezTo>
                    <a:pt x="127" y="668"/>
                    <a:pt x="127" y="668"/>
                    <a:pt x="127" y="668"/>
                  </a:cubicBezTo>
                  <a:cubicBezTo>
                    <a:pt x="131" y="672"/>
                    <a:pt x="131" y="672"/>
                    <a:pt x="131" y="672"/>
                  </a:cubicBezTo>
                  <a:cubicBezTo>
                    <a:pt x="144" y="684"/>
                    <a:pt x="165" y="685"/>
                    <a:pt x="177" y="672"/>
                  </a:cubicBezTo>
                  <a:cubicBezTo>
                    <a:pt x="181" y="669"/>
                    <a:pt x="183" y="665"/>
                    <a:pt x="185" y="660"/>
                  </a:cubicBezTo>
                  <a:cubicBezTo>
                    <a:pt x="186" y="658"/>
                    <a:pt x="186" y="658"/>
                    <a:pt x="186" y="658"/>
                  </a:cubicBezTo>
                  <a:cubicBezTo>
                    <a:pt x="188" y="658"/>
                    <a:pt x="188" y="658"/>
                    <a:pt x="188" y="658"/>
                  </a:cubicBezTo>
                  <a:cubicBezTo>
                    <a:pt x="198" y="660"/>
                    <a:pt x="209" y="657"/>
                    <a:pt x="216" y="649"/>
                  </a:cubicBezTo>
                  <a:cubicBezTo>
                    <a:pt x="221" y="644"/>
                    <a:pt x="224" y="638"/>
                    <a:pt x="225" y="630"/>
                  </a:cubicBezTo>
                  <a:cubicBezTo>
                    <a:pt x="225" y="628"/>
                    <a:pt x="225" y="628"/>
                    <a:pt x="225" y="628"/>
                  </a:cubicBezTo>
                  <a:cubicBezTo>
                    <a:pt x="227" y="628"/>
                    <a:pt x="227" y="628"/>
                    <a:pt x="227" y="628"/>
                  </a:cubicBezTo>
                  <a:cubicBezTo>
                    <a:pt x="235" y="627"/>
                    <a:pt x="241" y="624"/>
                    <a:pt x="246" y="619"/>
                  </a:cubicBezTo>
                  <a:cubicBezTo>
                    <a:pt x="256" y="609"/>
                    <a:pt x="259" y="593"/>
                    <a:pt x="252" y="580"/>
                  </a:cubicBezTo>
                  <a:cubicBezTo>
                    <a:pt x="249" y="575"/>
                    <a:pt x="249" y="575"/>
                    <a:pt x="249" y="575"/>
                  </a:cubicBezTo>
                  <a:cubicBezTo>
                    <a:pt x="255" y="576"/>
                    <a:pt x="255" y="576"/>
                    <a:pt x="255" y="576"/>
                  </a:cubicBezTo>
                  <a:cubicBezTo>
                    <a:pt x="259" y="577"/>
                    <a:pt x="263" y="578"/>
                    <a:pt x="266" y="578"/>
                  </a:cubicBezTo>
                  <a:cubicBezTo>
                    <a:pt x="295" y="581"/>
                    <a:pt x="324" y="575"/>
                    <a:pt x="348" y="560"/>
                  </a:cubicBezTo>
                  <a:cubicBezTo>
                    <a:pt x="357" y="555"/>
                    <a:pt x="366" y="549"/>
                    <a:pt x="374" y="542"/>
                  </a:cubicBezTo>
                  <a:cubicBezTo>
                    <a:pt x="389" y="530"/>
                    <a:pt x="405" y="518"/>
                    <a:pt x="423" y="515"/>
                  </a:cubicBezTo>
                  <a:cubicBezTo>
                    <a:pt x="425" y="514"/>
                    <a:pt x="425" y="514"/>
                    <a:pt x="425" y="514"/>
                  </a:cubicBezTo>
                  <a:cubicBezTo>
                    <a:pt x="477" y="504"/>
                    <a:pt x="519" y="496"/>
                    <a:pt x="558" y="475"/>
                  </a:cubicBezTo>
                  <a:cubicBezTo>
                    <a:pt x="580" y="464"/>
                    <a:pt x="600" y="449"/>
                    <a:pt x="619" y="430"/>
                  </a:cubicBezTo>
                  <a:cubicBezTo>
                    <a:pt x="713" y="336"/>
                    <a:pt x="713" y="183"/>
                    <a:pt x="619" y="89"/>
                  </a:cubicBezTo>
                  <a:close/>
                </a:path>
              </a:pathLst>
            </a:custGeom>
            <a:solidFill>
              <a:srgbClr val="3976BD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8793" name="Freeform 6"/>
            <p:cNvSpPr/>
            <p:nvPr/>
          </p:nvSpPr>
          <p:spPr>
            <a:xfrm>
              <a:off x="4959350" y="3660775"/>
              <a:ext cx="1554163" cy="1103313"/>
            </a:xfrm>
            <a:custGeom>
              <a:avLst/>
              <a:gdLst/>
              <a:ahLst/>
              <a:cxnLst>
                <a:cxn ang="0">
                  <a:pos x="1554163" y="649257"/>
                </a:cxn>
                <a:cxn ang="0">
                  <a:pos x="1532931" y="661987"/>
                </a:cxn>
                <a:cxn ang="0">
                  <a:pos x="989398" y="818997"/>
                </a:cxn>
                <a:cxn ang="0">
                  <a:pos x="980906" y="818997"/>
                </a:cxn>
                <a:cxn ang="0">
                  <a:pos x="743110" y="950546"/>
                </a:cxn>
                <a:cxn ang="0">
                  <a:pos x="641198" y="1022686"/>
                </a:cxn>
                <a:cxn ang="0">
                  <a:pos x="335461" y="1090582"/>
                </a:cxn>
                <a:cxn ang="0">
                  <a:pos x="46709" y="950546"/>
                </a:cxn>
                <a:cxn ang="0">
                  <a:pos x="0" y="903867"/>
                </a:cxn>
                <a:cxn ang="0">
                  <a:pos x="352446" y="551656"/>
                </a:cxn>
                <a:cxn ang="0">
                  <a:pos x="416142" y="403133"/>
                </a:cxn>
                <a:cxn ang="0">
                  <a:pos x="292997" y="377672"/>
                </a:cxn>
                <a:cxn ang="0">
                  <a:pos x="339707" y="203688"/>
                </a:cxn>
                <a:cxn ang="0">
                  <a:pos x="496822" y="161253"/>
                </a:cxn>
                <a:cxn ang="0">
                  <a:pos x="543532" y="297045"/>
                </a:cxn>
                <a:cxn ang="0">
                  <a:pos x="649691" y="258854"/>
                </a:cxn>
                <a:cxn ang="0">
                  <a:pos x="904471" y="0"/>
                </a:cxn>
                <a:cxn ang="0">
                  <a:pos x="1082818" y="178227"/>
                </a:cxn>
                <a:cxn ang="0">
                  <a:pos x="1099803" y="267341"/>
                </a:cxn>
                <a:cxn ang="0">
                  <a:pos x="963920" y="305532"/>
                </a:cxn>
                <a:cxn ang="0">
                  <a:pos x="1010630" y="466786"/>
                </a:cxn>
                <a:cxn ang="0">
                  <a:pos x="1159252" y="509221"/>
                </a:cxn>
                <a:cxn ang="0">
                  <a:pos x="1188977" y="403133"/>
                </a:cxn>
                <a:cxn ang="0">
                  <a:pos x="1329106" y="424351"/>
                </a:cxn>
                <a:cxn ang="0">
                  <a:pos x="1554163" y="649257"/>
                </a:cxn>
              </a:cxnLst>
              <a:pathLst>
                <a:path w="366" h="260">
                  <a:moveTo>
                    <a:pt x="366" y="153"/>
                  </a:moveTo>
                  <a:cubicBezTo>
                    <a:pt x="364" y="154"/>
                    <a:pt x="363" y="155"/>
                    <a:pt x="361" y="156"/>
                  </a:cubicBezTo>
                  <a:cubicBezTo>
                    <a:pt x="324" y="175"/>
                    <a:pt x="284" y="183"/>
                    <a:pt x="233" y="193"/>
                  </a:cubicBezTo>
                  <a:cubicBezTo>
                    <a:pt x="231" y="193"/>
                    <a:pt x="231" y="193"/>
                    <a:pt x="231" y="193"/>
                  </a:cubicBezTo>
                  <a:cubicBezTo>
                    <a:pt x="209" y="198"/>
                    <a:pt x="191" y="212"/>
                    <a:pt x="175" y="224"/>
                  </a:cubicBezTo>
                  <a:cubicBezTo>
                    <a:pt x="167" y="230"/>
                    <a:pt x="159" y="237"/>
                    <a:pt x="151" y="241"/>
                  </a:cubicBezTo>
                  <a:cubicBezTo>
                    <a:pt x="130" y="254"/>
                    <a:pt x="104" y="260"/>
                    <a:pt x="79" y="257"/>
                  </a:cubicBezTo>
                  <a:cubicBezTo>
                    <a:pt x="54" y="254"/>
                    <a:pt x="30" y="242"/>
                    <a:pt x="11" y="224"/>
                  </a:cubicBezTo>
                  <a:cubicBezTo>
                    <a:pt x="0" y="213"/>
                    <a:pt x="0" y="213"/>
                    <a:pt x="0" y="213"/>
                  </a:cubicBezTo>
                  <a:cubicBezTo>
                    <a:pt x="83" y="130"/>
                    <a:pt x="83" y="130"/>
                    <a:pt x="83" y="130"/>
                  </a:cubicBezTo>
                  <a:cubicBezTo>
                    <a:pt x="100" y="114"/>
                    <a:pt x="105" y="102"/>
                    <a:pt x="98" y="95"/>
                  </a:cubicBezTo>
                  <a:cubicBezTo>
                    <a:pt x="92" y="89"/>
                    <a:pt x="77" y="98"/>
                    <a:pt x="69" y="89"/>
                  </a:cubicBezTo>
                  <a:cubicBezTo>
                    <a:pt x="64" y="84"/>
                    <a:pt x="63" y="65"/>
                    <a:pt x="80" y="48"/>
                  </a:cubicBezTo>
                  <a:cubicBezTo>
                    <a:pt x="97" y="31"/>
                    <a:pt x="112" y="32"/>
                    <a:pt x="117" y="38"/>
                  </a:cubicBezTo>
                  <a:cubicBezTo>
                    <a:pt x="125" y="46"/>
                    <a:pt x="118" y="60"/>
                    <a:pt x="128" y="70"/>
                  </a:cubicBezTo>
                  <a:cubicBezTo>
                    <a:pt x="135" y="77"/>
                    <a:pt x="146" y="68"/>
                    <a:pt x="153" y="61"/>
                  </a:cubicBezTo>
                  <a:cubicBezTo>
                    <a:pt x="213" y="0"/>
                    <a:pt x="213" y="0"/>
                    <a:pt x="213" y="0"/>
                  </a:cubicBezTo>
                  <a:cubicBezTo>
                    <a:pt x="255" y="42"/>
                    <a:pt x="255" y="42"/>
                    <a:pt x="255" y="42"/>
                  </a:cubicBezTo>
                  <a:cubicBezTo>
                    <a:pt x="263" y="50"/>
                    <a:pt x="263" y="59"/>
                    <a:pt x="259" y="63"/>
                  </a:cubicBezTo>
                  <a:cubicBezTo>
                    <a:pt x="249" y="73"/>
                    <a:pt x="236" y="64"/>
                    <a:pt x="227" y="72"/>
                  </a:cubicBezTo>
                  <a:cubicBezTo>
                    <a:pt x="219" y="81"/>
                    <a:pt x="224" y="97"/>
                    <a:pt x="238" y="110"/>
                  </a:cubicBezTo>
                  <a:cubicBezTo>
                    <a:pt x="251" y="123"/>
                    <a:pt x="266" y="127"/>
                    <a:pt x="273" y="120"/>
                  </a:cubicBezTo>
                  <a:cubicBezTo>
                    <a:pt x="281" y="113"/>
                    <a:pt x="274" y="101"/>
                    <a:pt x="280" y="95"/>
                  </a:cubicBezTo>
                  <a:cubicBezTo>
                    <a:pt x="286" y="89"/>
                    <a:pt x="297" y="84"/>
                    <a:pt x="313" y="100"/>
                  </a:cubicBezTo>
                  <a:lnTo>
                    <a:pt x="366" y="153"/>
                  </a:lnTo>
                  <a:close/>
                </a:path>
              </a:pathLst>
            </a:custGeom>
            <a:solidFill>
              <a:srgbClr val="3976BD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8794" name="Freeform 7"/>
            <p:cNvSpPr/>
            <p:nvPr/>
          </p:nvSpPr>
          <p:spPr>
            <a:xfrm>
              <a:off x="5218113" y="2505075"/>
              <a:ext cx="1517650" cy="1155700"/>
            </a:xfrm>
            <a:custGeom>
              <a:avLst/>
              <a:gdLst/>
              <a:ahLst/>
              <a:cxnLst>
                <a:cxn ang="0">
                  <a:pos x="1207318" y="943255"/>
                </a:cxn>
                <a:cxn ang="0">
                  <a:pos x="1020268" y="989993"/>
                </a:cxn>
                <a:cxn ang="0">
                  <a:pos x="986259" y="871023"/>
                </a:cxn>
                <a:cxn ang="0">
                  <a:pos x="888484" y="913512"/>
                </a:cxn>
                <a:cxn ang="0">
                  <a:pos x="646170" y="1155700"/>
                </a:cxn>
                <a:cxn ang="0">
                  <a:pos x="471874" y="981495"/>
                </a:cxn>
                <a:cxn ang="0">
                  <a:pos x="429363" y="883770"/>
                </a:cxn>
                <a:cxn ang="0">
                  <a:pos x="565399" y="824286"/>
                </a:cxn>
                <a:cxn ang="0">
                  <a:pos x="488878" y="654330"/>
                </a:cxn>
                <a:cxn ang="0">
                  <a:pos x="323085" y="624587"/>
                </a:cxn>
                <a:cxn ang="0">
                  <a:pos x="284825" y="743556"/>
                </a:cxn>
                <a:cxn ang="0">
                  <a:pos x="157291" y="667076"/>
                </a:cxn>
                <a:cxn ang="0">
                  <a:pos x="0" y="509867"/>
                </a:cxn>
                <a:cxn ang="0">
                  <a:pos x="170044" y="288925"/>
                </a:cxn>
                <a:cxn ang="0">
                  <a:pos x="811964" y="8497"/>
                </a:cxn>
                <a:cxn ang="0">
                  <a:pos x="1470887" y="242187"/>
                </a:cxn>
                <a:cxn ang="0">
                  <a:pos x="1496394" y="263431"/>
                </a:cxn>
                <a:cxn ang="0">
                  <a:pos x="1504896" y="276178"/>
                </a:cxn>
                <a:cxn ang="0">
                  <a:pos x="1517650" y="288925"/>
                </a:cxn>
                <a:cxn ang="0">
                  <a:pos x="1152053" y="654330"/>
                </a:cxn>
                <a:cxn ang="0">
                  <a:pos x="1113793" y="735059"/>
                </a:cxn>
                <a:cxn ang="0">
                  <a:pos x="1224322" y="756303"/>
                </a:cxn>
                <a:cxn ang="0">
                  <a:pos x="1207318" y="943255"/>
                </a:cxn>
              </a:cxnLst>
              <a:pathLst>
                <a:path w="357" h="272">
                  <a:moveTo>
                    <a:pt x="284" y="222"/>
                  </a:moveTo>
                  <a:cubicBezTo>
                    <a:pt x="257" y="248"/>
                    <a:pt x="244" y="236"/>
                    <a:pt x="240" y="233"/>
                  </a:cubicBezTo>
                  <a:cubicBezTo>
                    <a:pt x="233" y="226"/>
                    <a:pt x="238" y="211"/>
                    <a:pt x="232" y="205"/>
                  </a:cubicBezTo>
                  <a:cubicBezTo>
                    <a:pt x="227" y="201"/>
                    <a:pt x="222" y="203"/>
                    <a:pt x="209" y="215"/>
                  </a:cubicBezTo>
                  <a:cubicBezTo>
                    <a:pt x="152" y="272"/>
                    <a:pt x="152" y="272"/>
                    <a:pt x="152" y="272"/>
                  </a:cubicBezTo>
                  <a:cubicBezTo>
                    <a:pt x="111" y="231"/>
                    <a:pt x="111" y="231"/>
                    <a:pt x="111" y="231"/>
                  </a:cubicBezTo>
                  <a:cubicBezTo>
                    <a:pt x="104" y="224"/>
                    <a:pt x="96" y="213"/>
                    <a:pt x="101" y="208"/>
                  </a:cubicBezTo>
                  <a:cubicBezTo>
                    <a:pt x="110" y="199"/>
                    <a:pt x="123" y="204"/>
                    <a:pt x="133" y="194"/>
                  </a:cubicBezTo>
                  <a:cubicBezTo>
                    <a:pt x="142" y="185"/>
                    <a:pt x="132" y="166"/>
                    <a:pt x="115" y="154"/>
                  </a:cubicBezTo>
                  <a:cubicBezTo>
                    <a:pt x="94" y="139"/>
                    <a:pt x="82" y="141"/>
                    <a:pt x="76" y="147"/>
                  </a:cubicBezTo>
                  <a:cubicBezTo>
                    <a:pt x="70" y="153"/>
                    <a:pt x="74" y="167"/>
                    <a:pt x="67" y="175"/>
                  </a:cubicBezTo>
                  <a:cubicBezTo>
                    <a:pt x="61" y="180"/>
                    <a:pt x="42" y="162"/>
                    <a:pt x="37" y="157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0" y="101"/>
                    <a:pt x="23" y="84"/>
                    <a:pt x="40" y="68"/>
                  </a:cubicBezTo>
                  <a:cubicBezTo>
                    <a:pt x="80" y="27"/>
                    <a:pt x="134" y="4"/>
                    <a:pt x="191" y="2"/>
                  </a:cubicBezTo>
                  <a:cubicBezTo>
                    <a:pt x="248" y="0"/>
                    <a:pt x="303" y="20"/>
                    <a:pt x="346" y="57"/>
                  </a:cubicBezTo>
                  <a:cubicBezTo>
                    <a:pt x="348" y="59"/>
                    <a:pt x="350" y="60"/>
                    <a:pt x="352" y="62"/>
                  </a:cubicBezTo>
                  <a:cubicBezTo>
                    <a:pt x="353" y="63"/>
                    <a:pt x="354" y="64"/>
                    <a:pt x="354" y="65"/>
                  </a:cubicBezTo>
                  <a:cubicBezTo>
                    <a:pt x="355" y="66"/>
                    <a:pt x="356" y="67"/>
                    <a:pt x="357" y="68"/>
                  </a:cubicBezTo>
                  <a:cubicBezTo>
                    <a:pt x="271" y="154"/>
                    <a:pt x="271" y="154"/>
                    <a:pt x="271" y="154"/>
                  </a:cubicBezTo>
                  <a:cubicBezTo>
                    <a:pt x="263" y="162"/>
                    <a:pt x="257" y="168"/>
                    <a:pt x="262" y="173"/>
                  </a:cubicBezTo>
                  <a:cubicBezTo>
                    <a:pt x="270" y="180"/>
                    <a:pt x="281" y="171"/>
                    <a:pt x="288" y="178"/>
                  </a:cubicBezTo>
                  <a:cubicBezTo>
                    <a:pt x="296" y="187"/>
                    <a:pt x="303" y="202"/>
                    <a:pt x="284" y="222"/>
                  </a:cubicBezTo>
                  <a:close/>
                </a:path>
              </a:pathLst>
            </a:custGeom>
            <a:solidFill>
              <a:srgbClr val="3976BD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8795" name="Freeform 8"/>
            <p:cNvSpPr/>
            <p:nvPr/>
          </p:nvSpPr>
          <p:spPr>
            <a:xfrm>
              <a:off x="4556125" y="4348163"/>
              <a:ext cx="623888" cy="620713"/>
            </a:xfrm>
            <a:custGeom>
              <a:avLst/>
              <a:gdLst/>
              <a:ahLst/>
              <a:cxnLst>
                <a:cxn ang="0">
                  <a:pos x="29708" y="123292"/>
                </a:cxn>
                <a:cxn ang="0">
                  <a:pos x="29708" y="25508"/>
                </a:cxn>
                <a:cxn ang="0">
                  <a:pos x="123079" y="25508"/>
                </a:cxn>
                <a:cxn ang="0">
                  <a:pos x="594179" y="501672"/>
                </a:cxn>
                <a:cxn ang="0">
                  <a:pos x="598423" y="595204"/>
                </a:cxn>
                <a:cxn ang="0">
                  <a:pos x="500808" y="595204"/>
                </a:cxn>
                <a:cxn ang="0">
                  <a:pos x="29708" y="123292"/>
                </a:cxn>
              </a:cxnLst>
              <a:pathLst>
                <a:path w="147" h="146">
                  <a:moveTo>
                    <a:pt x="7" y="29"/>
                  </a:moveTo>
                  <a:cubicBezTo>
                    <a:pt x="1" y="22"/>
                    <a:pt x="0" y="12"/>
                    <a:pt x="7" y="6"/>
                  </a:cubicBezTo>
                  <a:cubicBezTo>
                    <a:pt x="13" y="0"/>
                    <a:pt x="23" y="0"/>
                    <a:pt x="29" y="6"/>
                  </a:cubicBezTo>
                  <a:cubicBezTo>
                    <a:pt x="140" y="118"/>
                    <a:pt x="140" y="118"/>
                    <a:pt x="140" y="118"/>
                  </a:cubicBezTo>
                  <a:cubicBezTo>
                    <a:pt x="147" y="124"/>
                    <a:pt x="147" y="134"/>
                    <a:pt x="141" y="140"/>
                  </a:cubicBezTo>
                  <a:cubicBezTo>
                    <a:pt x="135" y="146"/>
                    <a:pt x="124" y="146"/>
                    <a:pt x="118" y="140"/>
                  </a:cubicBezTo>
                  <a:lnTo>
                    <a:pt x="7" y="29"/>
                  </a:lnTo>
                  <a:close/>
                </a:path>
              </a:pathLst>
            </a:custGeom>
            <a:solidFill>
              <a:srgbClr val="3976BD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8796" name="Freeform 9"/>
            <p:cNvSpPr/>
            <p:nvPr/>
          </p:nvSpPr>
          <p:spPr>
            <a:xfrm>
              <a:off x="4429125" y="4479925"/>
              <a:ext cx="619125" cy="620713"/>
            </a:xfrm>
            <a:custGeom>
              <a:avLst/>
              <a:gdLst/>
              <a:ahLst/>
              <a:cxnLst>
                <a:cxn ang="0">
                  <a:pos x="25443" y="119040"/>
                </a:cxn>
                <a:cxn ang="0">
                  <a:pos x="25443" y="25508"/>
                </a:cxn>
                <a:cxn ang="0">
                  <a:pos x="118736" y="25508"/>
                </a:cxn>
                <a:cxn ang="0">
                  <a:pos x="593681" y="497420"/>
                </a:cxn>
                <a:cxn ang="0">
                  <a:pos x="593681" y="595204"/>
                </a:cxn>
                <a:cxn ang="0">
                  <a:pos x="500388" y="590952"/>
                </a:cxn>
                <a:cxn ang="0">
                  <a:pos x="25443" y="119040"/>
                </a:cxn>
              </a:cxnLst>
              <a:pathLst>
                <a:path w="146" h="146">
                  <a:moveTo>
                    <a:pt x="6" y="28"/>
                  </a:moveTo>
                  <a:cubicBezTo>
                    <a:pt x="0" y="22"/>
                    <a:pt x="0" y="12"/>
                    <a:pt x="6" y="6"/>
                  </a:cubicBezTo>
                  <a:cubicBezTo>
                    <a:pt x="12" y="0"/>
                    <a:pt x="22" y="0"/>
                    <a:pt x="28" y="6"/>
                  </a:cubicBezTo>
                  <a:cubicBezTo>
                    <a:pt x="140" y="117"/>
                    <a:pt x="140" y="117"/>
                    <a:pt x="140" y="117"/>
                  </a:cubicBezTo>
                  <a:cubicBezTo>
                    <a:pt x="146" y="124"/>
                    <a:pt x="146" y="134"/>
                    <a:pt x="140" y="140"/>
                  </a:cubicBezTo>
                  <a:cubicBezTo>
                    <a:pt x="134" y="146"/>
                    <a:pt x="124" y="146"/>
                    <a:pt x="118" y="139"/>
                  </a:cubicBezTo>
                  <a:lnTo>
                    <a:pt x="6" y="28"/>
                  </a:lnTo>
                  <a:close/>
                </a:path>
              </a:pathLst>
            </a:custGeom>
            <a:solidFill>
              <a:srgbClr val="3976BD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8797" name="Freeform 10"/>
            <p:cNvSpPr/>
            <p:nvPr/>
          </p:nvSpPr>
          <p:spPr>
            <a:xfrm>
              <a:off x="4330700" y="4641850"/>
              <a:ext cx="557213" cy="552450"/>
            </a:xfrm>
            <a:custGeom>
              <a:avLst/>
              <a:gdLst/>
              <a:ahLst/>
              <a:cxnLst>
                <a:cxn ang="0">
                  <a:pos x="29774" y="123238"/>
                </a:cxn>
                <a:cxn ang="0">
                  <a:pos x="29774" y="25497"/>
                </a:cxn>
                <a:cxn ang="0">
                  <a:pos x="123352" y="29747"/>
                </a:cxn>
                <a:cxn ang="0">
                  <a:pos x="527438" y="433460"/>
                </a:cxn>
                <a:cxn ang="0">
                  <a:pos x="531691" y="526952"/>
                </a:cxn>
                <a:cxn ang="0">
                  <a:pos x="433860" y="526952"/>
                </a:cxn>
                <a:cxn ang="0">
                  <a:pos x="29774" y="123238"/>
                </a:cxn>
              </a:cxnLst>
              <a:pathLst>
                <a:path w="131" h="130">
                  <a:moveTo>
                    <a:pt x="7" y="29"/>
                  </a:moveTo>
                  <a:cubicBezTo>
                    <a:pt x="1" y="22"/>
                    <a:pt x="0" y="12"/>
                    <a:pt x="7" y="6"/>
                  </a:cubicBezTo>
                  <a:cubicBezTo>
                    <a:pt x="13" y="0"/>
                    <a:pt x="23" y="0"/>
                    <a:pt x="29" y="7"/>
                  </a:cubicBezTo>
                  <a:cubicBezTo>
                    <a:pt x="124" y="102"/>
                    <a:pt x="124" y="102"/>
                    <a:pt x="124" y="102"/>
                  </a:cubicBezTo>
                  <a:cubicBezTo>
                    <a:pt x="130" y="108"/>
                    <a:pt x="131" y="118"/>
                    <a:pt x="125" y="124"/>
                  </a:cubicBezTo>
                  <a:cubicBezTo>
                    <a:pt x="118" y="130"/>
                    <a:pt x="108" y="130"/>
                    <a:pt x="102" y="124"/>
                  </a:cubicBezTo>
                  <a:lnTo>
                    <a:pt x="7" y="29"/>
                  </a:lnTo>
                  <a:close/>
                </a:path>
              </a:pathLst>
            </a:custGeom>
            <a:solidFill>
              <a:srgbClr val="3976BD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8798" name="Freeform 11"/>
            <p:cNvSpPr/>
            <p:nvPr/>
          </p:nvSpPr>
          <p:spPr>
            <a:xfrm>
              <a:off x="4314825" y="4879975"/>
              <a:ext cx="330200" cy="334963"/>
            </a:xfrm>
            <a:custGeom>
              <a:avLst/>
              <a:gdLst/>
              <a:ahLst/>
              <a:cxnLst>
                <a:cxn ang="0">
                  <a:pos x="25400" y="122961"/>
                </a:cxn>
                <a:cxn ang="0">
                  <a:pos x="25400" y="29680"/>
                </a:cxn>
                <a:cxn ang="0">
                  <a:pos x="118533" y="29680"/>
                </a:cxn>
                <a:cxn ang="0">
                  <a:pos x="304800" y="216241"/>
                </a:cxn>
                <a:cxn ang="0">
                  <a:pos x="304800" y="309522"/>
                </a:cxn>
                <a:cxn ang="0">
                  <a:pos x="211666" y="309522"/>
                </a:cxn>
                <a:cxn ang="0">
                  <a:pos x="25400" y="122961"/>
                </a:cxn>
              </a:cxnLst>
              <a:pathLst>
                <a:path w="78" h="79">
                  <a:moveTo>
                    <a:pt x="6" y="29"/>
                  </a:moveTo>
                  <a:cubicBezTo>
                    <a:pt x="0" y="23"/>
                    <a:pt x="0" y="13"/>
                    <a:pt x="6" y="7"/>
                  </a:cubicBezTo>
                  <a:cubicBezTo>
                    <a:pt x="12" y="0"/>
                    <a:pt x="22" y="1"/>
                    <a:pt x="28" y="7"/>
                  </a:cubicBezTo>
                  <a:cubicBezTo>
                    <a:pt x="72" y="51"/>
                    <a:pt x="72" y="51"/>
                    <a:pt x="72" y="51"/>
                  </a:cubicBezTo>
                  <a:cubicBezTo>
                    <a:pt x="78" y="57"/>
                    <a:pt x="78" y="67"/>
                    <a:pt x="72" y="73"/>
                  </a:cubicBezTo>
                  <a:cubicBezTo>
                    <a:pt x="66" y="79"/>
                    <a:pt x="56" y="79"/>
                    <a:pt x="50" y="73"/>
                  </a:cubicBezTo>
                  <a:lnTo>
                    <a:pt x="6" y="29"/>
                  </a:lnTo>
                  <a:close/>
                </a:path>
              </a:pathLst>
            </a:custGeom>
            <a:solidFill>
              <a:srgbClr val="3976BD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8799" name="Freeform 12"/>
            <p:cNvSpPr>
              <a:spLocks noEditPoints="1"/>
            </p:cNvSpPr>
            <p:nvPr/>
          </p:nvSpPr>
          <p:spPr>
            <a:xfrm>
              <a:off x="4157663" y="1490663"/>
              <a:ext cx="3881438" cy="3881438"/>
            </a:xfrm>
            <a:custGeom>
              <a:avLst/>
              <a:gdLst/>
              <a:ahLst/>
              <a:cxnLst>
                <a:cxn ang="0">
                  <a:pos x="1813319" y="3864451"/>
                </a:cxn>
                <a:cxn ang="0">
                  <a:pos x="1800579" y="3834724"/>
                </a:cxn>
                <a:cxn ang="0">
                  <a:pos x="1800579" y="3711572"/>
                </a:cxn>
                <a:cxn ang="0">
                  <a:pos x="1847292" y="3664858"/>
                </a:cxn>
                <a:cxn ang="0">
                  <a:pos x="1881265" y="3677598"/>
                </a:cxn>
                <a:cxn ang="0">
                  <a:pos x="1894005" y="3711572"/>
                </a:cxn>
                <a:cxn ang="0">
                  <a:pos x="1894005" y="3834724"/>
                </a:cxn>
                <a:cxn ang="0">
                  <a:pos x="1847292" y="3881438"/>
                </a:cxn>
                <a:cxn ang="0">
                  <a:pos x="1813319" y="3864451"/>
                </a:cxn>
                <a:cxn ang="0">
                  <a:pos x="12739" y="2068118"/>
                </a:cxn>
                <a:cxn ang="0">
                  <a:pos x="0" y="2034145"/>
                </a:cxn>
                <a:cxn ang="0">
                  <a:pos x="46713" y="1987432"/>
                </a:cxn>
                <a:cxn ang="0">
                  <a:pos x="169865" y="1987432"/>
                </a:cxn>
                <a:cxn ang="0">
                  <a:pos x="203839" y="2000172"/>
                </a:cxn>
                <a:cxn ang="0">
                  <a:pos x="216579" y="2034145"/>
                </a:cxn>
                <a:cxn ang="0">
                  <a:pos x="203839" y="2068118"/>
                </a:cxn>
                <a:cxn ang="0">
                  <a:pos x="169865" y="2080858"/>
                </a:cxn>
                <a:cxn ang="0">
                  <a:pos x="46713" y="2080858"/>
                </a:cxn>
                <a:cxn ang="0">
                  <a:pos x="12739" y="2068118"/>
                </a:cxn>
                <a:cxn ang="0">
                  <a:pos x="3002381" y="3252933"/>
                </a:cxn>
                <a:cxn ang="0">
                  <a:pos x="3002381" y="3184987"/>
                </a:cxn>
                <a:cxn ang="0">
                  <a:pos x="3066081" y="3184987"/>
                </a:cxn>
                <a:cxn ang="0">
                  <a:pos x="3218960" y="3337866"/>
                </a:cxn>
                <a:cxn ang="0">
                  <a:pos x="3218960" y="3405813"/>
                </a:cxn>
                <a:cxn ang="0">
                  <a:pos x="3151014" y="3405813"/>
                </a:cxn>
                <a:cxn ang="0">
                  <a:pos x="3002381" y="3252933"/>
                </a:cxn>
                <a:cxn ang="0">
                  <a:pos x="475624" y="726177"/>
                </a:cxn>
                <a:cxn ang="0">
                  <a:pos x="475624" y="662477"/>
                </a:cxn>
                <a:cxn ang="0">
                  <a:pos x="539324" y="662477"/>
                </a:cxn>
                <a:cxn ang="0">
                  <a:pos x="692203" y="815356"/>
                </a:cxn>
                <a:cxn ang="0">
                  <a:pos x="692203" y="879056"/>
                </a:cxn>
                <a:cxn ang="0">
                  <a:pos x="628504" y="879056"/>
                </a:cxn>
                <a:cxn ang="0">
                  <a:pos x="475624" y="726177"/>
                </a:cxn>
                <a:cxn ang="0">
                  <a:pos x="1813319" y="386445"/>
                </a:cxn>
                <a:cxn ang="0">
                  <a:pos x="1800579" y="356718"/>
                </a:cxn>
                <a:cxn ang="0">
                  <a:pos x="1800579" y="46713"/>
                </a:cxn>
                <a:cxn ang="0">
                  <a:pos x="1847292" y="0"/>
                </a:cxn>
                <a:cxn ang="0">
                  <a:pos x="1881265" y="12739"/>
                </a:cxn>
                <a:cxn ang="0">
                  <a:pos x="1894005" y="46713"/>
                </a:cxn>
                <a:cxn ang="0">
                  <a:pos x="1894005" y="356718"/>
                </a:cxn>
                <a:cxn ang="0">
                  <a:pos x="1881265" y="386445"/>
                </a:cxn>
                <a:cxn ang="0">
                  <a:pos x="1847292" y="403431"/>
                </a:cxn>
                <a:cxn ang="0">
                  <a:pos x="1813319" y="386445"/>
                </a:cxn>
                <a:cxn ang="0">
                  <a:pos x="3490746" y="2059625"/>
                </a:cxn>
                <a:cxn ang="0">
                  <a:pos x="3478006" y="2025651"/>
                </a:cxn>
                <a:cxn ang="0">
                  <a:pos x="3528966" y="1978938"/>
                </a:cxn>
                <a:cxn ang="0">
                  <a:pos x="3834724" y="1991678"/>
                </a:cxn>
                <a:cxn ang="0">
                  <a:pos x="3868698" y="2004418"/>
                </a:cxn>
                <a:cxn ang="0">
                  <a:pos x="3881438" y="2042638"/>
                </a:cxn>
                <a:cxn ang="0">
                  <a:pos x="3830478" y="2085105"/>
                </a:cxn>
                <a:cxn ang="0">
                  <a:pos x="3524719" y="2076611"/>
                </a:cxn>
                <a:cxn ang="0">
                  <a:pos x="3490746" y="2059625"/>
                </a:cxn>
                <a:cxn ang="0">
                  <a:pos x="3002381" y="879056"/>
                </a:cxn>
                <a:cxn ang="0">
                  <a:pos x="3002381" y="815356"/>
                </a:cxn>
                <a:cxn ang="0">
                  <a:pos x="3269920" y="543571"/>
                </a:cxn>
                <a:cxn ang="0">
                  <a:pos x="3337866" y="543571"/>
                </a:cxn>
                <a:cxn ang="0">
                  <a:pos x="3337866" y="607270"/>
                </a:cxn>
                <a:cxn ang="0">
                  <a:pos x="3066081" y="879056"/>
                </a:cxn>
                <a:cxn ang="0">
                  <a:pos x="3002381" y="879056"/>
                </a:cxn>
              </a:cxnLst>
              <a:pathLst>
                <a:path w="914" h="914">
                  <a:moveTo>
                    <a:pt x="427" y="910"/>
                  </a:moveTo>
                  <a:cubicBezTo>
                    <a:pt x="425" y="908"/>
                    <a:pt x="424" y="906"/>
                    <a:pt x="424" y="903"/>
                  </a:cubicBezTo>
                  <a:cubicBezTo>
                    <a:pt x="424" y="874"/>
                    <a:pt x="424" y="874"/>
                    <a:pt x="424" y="874"/>
                  </a:cubicBezTo>
                  <a:cubicBezTo>
                    <a:pt x="424" y="868"/>
                    <a:pt x="429" y="863"/>
                    <a:pt x="435" y="863"/>
                  </a:cubicBezTo>
                  <a:cubicBezTo>
                    <a:pt x="438" y="863"/>
                    <a:pt x="441" y="864"/>
                    <a:pt x="443" y="866"/>
                  </a:cubicBezTo>
                  <a:cubicBezTo>
                    <a:pt x="445" y="868"/>
                    <a:pt x="446" y="871"/>
                    <a:pt x="446" y="874"/>
                  </a:cubicBezTo>
                  <a:cubicBezTo>
                    <a:pt x="446" y="903"/>
                    <a:pt x="446" y="903"/>
                    <a:pt x="446" y="903"/>
                  </a:cubicBezTo>
                  <a:cubicBezTo>
                    <a:pt x="446" y="909"/>
                    <a:pt x="441" y="914"/>
                    <a:pt x="435" y="914"/>
                  </a:cubicBezTo>
                  <a:cubicBezTo>
                    <a:pt x="432" y="914"/>
                    <a:pt x="429" y="913"/>
                    <a:pt x="427" y="910"/>
                  </a:cubicBezTo>
                  <a:close/>
                  <a:moveTo>
                    <a:pt x="3" y="487"/>
                  </a:moveTo>
                  <a:cubicBezTo>
                    <a:pt x="1" y="485"/>
                    <a:pt x="0" y="482"/>
                    <a:pt x="0" y="479"/>
                  </a:cubicBezTo>
                  <a:cubicBezTo>
                    <a:pt x="0" y="473"/>
                    <a:pt x="5" y="468"/>
                    <a:pt x="11" y="468"/>
                  </a:cubicBezTo>
                  <a:cubicBezTo>
                    <a:pt x="40" y="468"/>
                    <a:pt x="40" y="468"/>
                    <a:pt x="40" y="468"/>
                  </a:cubicBezTo>
                  <a:cubicBezTo>
                    <a:pt x="43" y="468"/>
                    <a:pt x="46" y="469"/>
                    <a:pt x="48" y="471"/>
                  </a:cubicBezTo>
                  <a:cubicBezTo>
                    <a:pt x="50" y="473"/>
                    <a:pt x="51" y="476"/>
                    <a:pt x="51" y="479"/>
                  </a:cubicBezTo>
                  <a:cubicBezTo>
                    <a:pt x="51" y="482"/>
                    <a:pt x="50" y="485"/>
                    <a:pt x="48" y="487"/>
                  </a:cubicBezTo>
                  <a:cubicBezTo>
                    <a:pt x="46" y="489"/>
                    <a:pt x="43" y="490"/>
                    <a:pt x="40" y="490"/>
                  </a:cubicBezTo>
                  <a:cubicBezTo>
                    <a:pt x="11" y="490"/>
                    <a:pt x="11" y="490"/>
                    <a:pt x="11" y="490"/>
                  </a:cubicBezTo>
                  <a:cubicBezTo>
                    <a:pt x="8" y="490"/>
                    <a:pt x="5" y="489"/>
                    <a:pt x="3" y="487"/>
                  </a:cubicBezTo>
                  <a:close/>
                  <a:moveTo>
                    <a:pt x="707" y="766"/>
                  </a:moveTo>
                  <a:cubicBezTo>
                    <a:pt x="702" y="762"/>
                    <a:pt x="702" y="755"/>
                    <a:pt x="707" y="750"/>
                  </a:cubicBezTo>
                  <a:cubicBezTo>
                    <a:pt x="711" y="746"/>
                    <a:pt x="718" y="746"/>
                    <a:pt x="722" y="750"/>
                  </a:cubicBezTo>
                  <a:cubicBezTo>
                    <a:pt x="758" y="786"/>
                    <a:pt x="758" y="786"/>
                    <a:pt x="758" y="786"/>
                  </a:cubicBezTo>
                  <a:cubicBezTo>
                    <a:pt x="762" y="791"/>
                    <a:pt x="762" y="798"/>
                    <a:pt x="758" y="802"/>
                  </a:cubicBezTo>
                  <a:cubicBezTo>
                    <a:pt x="754" y="806"/>
                    <a:pt x="747" y="806"/>
                    <a:pt x="742" y="802"/>
                  </a:cubicBezTo>
                  <a:lnTo>
                    <a:pt x="707" y="766"/>
                  </a:lnTo>
                  <a:close/>
                  <a:moveTo>
                    <a:pt x="112" y="171"/>
                  </a:moveTo>
                  <a:cubicBezTo>
                    <a:pt x="107" y="167"/>
                    <a:pt x="107" y="160"/>
                    <a:pt x="112" y="156"/>
                  </a:cubicBezTo>
                  <a:cubicBezTo>
                    <a:pt x="116" y="151"/>
                    <a:pt x="123" y="151"/>
                    <a:pt x="127" y="156"/>
                  </a:cubicBezTo>
                  <a:cubicBezTo>
                    <a:pt x="163" y="192"/>
                    <a:pt x="163" y="192"/>
                    <a:pt x="163" y="192"/>
                  </a:cubicBezTo>
                  <a:cubicBezTo>
                    <a:pt x="168" y="196"/>
                    <a:pt x="168" y="203"/>
                    <a:pt x="163" y="207"/>
                  </a:cubicBezTo>
                  <a:cubicBezTo>
                    <a:pt x="159" y="212"/>
                    <a:pt x="152" y="212"/>
                    <a:pt x="148" y="207"/>
                  </a:cubicBezTo>
                  <a:lnTo>
                    <a:pt x="112" y="171"/>
                  </a:lnTo>
                  <a:close/>
                  <a:moveTo>
                    <a:pt x="427" y="91"/>
                  </a:moveTo>
                  <a:cubicBezTo>
                    <a:pt x="425" y="89"/>
                    <a:pt x="424" y="87"/>
                    <a:pt x="424" y="84"/>
                  </a:cubicBezTo>
                  <a:cubicBezTo>
                    <a:pt x="424" y="11"/>
                    <a:pt x="424" y="11"/>
                    <a:pt x="424" y="11"/>
                  </a:cubicBezTo>
                  <a:cubicBezTo>
                    <a:pt x="424" y="5"/>
                    <a:pt x="429" y="0"/>
                    <a:pt x="435" y="0"/>
                  </a:cubicBezTo>
                  <a:cubicBezTo>
                    <a:pt x="438" y="0"/>
                    <a:pt x="441" y="1"/>
                    <a:pt x="443" y="3"/>
                  </a:cubicBezTo>
                  <a:cubicBezTo>
                    <a:pt x="445" y="5"/>
                    <a:pt x="446" y="8"/>
                    <a:pt x="446" y="11"/>
                  </a:cubicBezTo>
                  <a:cubicBezTo>
                    <a:pt x="446" y="84"/>
                    <a:pt x="446" y="84"/>
                    <a:pt x="446" y="84"/>
                  </a:cubicBezTo>
                  <a:cubicBezTo>
                    <a:pt x="446" y="87"/>
                    <a:pt x="445" y="89"/>
                    <a:pt x="443" y="91"/>
                  </a:cubicBezTo>
                  <a:cubicBezTo>
                    <a:pt x="441" y="94"/>
                    <a:pt x="438" y="95"/>
                    <a:pt x="435" y="95"/>
                  </a:cubicBezTo>
                  <a:cubicBezTo>
                    <a:pt x="432" y="95"/>
                    <a:pt x="429" y="94"/>
                    <a:pt x="427" y="91"/>
                  </a:cubicBezTo>
                  <a:close/>
                  <a:moveTo>
                    <a:pt x="822" y="485"/>
                  </a:moveTo>
                  <a:cubicBezTo>
                    <a:pt x="820" y="483"/>
                    <a:pt x="819" y="480"/>
                    <a:pt x="819" y="477"/>
                  </a:cubicBezTo>
                  <a:cubicBezTo>
                    <a:pt x="819" y="471"/>
                    <a:pt x="824" y="466"/>
                    <a:pt x="831" y="466"/>
                  </a:cubicBezTo>
                  <a:cubicBezTo>
                    <a:pt x="903" y="469"/>
                    <a:pt x="903" y="469"/>
                    <a:pt x="903" y="469"/>
                  </a:cubicBezTo>
                  <a:cubicBezTo>
                    <a:pt x="906" y="469"/>
                    <a:pt x="909" y="470"/>
                    <a:pt x="911" y="472"/>
                  </a:cubicBezTo>
                  <a:cubicBezTo>
                    <a:pt x="913" y="475"/>
                    <a:pt x="914" y="478"/>
                    <a:pt x="914" y="481"/>
                  </a:cubicBezTo>
                  <a:cubicBezTo>
                    <a:pt x="914" y="487"/>
                    <a:pt x="909" y="492"/>
                    <a:pt x="902" y="491"/>
                  </a:cubicBezTo>
                  <a:cubicBezTo>
                    <a:pt x="830" y="489"/>
                    <a:pt x="830" y="489"/>
                    <a:pt x="830" y="489"/>
                  </a:cubicBezTo>
                  <a:cubicBezTo>
                    <a:pt x="827" y="488"/>
                    <a:pt x="824" y="487"/>
                    <a:pt x="822" y="485"/>
                  </a:cubicBezTo>
                  <a:close/>
                  <a:moveTo>
                    <a:pt x="707" y="207"/>
                  </a:moveTo>
                  <a:cubicBezTo>
                    <a:pt x="702" y="203"/>
                    <a:pt x="702" y="196"/>
                    <a:pt x="707" y="192"/>
                  </a:cubicBezTo>
                  <a:cubicBezTo>
                    <a:pt x="770" y="128"/>
                    <a:pt x="770" y="128"/>
                    <a:pt x="770" y="128"/>
                  </a:cubicBezTo>
                  <a:cubicBezTo>
                    <a:pt x="775" y="123"/>
                    <a:pt x="782" y="123"/>
                    <a:pt x="786" y="128"/>
                  </a:cubicBezTo>
                  <a:cubicBezTo>
                    <a:pt x="790" y="132"/>
                    <a:pt x="790" y="139"/>
                    <a:pt x="786" y="143"/>
                  </a:cubicBezTo>
                  <a:cubicBezTo>
                    <a:pt x="722" y="207"/>
                    <a:pt x="722" y="207"/>
                    <a:pt x="722" y="207"/>
                  </a:cubicBezTo>
                  <a:cubicBezTo>
                    <a:pt x="718" y="212"/>
                    <a:pt x="711" y="212"/>
                    <a:pt x="707" y="207"/>
                  </a:cubicBezTo>
                  <a:close/>
                </a:path>
              </a:pathLst>
            </a:custGeom>
            <a:solidFill>
              <a:srgbClr val="3976BD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274955"/>
            <a:ext cx="8229600" cy="1143000"/>
          </a:xfrm>
        </p:spPr>
        <p:txBody>
          <a:bodyPr/>
          <a:p>
            <a:r>
              <a:rPr lang="en-US" altLang="zh-CN" sz="2800" b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+mn-ea"/>
              </a:rPr>
              <a:t>完全倒装</a:t>
            </a:r>
            <a:endParaRPr lang="en-US" altLang="zh-CN" sz="2800" b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0" y="1417955"/>
            <a:ext cx="8229600" cy="4893310"/>
          </a:xfrm>
        </p:spPr>
        <p:txBody>
          <a:bodyPr/>
          <a:p>
            <a:endParaRPr lang="en-US" altLang="zh-CN" sz="2000" b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400" b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 here、there、now、then、thus等副词开头的句子可构成</a:t>
            </a:r>
            <a:r>
              <a:rPr lang="en-US" altLang="zh-CN" sz="2400" b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完全倒装</a:t>
            </a:r>
            <a:r>
              <a:rPr lang="en-US" altLang="zh-CN" sz="2400" b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。</a:t>
            </a:r>
            <a:endParaRPr lang="en-US" altLang="zh-CN" sz="2400" b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400" b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     条件是谓语动词是</a:t>
            </a:r>
            <a:r>
              <a:rPr lang="en-US" altLang="zh-CN" sz="2400" b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不及物动词</a:t>
            </a:r>
            <a:r>
              <a:rPr lang="en-US" altLang="zh-CN" sz="2400" b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，如arise、be、come、exist、go、follow等。</a:t>
            </a:r>
            <a:endParaRPr lang="en-US" altLang="zh-CN" sz="2400" b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400" b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     需要注意的是，当主语是代词时，不能构成倒装。（方位词在句首，主语是名词，全部倒装）</a:t>
            </a:r>
            <a:endParaRPr lang="en-US" altLang="zh-CN" sz="2400" b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2400" b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 Eg：</a:t>
            </a:r>
            <a:endParaRPr lang="en-US" altLang="zh-CN" sz="2400" b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2400" b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 Here comes our headmaster。</a:t>
            </a:r>
            <a:endParaRPr lang="en-US" altLang="zh-CN" sz="2400" b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2400" b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 Here it is. </a:t>
            </a:r>
            <a:endParaRPr lang="en-US" altLang="zh-CN" sz="2400" b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2400" b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 Here is your key.</a:t>
            </a:r>
            <a:endParaRPr lang="en-US" altLang="zh-CN" sz="2400" b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 sz="2400" b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grpSp>
        <p:nvGrpSpPr>
          <p:cNvPr id="174" name="组合 1"/>
          <p:cNvGrpSpPr/>
          <p:nvPr/>
        </p:nvGrpSpPr>
        <p:grpSpPr>
          <a:xfrm>
            <a:off x="544830" y="787400"/>
            <a:ext cx="554038" cy="588963"/>
            <a:chOff x="4157663" y="1490663"/>
            <a:chExt cx="3881438" cy="3881438"/>
          </a:xfrm>
        </p:grpSpPr>
        <p:sp>
          <p:nvSpPr>
            <p:cNvPr id="28792" name="Freeform 5"/>
            <p:cNvSpPr>
              <a:spLocks noEditPoints="1"/>
            </p:cNvSpPr>
            <p:nvPr/>
          </p:nvSpPr>
          <p:spPr>
            <a:xfrm>
              <a:off x="4157663" y="2365375"/>
              <a:ext cx="3103563" cy="3006725"/>
            </a:xfrm>
            <a:custGeom>
              <a:avLst/>
              <a:gdLst/>
              <a:ahLst/>
              <a:cxnLst>
                <a:cxn ang="0">
                  <a:pos x="72175" y="2454642"/>
                </a:cxn>
                <a:cxn ang="0">
                  <a:pos x="140106" y="2174354"/>
                </a:cxn>
                <a:cxn ang="0">
                  <a:pos x="275966" y="1991742"/>
                </a:cxn>
                <a:cxn ang="0">
                  <a:pos x="475511" y="1851599"/>
                </a:cxn>
                <a:cxn ang="0">
                  <a:pos x="649582" y="1371712"/>
                </a:cxn>
                <a:cxn ang="0">
                  <a:pos x="751478" y="1189100"/>
                </a:cxn>
                <a:cxn ang="0">
                  <a:pos x="1129340" y="327002"/>
                </a:cxn>
                <a:cxn ang="0">
                  <a:pos x="2623805" y="276041"/>
                </a:cxn>
                <a:cxn ang="0">
                  <a:pos x="2662016" y="314262"/>
                </a:cxn>
                <a:cxn ang="0">
                  <a:pos x="2678998" y="1877079"/>
                </a:cxn>
                <a:cxn ang="0">
                  <a:pos x="1817134" y="2255043"/>
                </a:cxn>
                <a:cxn ang="0">
                  <a:pos x="1634571" y="2356966"/>
                </a:cxn>
                <a:cxn ang="0">
                  <a:pos x="1154814" y="2526838"/>
                </a:cxn>
                <a:cxn ang="0">
                  <a:pos x="1014708" y="2726437"/>
                </a:cxn>
                <a:cxn ang="0">
                  <a:pos x="832145" y="2866581"/>
                </a:cxn>
                <a:cxn ang="0">
                  <a:pos x="551933" y="2934529"/>
                </a:cxn>
                <a:cxn ang="0">
                  <a:pos x="84912" y="2734930"/>
                </a:cxn>
                <a:cxn ang="0">
                  <a:pos x="2615314" y="365223"/>
                </a:cxn>
                <a:cxn ang="0">
                  <a:pos x="2577103" y="331249"/>
                </a:cxn>
                <a:cxn ang="0">
                  <a:pos x="1180287" y="377964"/>
                </a:cxn>
                <a:cxn ang="0">
                  <a:pos x="819408" y="1201840"/>
                </a:cxn>
                <a:cxn ang="0">
                  <a:pos x="704776" y="1414179"/>
                </a:cxn>
                <a:cxn ang="0">
                  <a:pos x="547687" y="1872832"/>
                </a:cxn>
                <a:cxn ang="0">
                  <a:pos x="564670" y="1949275"/>
                </a:cxn>
                <a:cxn ang="0">
                  <a:pos x="377861" y="1957768"/>
                </a:cxn>
                <a:cxn ang="0">
                  <a:pos x="339651" y="2051197"/>
                </a:cxn>
                <a:cxn ang="0">
                  <a:pos x="246247" y="2089419"/>
                </a:cxn>
                <a:cxn ang="0">
                  <a:pos x="212282" y="2216822"/>
                </a:cxn>
                <a:cxn ang="0">
                  <a:pos x="152843" y="2255043"/>
                </a:cxn>
                <a:cxn ang="0">
                  <a:pos x="169825" y="2463136"/>
                </a:cxn>
                <a:cxn ang="0">
                  <a:pos x="131614" y="2492863"/>
                </a:cxn>
                <a:cxn ang="0">
                  <a:pos x="318423" y="2870827"/>
                </a:cxn>
                <a:cxn ang="0">
                  <a:pos x="534950" y="2849593"/>
                </a:cxn>
                <a:cxn ang="0">
                  <a:pos x="556178" y="2853840"/>
                </a:cxn>
                <a:cxn ang="0">
                  <a:pos x="785443" y="2802879"/>
                </a:cxn>
                <a:cxn ang="0">
                  <a:pos x="798180" y="2794385"/>
                </a:cxn>
                <a:cxn ang="0">
                  <a:pos x="955269" y="2675475"/>
                </a:cxn>
                <a:cxn ang="0">
                  <a:pos x="963760" y="2666982"/>
                </a:cxn>
                <a:cxn ang="0">
                  <a:pos x="1069901" y="2463136"/>
                </a:cxn>
                <a:cxn ang="0">
                  <a:pos x="1082638" y="2446149"/>
                </a:cxn>
                <a:cxn ang="0">
                  <a:pos x="1477482" y="2378200"/>
                </a:cxn>
                <a:cxn ang="0">
                  <a:pos x="1795905" y="2187095"/>
                </a:cxn>
                <a:cxn ang="0">
                  <a:pos x="2369067" y="2017223"/>
                </a:cxn>
                <a:cxn ang="0">
                  <a:pos x="2628051" y="377964"/>
                </a:cxn>
              </a:cxnLst>
              <a:pathLst>
                <a:path w="731" h="708">
                  <a:moveTo>
                    <a:pt x="20" y="644"/>
                  </a:moveTo>
                  <a:cubicBezTo>
                    <a:pt x="1" y="626"/>
                    <a:pt x="0" y="597"/>
                    <a:pt x="17" y="578"/>
                  </a:cubicBezTo>
                  <a:cubicBezTo>
                    <a:pt x="6" y="559"/>
                    <a:pt x="9" y="534"/>
                    <a:pt x="24" y="519"/>
                  </a:cubicBezTo>
                  <a:cubicBezTo>
                    <a:pt x="27" y="516"/>
                    <a:pt x="29" y="514"/>
                    <a:pt x="33" y="512"/>
                  </a:cubicBezTo>
                  <a:cubicBezTo>
                    <a:pt x="33" y="500"/>
                    <a:pt x="38" y="489"/>
                    <a:pt x="47" y="480"/>
                  </a:cubicBezTo>
                  <a:cubicBezTo>
                    <a:pt x="52" y="475"/>
                    <a:pt x="58" y="471"/>
                    <a:pt x="65" y="469"/>
                  </a:cubicBezTo>
                  <a:cubicBezTo>
                    <a:pt x="68" y="461"/>
                    <a:pt x="72" y="455"/>
                    <a:pt x="77" y="450"/>
                  </a:cubicBezTo>
                  <a:cubicBezTo>
                    <a:pt x="86" y="440"/>
                    <a:pt x="99" y="435"/>
                    <a:pt x="112" y="436"/>
                  </a:cubicBezTo>
                  <a:cubicBezTo>
                    <a:pt x="111" y="406"/>
                    <a:pt x="118" y="376"/>
                    <a:pt x="133" y="351"/>
                  </a:cubicBezTo>
                  <a:cubicBezTo>
                    <a:pt x="139" y="341"/>
                    <a:pt x="146" y="332"/>
                    <a:pt x="153" y="323"/>
                  </a:cubicBezTo>
                  <a:cubicBezTo>
                    <a:pt x="163" y="310"/>
                    <a:pt x="174" y="296"/>
                    <a:pt x="177" y="281"/>
                  </a:cubicBezTo>
                  <a:cubicBezTo>
                    <a:pt x="177" y="280"/>
                    <a:pt x="177" y="280"/>
                    <a:pt x="177" y="280"/>
                  </a:cubicBezTo>
                  <a:cubicBezTo>
                    <a:pt x="188" y="226"/>
                    <a:pt x="196" y="184"/>
                    <a:pt x="218" y="142"/>
                  </a:cubicBezTo>
                  <a:cubicBezTo>
                    <a:pt x="230" y="119"/>
                    <a:pt x="246" y="97"/>
                    <a:pt x="266" y="77"/>
                  </a:cubicBezTo>
                  <a:cubicBezTo>
                    <a:pt x="313" y="31"/>
                    <a:pt x="375" y="4"/>
                    <a:pt x="440" y="2"/>
                  </a:cubicBezTo>
                  <a:cubicBezTo>
                    <a:pt x="506" y="0"/>
                    <a:pt x="569" y="22"/>
                    <a:pt x="618" y="65"/>
                  </a:cubicBezTo>
                  <a:cubicBezTo>
                    <a:pt x="620" y="67"/>
                    <a:pt x="622" y="69"/>
                    <a:pt x="624" y="71"/>
                  </a:cubicBezTo>
                  <a:cubicBezTo>
                    <a:pt x="625" y="72"/>
                    <a:pt x="626" y="73"/>
                    <a:pt x="627" y="74"/>
                  </a:cubicBezTo>
                  <a:cubicBezTo>
                    <a:pt x="629" y="75"/>
                    <a:pt x="630" y="76"/>
                    <a:pt x="631" y="77"/>
                  </a:cubicBezTo>
                  <a:cubicBezTo>
                    <a:pt x="731" y="178"/>
                    <a:pt x="731" y="341"/>
                    <a:pt x="631" y="442"/>
                  </a:cubicBezTo>
                  <a:cubicBezTo>
                    <a:pt x="610" y="462"/>
                    <a:pt x="589" y="478"/>
                    <a:pt x="565" y="490"/>
                  </a:cubicBezTo>
                  <a:cubicBezTo>
                    <a:pt x="524" y="511"/>
                    <a:pt x="482" y="520"/>
                    <a:pt x="428" y="531"/>
                  </a:cubicBezTo>
                  <a:cubicBezTo>
                    <a:pt x="427" y="531"/>
                    <a:pt x="427" y="531"/>
                    <a:pt x="427" y="531"/>
                  </a:cubicBezTo>
                  <a:cubicBezTo>
                    <a:pt x="412" y="534"/>
                    <a:pt x="398" y="545"/>
                    <a:pt x="385" y="555"/>
                  </a:cubicBezTo>
                  <a:cubicBezTo>
                    <a:pt x="375" y="562"/>
                    <a:pt x="367" y="569"/>
                    <a:pt x="357" y="575"/>
                  </a:cubicBezTo>
                  <a:cubicBezTo>
                    <a:pt x="331" y="590"/>
                    <a:pt x="302" y="597"/>
                    <a:pt x="272" y="595"/>
                  </a:cubicBezTo>
                  <a:cubicBezTo>
                    <a:pt x="272" y="609"/>
                    <a:pt x="267" y="621"/>
                    <a:pt x="258" y="631"/>
                  </a:cubicBezTo>
                  <a:cubicBezTo>
                    <a:pt x="253" y="636"/>
                    <a:pt x="246" y="640"/>
                    <a:pt x="239" y="642"/>
                  </a:cubicBezTo>
                  <a:cubicBezTo>
                    <a:pt x="237" y="649"/>
                    <a:pt x="233" y="656"/>
                    <a:pt x="228" y="661"/>
                  </a:cubicBezTo>
                  <a:cubicBezTo>
                    <a:pt x="219" y="670"/>
                    <a:pt x="208" y="675"/>
                    <a:pt x="196" y="675"/>
                  </a:cubicBezTo>
                  <a:cubicBezTo>
                    <a:pt x="194" y="678"/>
                    <a:pt x="192" y="681"/>
                    <a:pt x="189" y="684"/>
                  </a:cubicBezTo>
                  <a:cubicBezTo>
                    <a:pt x="173" y="699"/>
                    <a:pt x="149" y="702"/>
                    <a:pt x="130" y="691"/>
                  </a:cubicBezTo>
                  <a:cubicBezTo>
                    <a:pt x="110" y="708"/>
                    <a:pt x="82" y="706"/>
                    <a:pt x="63" y="688"/>
                  </a:cubicBezTo>
                  <a:lnTo>
                    <a:pt x="20" y="644"/>
                  </a:lnTo>
                  <a:close/>
                  <a:moveTo>
                    <a:pt x="619" y="89"/>
                  </a:moveTo>
                  <a:cubicBezTo>
                    <a:pt x="618" y="88"/>
                    <a:pt x="617" y="87"/>
                    <a:pt x="616" y="86"/>
                  </a:cubicBezTo>
                  <a:cubicBezTo>
                    <a:pt x="615" y="85"/>
                    <a:pt x="614" y="84"/>
                    <a:pt x="613" y="83"/>
                  </a:cubicBezTo>
                  <a:cubicBezTo>
                    <a:pt x="611" y="81"/>
                    <a:pt x="609" y="79"/>
                    <a:pt x="607" y="78"/>
                  </a:cubicBezTo>
                  <a:cubicBezTo>
                    <a:pt x="561" y="37"/>
                    <a:pt x="502" y="16"/>
                    <a:pt x="441" y="18"/>
                  </a:cubicBezTo>
                  <a:cubicBezTo>
                    <a:pt x="379" y="20"/>
                    <a:pt x="321" y="45"/>
                    <a:pt x="278" y="89"/>
                  </a:cubicBezTo>
                  <a:cubicBezTo>
                    <a:pt x="259" y="108"/>
                    <a:pt x="244" y="128"/>
                    <a:pt x="232" y="150"/>
                  </a:cubicBezTo>
                  <a:cubicBezTo>
                    <a:pt x="212" y="189"/>
                    <a:pt x="204" y="231"/>
                    <a:pt x="193" y="283"/>
                  </a:cubicBezTo>
                  <a:cubicBezTo>
                    <a:pt x="193" y="285"/>
                    <a:pt x="193" y="285"/>
                    <a:pt x="193" y="285"/>
                  </a:cubicBezTo>
                  <a:cubicBezTo>
                    <a:pt x="189" y="303"/>
                    <a:pt x="177" y="318"/>
                    <a:pt x="166" y="333"/>
                  </a:cubicBezTo>
                  <a:cubicBezTo>
                    <a:pt x="159" y="342"/>
                    <a:pt x="153" y="350"/>
                    <a:pt x="147" y="359"/>
                  </a:cubicBezTo>
                  <a:cubicBezTo>
                    <a:pt x="133" y="384"/>
                    <a:pt x="126" y="413"/>
                    <a:pt x="129" y="441"/>
                  </a:cubicBezTo>
                  <a:cubicBezTo>
                    <a:pt x="130" y="445"/>
                    <a:pt x="131" y="449"/>
                    <a:pt x="131" y="453"/>
                  </a:cubicBezTo>
                  <a:cubicBezTo>
                    <a:pt x="133" y="459"/>
                    <a:pt x="133" y="459"/>
                    <a:pt x="133" y="459"/>
                  </a:cubicBezTo>
                  <a:cubicBezTo>
                    <a:pt x="127" y="456"/>
                    <a:pt x="127" y="456"/>
                    <a:pt x="127" y="456"/>
                  </a:cubicBezTo>
                  <a:cubicBezTo>
                    <a:pt x="115" y="449"/>
                    <a:pt x="99" y="451"/>
                    <a:pt x="89" y="461"/>
                  </a:cubicBezTo>
                  <a:cubicBezTo>
                    <a:pt x="84" y="467"/>
                    <a:pt x="81" y="473"/>
                    <a:pt x="80" y="480"/>
                  </a:cubicBezTo>
                  <a:cubicBezTo>
                    <a:pt x="80" y="483"/>
                    <a:pt x="80" y="483"/>
                    <a:pt x="80" y="483"/>
                  </a:cubicBezTo>
                  <a:cubicBezTo>
                    <a:pt x="77" y="483"/>
                    <a:pt x="77" y="483"/>
                    <a:pt x="77" y="483"/>
                  </a:cubicBezTo>
                  <a:cubicBezTo>
                    <a:pt x="70" y="484"/>
                    <a:pt x="63" y="487"/>
                    <a:pt x="58" y="492"/>
                  </a:cubicBezTo>
                  <a:cubicBezTo>
                    <a:pt x="51" y="499"/>
                    <a:pt x="48" y="510"/>
                    <a:pt x="49" y="520"/>
                  </a:cubicBezTo>
                  <a:cubicBezTo>
                    <a:pt x="50" y="522"/>
                    <a:pt x="50" y="522"/>
                    <a:pt x="50" y="522"/>
                  </a:cubicBezTo>
                  <a:cubicBezTo>
                    <a:pt x="48" y="523"/>
                    <a:pt x="48" y="523"/>
                    <a:pt x="48" y="523"/>
                  </a:cubicBezTo>
                  <a:cubicBezTo>
                    <a:pt x="43" y="525"/>
                    <a:pt x="39" y="527"/>
                    <a:pt x="36" y="531"/>
                  </a:cubicBezTo>
                  <a:cubicBezTo>
                    <a:pt x="23" y="543"/>
                    <a:pt x="23" y="564"/>
                    <a:pt x="36" y="576"/>
                  </a:cubicBezTo>
                  <a:cubicBezTo>
                    <a:pt x="40" y="580"/>
                    <a:pt x="40" y="580"/>
                    <a:pt x="40" y="580"/>
                  </a:cubicBezTo>
                  <a:cubicBezTo>
                    <a:pt x="37" y="582"/>
                    <a:pt x="37" y="582"/>
                    <a:pt x="37" y="582"/>
                  </a:cubicBezTo>
                  <a:cubicBezTo>
                    <a:pt x="35" y="583"/>
                    <a:pt x="33" y="585"/>
                    <a:pt x="31" y="587"/>
                  </a:cubicBezTo>
                  <a:cubicBezTo>
                    <a:pt x="19" y="599"/>
                    <a:pt x="19" y="620"/>
                    <a:pt x="31" y="633"/>
                  </a:cubicBezTo>
                  <a:cubicBezTo>
                    <a:pt x="75" y="676"/>
                    <a:pt x="75" y="676"/>
                    <a:pt x="75" y="676"/>
                  </a:cubicBezTo>
                  <a:cubicBezTo>
                    <a:pt x="88" y="689"/>
                    <a:pt x="108" y="689"/>
                    <a:pt x="121" y="677"/>
                  </a:cubicBezTo>
                  <a:cubicBezTo>
                    <a:pt x="123" y="675"/>
                    <a:pt x="124" y="673"/>
                    <a:pt x="126" y="671"/>
                  </a:cubicBezTo>
                  <a:cubicBezTo>
                    <a:pt x="127" y="668"/>
                    <a:pt x="127" y="668"/>
                    <a:pt x="127" y="668"/>
                  </a:cubicBezTo>
                  <a:cubicBezTo>
                    <a:pt x="131" y="672"/>
                    <a:pt x="131" y="672"/>
                    <a:pt x="131" y="672"/>
                  </a:cubicBezTo>
                  <a:cubicBezTo>
                    <a:pt x="144" y="684"/>
                    <a:pt x="165" y="685"/>
                    <a:pt x="177" y="672"/>
                  </a:cubicBezTo>
                  <a:cubicBezTo>
                    <a:pt x="181" y="669"/>
                    <a:pt x="183" y="665"/>
                    <a:pt x="185" y="660"/>
                  </a:cubicBezTo>
                  <a:cubicBezTo>
                    <a:pt x="186" y="658"/>
                    <a:pt x="186" y="658"/>
                    <a:pt x="186" y="658"/>
                  </a:cubicBezTo>
                  <a:cubicBezTo>
                    <a:pt x="188" y="658"/>
                    <a:pt x="188" y="658"/>
                    <a:pt x="188" y="658"/>
                  </a:cubicBezTo>
                  <a:cubicBezTo>
                    <a:pt x="198" y="660"/>
                    <a:pt x="209" y="657"/>
                    <a:pt x="216" y="649"/>
                  </a:cubicBezTo>
                  <a:cubicBezTo>
                    <a:pt x="221" y="644"/>
                    <a:pt x="224" y="638"/>
                    <a:pt x="225" y="630"/>
                  </a:cubicBezTo>
                  <a:cubicBezTo>
                    <a:pt x="225" y="628"/>
                    <a:pt x="225" y="628"/>
                    <a:pt x="225" y="628"/>
                  </a:cubicBezTo>
                  <a:cubicBezTo>
                    <a:pt x="227" y="628"/>
                    <a:pt x="227" y="628"/>
                    <a:pt x="227" y="628"/>
                  </a:cubicBezTo>
                  <a:cubicBezTo>
                    <a:pt x="235" y="627"/>
                    <a:pt x="241" y="624"/>
                    <a:pt x="246" y="619"/>
                  </a:cubicBezTo>
                  <a:cubicBezTo>
                    <a:pt x="256" y="609"/>
                    <a:pt x="259" y="593"/>
                    <a:pt x="252" y="580"/>
                  </a:cubicBezTo>
                  <a:cubicBezTo>
                    <a:pt x="249" y="575"/>
                    <a:pt x="249" y="575"/>
                    <a:pt x="249" y="575"/>
                  </a:cubicBezTo>
                  <a:cubicBezTo>
                    <a:pt x="255" y="576"/>
                    <a:pt x="255" y="576"/>
                    <a:pt x="255" y="576"/>
                  </a:cubicBezTo>
                  <a:cubicBezTo>
                    <a:pt x="259" y="577"/>
                    <a:pt x="263" y="578"/>
                    <a:pt x="266" y="578"/>
                  </a:cubicBezTo>
                  <a:cubicBezTo>
                    <a:pt x="295" y="581"/>
                    <a:pt x="324" y="575"/>
                    <a:pt x="348" y="560"/>
                  </a:cubicBezTo>
                  <a:cubicBezTo>
                    <a:pt x="357" y="555"/>
                    <a:pt x="366" y="549"/>
                    <a:pt x="374" y="542"/>
                  </a:cubicBezTo>
                  <a:cubicBezTo>
                    <a:pt x="389" y="530"/>
                    <a:pt x="405" y="518"/>
                    <a:pt x="423" y="515"/>
                  </a:cubicBezTo>
                  <a:cubicBezTo>
                    <a:pt x="425" y="514"/>
                    <a:pt x="425" y="514"/>
                    <a:pt x="425" y="514"/>
                  </a:cubicBezTo>
                  <a:cubicBezTo>
                    <a:pt x="477" y="504"/>
                    <a:pt x="519" y="496"/>
                    <a:pt x="558" y="475"/>
                  </a:cubicBezTo>
                  <a:cubicBezTo>
                    <a:pt x="580" y="464"/>
                    <a:pt x="600" y="449"/>
                    <a:pt x="619" y="430"/>
                  </a:cubicBezTo>
                  <a:cubicBezTo>
                    <a:pt x="713" y="336"/>
                    <a:pt x="713" y="183"/>
                    <a:pt x="619" y="89"/>
                  </a:cubicBezTo>
                  <a:close/>
                </a:path>
              </a:pathLst>
            </a:custGeom>
            <a:solidFill>
              <a:srgbClr val="3976BD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8793" name="Freeform 6"/>
            <p:cNvSpPr/>
            <p:nvPr/>
          </p:nvSpPr>
          <p:spPr>
            <a:xfrm>
              <a:off x="4959350" y="3660775"/>
              <a:ext cx="1554163" cy="1103313"/>
            </a:xfrm>
            <a:custGeom>
              <a:avLst/>
              <a:gdLst/>
              <a:ahLst/>
              <a:cxnLst>
                <a:cxn ang="0">
                  <a:pos x="1554163" y="649257"/>
                </a:cxn>
                <a:cxn ang="0">
                  <a:pos x="1532931" y="661987"/>
                </a:cxn>
                <a:cxn ang="0">
                  <a:pos x="989398" y="818997"/>
                </a:cxn>
                <a:cxn ang="0">
                  <a:pos x="980906" y="818997"/>
                </a:cxn>
                <a:cxn ang="0">
                  <a:pos x="743110" y="950546"/>
                </a:cxn>
                <a:cxn ang="0">
                  <a:pos x="641198" y="1022686"/>
                </a:cxn>
                <a:cxn ang="0">
                  <a:pos x="335461" y="1090582"/>
                </a:cxn>
                <a:cxn ang="0">
                  <a:pos x="46709" y="950546"/>
                </a:cxn>
                <a:cxn ang="0">
                  <a:pos x="0" y="903867"/>
                </a:cxn>
                <a:cxn ang="0">
                  <a:pos x="352446" y="551656"/>
                </a:cxn>
                <a:cxn ang="0">
                  <a:pos x="416142" y="403133"/>
                </a:cxn>
                <a:cxn ang="0">
                  <a:pos x="292997" y="377672"/>
                </a:cxn>
                <a:cxn ang="0">
                  <a:pos x="339707" y="203688"/>
                </a:cxn>
                <a:cxn ang="0">
                  <a:pos x="496822" y="161253"/>
                </a:cxn>
                <a:cxn ang="0">
                  <a:pos x="543532" y="297045"/>
                </a:cxn>
                <a:cxn ang="0">
                  <a:pos x="649691" y="258854"/>
                </a:cxn>
                <a:cxn ang="0">
                  <a:pos x="904471" y="0"/>
                </a:cxn>
                <a:cxn ang="0">
                  <a:pos x="1082818" y="178227"/>
                </a:cxn>
                <a:cxn ang="0">
                  <a:pos x="1099803" y="267341"/>
                </a:cxn>
                <a:cxn ang="0">
                  <a:pos x="963920" y="305532"/>
                </a:cxn>
                <a:cxn ang="0">
                  <a:pos x="1010630" y="466786"/>
                </a:cxn>
                <a:cxn ang="0">
                  <a:pos x="1159252" y="509221"/>
                </a:cxn>
                <a:cxn ang="0">
                  <a:pos x="1188977" y="403133"/>
                </a:cxn>
                <a:cxn ang="0">
                  <a:pos x="1329106" y="424351"/>
                </a:cxn>
                <a:cxn ang="0">
                  <a:pos x="1554163" y="649257"/>
                </a:cxn>
              </a:cxnLst>
              <a:pathLst>
                <a:path w="366" h="260">
                  <a:moveTo>
                    <a:pt x="366" y="153"/>
                  </a:moveTo>
                  <a:cubicBezTo>
                    <a:pt x="364" y="154"/>
                    <a:pt x="363" y="155"/>
                    <a:pt x="361" y="156"/>
                  </a:cubicBezTo>
                  <a:cubicBezTo>
                    <a:pt x="324" y="175"/>
                    <a:pt x="284" y="183"/>
                    <a:pt x="233" y="193"/>
                  </a:cubicBezTo>
                  <a:cubicBezTo>
                    <a:pt x="231" y="193"/>
                    <a:pt x="231" y="193"/>
                    <a:pt x="231" y="193"/>
                  </a:cubicBezTo>
                  <a:cubicBezTo>
                    <a:pt x="209" y="198"/>
                    <a:pt x="191" y="212"/>
                    <a:pt x="175" y="224"/>
                  </a:cubicBezTo>
                  <a:cubicBezTo>
                    <a:pt x="167" y="230"/>
                    <a:pt x="159" y="237"/>
                    <a:pt x="151" y="241"/>
                  </a:cubicBezTo>
                  <a:cubicBezTo>
                    <a:pt x="130" y="254"/>
                    <a:pt x="104" y="260"/>
                    <a:pt x="79" y="257"/>
                  </a:cubicBezTo>
                  <a:cubicBezTo>
                    <a:pt x="54" y="254"/>
                    <a:pt x="30" y="242"/>
                    <a:pt x="11" y="224"/>
                  </a:cubicBezTo>
                  <a:cubicBezTo>
                    <a:pt x="0" y="213"/>
                    <a:pt x="0" y="213"/>
                    <a:pt x="0" y="213"/>
                  </a:cubicBezTo>
                  <a:cubicBezTo>
                    <a:pt x="83" y="130"/>
                    <a:pt x="83" y="130"/>
                    <a:pt x="83" y="130"/>
                  </a:cubicBezTo>
                  <a:cubicBezTo>
                    <a:pt x="100" y="114"/>
                    <a:pt x="105" y="102"/>
                    <a:pt x="98" y="95"/>
                  </a:cubicBezTo>
                  <a:cubicBezTo>
                    <a:pt x="92" y="89"/>
                    <a:pt x="77" y="98"/>
                    <a:pt x="69" y="89"/>
                  </a:cubicBezTo>
                  <a:cubicBezTo>
                    <a:pt x="64" y="84"/>
                    <a:pt x="63" y="65"/>
                    <a:pt x="80" y="48"/>
                  </a:cubicBezTo>
                  <a:cubicBezTo>
                    <a:pt x="97" y="31"/>
                    <a:pt x="112" y="32"/>
                    <a:pt x="117" y="38"/>
                  </a:cubicBezTo>
                  <a:cubicBezTo>
                    <a:pt x="125" y="46"/>
                    <a:pt x="118" y="60"/>
                    <a:pt x="128" y="70"/>
                  </a:cubicBezTo>
                  <a:cubicBezTo>
                    <a:pt x="135" y="77"/>
                    <a:pt x="146" y="68"/>
                    <a:pt x="153" y="61"/>
                  </a:cubicBezTo>
                  <a:cubicBezTo>
                    <a:pt x="213" y="0"/>
                    <a:pt x="213" y="0"/>
                    <a:pt x="213" y="0"/>
                  </a:cubicBezTo>
                  <a:cubicBezTo>
                    <a:pt x="255" y="42"/>
                    <a:pt x="255" y="42"/>
                    <a:pt x="255" y="42"/>
                  </a:cubicBezTo>
                  <a:cubicBezTo>
                    <a:pt x="263" y="50"/>
                    <a:pt x="263" y="59"/>
                    <a:pt x="259" y="63"/>
                  </a:cubicBezTo>
                  <a:cubicBezTo>
                    <a:pt x="249" y="73"/>
                    <a:pt x="236" y="64"/>
                    <a:pt x="227" y="72"/>
                  </a:cubicBezTo>
                  <a:cubicBezTo>
                    <a:pt x="219" y="81"/>
                    <a:pt x="224" y="97"/>
                    <a:pt x="238" y="110"/>
                  </a:cubicBezTo>
                  <a:cubicBezTo>
                    <a:pt x="251" y="123"/>
                    <a:pt x="266" y="127"/>
                    <a:pt x="273" y="120"/>
                  </a:cubicBezTo>
                  <a:cubicBezTo>
                    <a:pt x="281" y="113"/>
                    <a:pt x="274" y="101"/>
                    <a:pt x="280" y="95"/>
                  </a:cubicBezTo>
                  <a:cubicBezTo>
                    <a:pt x="286" y="89"/>
                    <a:pt x="297" y="84"/>
                    <a:pt x="313" y="100"/>
                  </a:cubicBezTo>
                  <a:lnTo>
                    <a:pt x="366" y="153"/>
                  </a:lnTo>
                  <a:close/>
                </a:path>
              </a:pathLst>
            </a:custGeom>
            <a:solidFill>
              <a:srgbClr val="3976BD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8794" name="Freeform 7"/>
            <p:cNvSpPr/>
            <p:nvPr/>
          </p:nvSpPr>
          <p:spPr>
            <a:xfrm>
              <a:off x="5218113" y="2505075"/>
              <a:ext cx="1517650" cy="1155700"/>
            </a:xfrm>
            <a:custGeom>
              <a:avLst/>
              <a:gdLst/>
              <a:ahLst/>
              <a:cxnLst>
                <a:cxn ang="0">
                  <a:pos x="1207318" y="943255"/>
                </a:cxn>
                <a:cxn ang="0">
                  <a:pos x="1020268" y="989993"/>
                </a:cxn>
                <a:cxn ang="0">
                  <a:pos x="986259" y="871023"/>
                </a:cxn>
                <a:cxn ang="0">
                  <a:pos x="888484" y="913512"/>
                </a:cxn>
                <a:cxn ang="0">
                  <a:pos x="646170" y="1155700"/>
                </a:cxn>
                <a:cxn ang="0">
                  <a:pos x="471874" y="981495"/>
                </a:cxn>
                <a:cxn ang="0">
                  <a:pos x="429363" y="883770"/>
                </a:cxn>
                <a:cxn ang="0">
                  <a:pos x="565399" y="824286"/>
                </a:cxn>
                <a:cxn ang="0">
                  <a:pos x="488878" y="654330"/>
                </a:cxn>
                <a:cxn ang="0">
                  <a:pos x="323085" y="624587"/>
                </a:cxn>
                <a:cxn ang="0">
                  <a:pos x="284825" y="743556"/>
                </a:cxn>
                <a:cxn ang="0">
                  <a:pos x="157291" y="667076"/>
                </a:cxn>
                <a:cxn ang="0">
                  <a:pos x="0" y="509867"/>
                </a:cxn>
                <a:cxn ang="0">
                  <a:pos x="170044" y="288925"/>
                </a:cxn>
                <a:cxn ang="0">
                  <a:pos x="811964" y="8497"/>
                </a:cxn>
                <a:cxn ang="0">
                  <a:pos x="1470887" y="242187"/>
                </a:cxn>
                <a:cxn ang="0">
                  <a:pos x="1496394" y="263431"/>
                </a:cxn>
                <a:cxn ang="0">
                  <a:pos x="1504896" y="276178"/>
                </a:cxn>
                <a:cxn ang="0">
                  <a:pos x="1517650" y="288925"/>
                </a:cxn>
                <a:cxn ang="0">
                  <a:pos x="1152053" y="654330"/>
                </a:cxn>
                <a:cxn ang="0">
                  <a:pos x="1113793" y="735059"/>
                </a:cxn>
                <a:cxn ang="0">
                  <a:pos x="1224322" y="756303"/>
                </a:cxn>
                <a:cxn ang="0">
                  <a:pos x="1207318" y="943255"/>
                </a:cxn>
              </a:cxnLst>
              <a:pathLst>
                <a:path w="357" h="272">
                  <a:moveTo>
                    <a:pt x="284" y="222"/>
                  </a:moveTo>
                  <a:cubicBezTo>
                    <a:pt x="257" y="248"/>
                    <a:pt x="244" y="236"/>
                    <a:pt x="240" y="233"/>
                  </a:cubicBezTo>
                  <a:cubicBezTo>
                    <a:pt x="233" y="226"/>
                    <a:pt x="238" y="211"/>
                    <a:pt x="232" y="205"/>
                  </a:cubicBezTo>
                  <a:cubicBezTo>
                    <a:pt x="227" y="201"/>
                    <a:pt x="222" y="203"/>
                    <a:pt x="209" y="215"/>
                  </a:cubicBezTo>
                  <a:cubicBezTo>
                    <a:pt x="152" y="272"/>
                    <a:pt x="152" y="272"/>
                    <a:pt x="152" y="272"/>
                  </a:cubicBezTo>
                  <a:cubicBezTo>
                    <a:pt x="111" y="231"/>
                    <a:pt x="111" y="231"/>
                    <a:pt x="111" y="231"/>
                  </a:cubicBezTo>
                  <a:cubicBezTo>
                    <a:pt x="104" y="224"/>
                    <a:pt x="96" y="213"/>
                    <a:pt x="101" y="208"/>
                  </a:cubicBezTo>
                  <a:cubicBezTo>
                    <a:pt x="110" y="199"/>
                    <a:pt x="123" y="204"/>
                    <a:pt x="133" y="194"/>
                  </a:cubicBezTo>
                  <a:cubicBezTo>
                    <a:pt x="142" y="185"/>
                    <a:pt x="132" y="166"/>
                    <a:pt x="115" y="154"/>
                  </a:cubicBezTo>
                  <a:cubicBezTo>
                    <a:pt x="94" y="139"/>
                    <a:pt x="82" y="141"/>
                    <a:pt x="76" y="147"/>
                  </a:cubicBezTo>
                  <a:cubicBezTo>
                    <a:pt x="70" y="153"/>
                    <a:pt x="74" y="167"/>
                    <a:pt x="67" y="175"/>
                  </a:cubicBezTo>
                  <a:cubicBezTo>
                    <a:pt x="61" y="180"/>
                    <a:pt x="42" y="162"/>
                    <a:pt x="37" y="157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0" y="101"/>
                    <a:pt x="23" y="84"/>
                    <a:pt x="40" y="68"/>
                  </a:cubicBezTo>
                  <a:cubicBezTo>
                    <a:pt x="80" y="27"/>
                    <a:pt x="134" y="4"/>
                    <a:pt x="191" y="2"/>
                  </a:cubicBezTo>
                  <a:cubicBezTo>
                    <a:pt x="248" y="0"/>
                    <a:pt x="303" y="20"/>
                    <a:pt x="346" y="57"/>
                  </a:cubicBezTo>
                  <a:cubicBezTo>
                    <a:pt x="348" y="59"/>
                    <a:pt x="350" y="60"/>
                    <a:pt x="352" y="62"/>
                  </a:cubicBezTo>
                  <a:cubicBezTo>
                    <a:pt x="353" y="63"/>
                    <a:pt x="354" y="64"/>
                    <a:pt x="354" y="65"/>
                  </a:cubicBezTo>
                  <a:cubicBezTo>
                    <a:pt x="355" y="66"/>
                    <a:pt x="356" y="67"/>
                    <a:pt x="357" y="68"/>
                  </a:cubicBezTo>
                  <a:cubicBezTo>
                    <a:pt x="271" y="154"/>
                    <a:pt x="271" y="154"/>
                    <a:pt x="271" y="154"/>
                  </a:cubicBezTo>
                  <a:cubicBezTo>
                    <a:pt x="263" y="162"/>
                    <a:pt x="257" y="168"/>
                    <a:pt x="262" y="173"/>
                  </a:cubicBezTo>
                  <a:cubicBezTo>
                    <a:pt x="270" y="180"/>
                    <a:pt x="281" y="171"/>
                    <a:pt x="288" y="178"/>
                  </a:cubicBezTo>
                  <a:cubicBezTo>
                    <a:pt x="296" y="187"/>
                    <a:pt x="303" y="202"/>
                    <a:pt x="284" y="222"/>
                  </a:cubicBezTo>
                  <a:close/>
                </a:path>
              </a:pathLst>
            </a:custGeom>
            <a:solidFill>
              <a:srgbClr val="3976BD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8795" name="Freeform 8"/>
            <p:cNvSpPr/>
            <p:nvPr/>
          </p:nvSpPr>
          <p:spPr>
            <a:xfrm>
              <a:off x="4556125" y="4348163"/>
              <a:ext cx="623888" cy="620713"/>
            </a:xfrm>
            <a:custGeom>
              <a:avLst/>
              <a:gdLst/>
              <a:ahLst/>
              <a:cxnLst>
                <a:cxn ang="0">
                  <a:pos x="29708" y="123292"/>
                </a:cxn>
                <a:cxn ang="0">
                  <a:pos x="29708" y="25508"/>
                </a:cxn>
                <a:cxn ang="0">
                  <a:pos x="123079" y="25508"/>
                </a:cxn>
                <a:cxn ang="0">
                  <a:pos x="594179" y="501672"/>
                </a:cxn>
                <a:cxn ang="0">
                  <a:pos x="598423" y="595204"/>
                </a:cxn>
                <a:cxn ang="0">
                  <a:pos x="500808" y="595204"/>
                </a:cxn>
                <a:cxn ang="0">
                  <a:pos x="29708" y="123292"/>
                </a:cxn>
              </a:cxnLst>
              <a:pathLst>
                <a:path w="147" h="146">
                  <a:moveTo>
                    <a:pt x="7" y="29"/>
                  </a:moveTo>
                  <a:cubicBezTo>
                    <a:pt x="1" y="22"/>
                    <a:pt x="0" y="12"/>
                    <a:pt x="7" y="6"/>
                  </a:cubicBezTo>
                  <a:cubicBezTo>
                    <a:pt x="13" y="0"/>
                    <a:pt x="23" y="0"/>
                    <a:pt x="29" y="6"/>
                  </a:cubicBezTo>
                  <a:cubicBezTo>
                    <a:pt x="140" y="118"/>
                    <a:pt x="140" y="118"/>
                    <a:pt x="140" y="118"/>
                  </a:cubicBezTo>
                  <a:cubicBezTo>
                    <a:pt x="147" y="124"/>
                    <a:pt x="147" y="134"/>
                    <a:pt x="141" y="140"/>
                  </a:cubicBezTo>
                  <a:cubicBezTo>
                    <a:pt x="135" y="146"/>
                    <a:pt x="124" y="146"/>
                    <a:pt x="118" y="140"/>
                  </a:cubicBezTo>
                  <a:lnTo>
                    <a:pt x="7" y="29"/>
                  </a:lnTo>
                  <a:close/>
                </a:path>
              </a:pathLst>
            </a:custGeom>
            <a:solidFill>
              <a:srgbClr val="3976BD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8796" name="Freeform 9"/>
            <p:cNvSpPr/>
            <p:nvPr/>
          </p:nvSpPr>
          <p:spPr>
            <a:xfrm>
              <a:off x="4429125" y="4479925"/>
              <a:ext cx="619125" cy="620713"/>
            </a:xfrm>
            <a:custGeom>
              <a:avLst/>
              <a:gdLst/>
              <a:ahLst/>
              <a:cxnLst>
                <a:cxn ang="0">
                  <a:pos x="25443" y="119040"/>
                </a:cxn>
                <a:cxn ang="0">
                  <a:pos x="25443" y="25508"/>
                </a:cxn>
                <a:cxn ang="0">
                  <a:pos x="118736" y="25508"/>
                </a:cxn>
                <a:cxn ang="0">
                  <a:pos x="593681" y="497420"/>
                </a:cxn>
                <a:cxn ang="0">
                  <a:pos x="593681" y="595204"/>
                </a:cxn>
                <a:cxn ang="0">
                  <a:pos x="500388" y="590952"/>
                </a:cxn>
                <a:cxn ang="0">
                  <a:pos x="25443" y="119040"/>
                </a:cxn>
              </a:cxnLst>
              <a:pathLst>
                <a:path w="146" h="146">
                  <a:moveTo>
                    <a:pt x="6" y="28"/>
                  </a:moveTo>
                  <a:cubicBezTo>
                    <a:pt x="0" y="22"/>
                    <a:pt x="0" y="12"/>
                    <a:pt x="6" y="6"/>
                  </a:cubicBezTo>
                  <a:cubicBezTo>
                    <a:pt x="12" y="0"/>
                    <a:pt x="22" y="0"/>
                    <a:pt x="28" y="6"/>
                  </a:cubicBezTo>
                  <a:cubicBezTo>
                    <a:pt x="140" y="117"/>
                    <a:pt x="140" y="117"/>
                    <a:pt x="140" y="117"/>
                  </a:cubicBezTo>
                  <a:cubicBezTo>
                    <a:pt x="146" y="124"/>
                    <a:pt x="146" y="134"/>
                    <a:pt x="140" y="140"/>
                  </a:cubicBezTo>
                  <a:cubicBezTo>
                    <a:pt x="134" y="146"/>
                    <a:pt x="124" y="146"/>
                    <a:pt x="118" y="139"/>
                  </a:cubicBezTo>
                  <a:lnTo>
                    <a:pt x="6" y="28"/>
                  </a:lnTo>
                  <a:close/>
                </a:path>
              </a:pathLst>
            </a:custGeom>
            <a:solidFill>
              <a:srgbClr val="3976BD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8797" name="Freeform 10"/>
            <p:cNvSpPr/>
            <p:nvPr/>
          </p:nvSpPr>
          <p:spPr>
            <a:xfrm>
              <a:off x="4330700" y="4641850"/>
              <a:ext cx="557213" cy="552450"/>
            </a:xfrm>
            <a:custGeom>
              <a:avLst/>
              <a:gdLst/>
              <a:ahLst/>
              <a:cxnLst>
                <a:cxn ang="0">
                  <a:pos x="29774" y="123238"/>
                </a:cxn>
                <a:cxn ang="0">
                  <a:pos x="29774" y="25497"/>
                </a:cxn>
                <a:cxn ang="0">
                  <a:pos x="123352" y="29747"/>
                </a:cxn>
                <a:cxn ang="0">
                  <a:pos x="527438" y="433460"/>
                </a:cxn>
                <a:cxn ang="0">
                  <a:pos x="531691" y="526952"/>
                </a:cxn>
                <a:cxn ang="0">
                  <a:pos x="433860" y="526952"/>
                </a:cxn>
                <a:cxn ang="0">
                  <a:pos x="29774" y="123238"/>
                </a:cxn>
              </a:cxnLst>
              <a:pathLst>
                <a:path w="131" h="130">
                  <a:moveTo>
                    <a:pt x="7" y="29"/>
                  </a:moveTo>
                  <a:cubicBezTo>
                    <a:pt x="1" y="22"/>
                    <a:pt x="0" y="12"/>
                    <a:pt x="7" y="6"/>
                  </a:cubicBezTo>
                  <a:cubicBezTo>
                    <a:pt x="13" y="0"/>
                    <a:pt x="23" y="0"/>
                    <a:pt x="29" y="7"/>
                  </a:cubicBezTo>
                  <a:cubicBezTo>
                    <a:pt x="124" y="102"/>
                    <a:pt x="124" y="102"/>
                    <a:pt x="124" y="102"/>
                  </a:cubicBezTo>
                  <a:cubicBezTo>
                    <a:pt x="130" y="108"/>
                    <a:pt x="131" y="118"/>
                    <a:pt x="125" y="124"/>
                  </a:cubicBezTo>
                  <a:cubicBezTo>
                    <a:pt x="118" y="130"/>
                    <a:pt x="108" y="130"/>
                    <a:pt x="102" y="124"/>
                  </a:cubicBezTo>
                  <a:lnTo>
                    <a:pt x="7" y="29"/>
                  </a:lnTo>
                  <a:close/>
                </a:path>
              </a:pathLst>
            </a:custGeom>
            <a:solidFill>
              <a:srgbClr val="3976BD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8798" name="Freeform 11"/>
            <p:cNvSpPr/>
            <p:nvPr/>
          </p:nvSpPr>
          <p:spPr>
            <a:xfrm>
              <a:off x="4314825" y="4879975"/>
              <a:ext cx="330200" cy="334963"/>
            </a:xfrm>
            <a:custGeom>
              <a:avLst/>
              <a:gdLst/>
              <a:ahLst/>
              <a:cxnLst>
                <a:cxn ang="0">
                  <a:pos x="25400" y="122961"/>
                </a:cxn>
                <a:cxn ang="0">
                  <a:pos x="25400" y="29680"/>
                </a:cxn>
                <a:cxn ang="0">
                  <a:pos x="118533" y="29680"/>
                </a:cxn>
                <a:cxn ang="0">
                  <a:pos x="304800" y="216241"/>
                </a:cxn>
                <a:cxn ang="0">
                  <a:pos x="304800" y="309522"/>
                </a:cxn>
                <a:cxn ang="0">
                  <a:pos x="211666" y="309522"/>
                </a:cxn>
                <a:cxn ang="0">
                  <a:pos x="25400" y="122961"/>
                </a:cxn>
              </a:cxnLst>
              <a:pathLst>
                <a:path w="78" h="79">
                  <a:moveTo>
                    <a:pt x="6" y="29"/>
                  </a:moveTo>
                  <a:cubicBezTo>
                    <a:pt x="0" y="23"/>
                    <a:pt x="0" y="13"/>
                    <a:pt x="6" y="7"/>
                  </a:cubicBezTo>
                  <a:cubicBezTo>
                    <a:pt x="12" y="0"/>
                    <a:pt x="22" y="1"/>
                    <a:pt x="28" y="7"/>
                  </a:cubicBezTo>
                  <a:cubicBezTo>
                    <a:pt x="72" y="51"/>
                    <a:pt x="72" y="51"/>
                    <a:pt x="72" y="51"/>
                  </a:cubicBezTo>
                  <a:cubicBezTo>
                    <a:pt x="78" y="57"/>
                    <a:pt x="78" y="67"/>
                    <a:pt x="72" y="73"/>
                  </a:cubicBezTo>
                  <a:cubicBezTo>
                    <a:pt x="66" y="79"/>
                    <a:pt x="56" y="79"/>
                    <a:pt x="50" y="73"/>
                  </a:cubicBezTo>
                  <a:lnTo>
                    <a:pt x="6" y="29"/>
                  </a:lnTo>
                  <a:close/>
                </a:path>
              </a:pathLst>
            </a:custGeom>
            <a:solidFill>
              <a:srgbClr val="3976BD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8799" name="Freeform 12"/>
            <p:cNvSpPr>
              <a:spLocks noEditPoints="1"/>
            </p:cNvSpPr>
            <p:nvPr/>
          </p:nvSpPr>
          <p:spPr>
            <a:xfrm>
              <a:off x="4157663" y="1490663"/>
              <a:ext cx="3881438" cy="3881438"/>
            </a:xfrm>
            <a:custGeom>
              <a:avLst/>
              <a:gdLst/>
              <a:ahLst/>
              <a:cxnLst>
                <a:cxn ang="0">
                  <a:pos x="1813319" y="3864451"/>
                </a:cxn>
                <a:cxn ang="0">
                  <a:pos x="1800579" y="3834724"/>
                </a:cxn>
                <a:cxn ang="0">
                  <a:pos x="1800579" y="3711572"/>
                </a:cxn>
                <a:cxn ang="0">
                  <a:pos x="1847292" y="3664858"/>
                </a:cxn>
                <a:cxn ang="0">
                  <a:pos x="1881265" y="3677598"/>
                </a:cxn>
                <a:cxn ang="0">
                  <a:pos x="1894005" y="3711572"/>
                </a:cxn>
                <a:cxn ang="0">
                  <a:pos x="1894005" y="3834724"/>
                </a:cxn>
                <a:cxn ang="0">
                  <a:pos x="1847292" y="3881438"/>
                </a:cxn>
                <a:cxn ang="0">
                  <a:pos x="1813319" y="3864451"/>
                </a:cxn>
                <a:cxn ang="0">
                  <a:pos x="12739" y="2068118"/>
                </a:cxn>
                <a:cxn ang="0">
                  <a:pos x="0" y="2034145"/>
                </a:cxn>
                <a:cxn ang="0">
                  <a:pos x="46713" y="1987432"/>
                </a:cxn>
                <a:cxn ang="0">
                  <a:pos x="169865" y="1987432"/>
                </a:cxn>
                <a:cxn ang="0">
                  <a:pos x="203839" y="2000172"/>
                </a:cxn>
                <a:cxn ang="0">
                  <a:pos x="216579" y="2034145"/>
                </a:cxn>
                <a:cxn ang="0">
                  <a:pos x="203839" y="2068118"/>
                </a:cxn>
                <a:cxn ang="0">
                  <a:pos x="169865" y="2080858"/>
                </a:cxn>
                <a:cxn ang="0">
                  <a:pos x="46713" y="2080858"/>
                </a:cxn>
                <a:cxn ang="0">
                  <a:pos x="12739" y="2068118"/>
                </a:cxn>
                <a:cxn ang="0">
                  <a:pos x="3002381" y="3252933"/>
                </a:cxn>
                <a:cxn ang="0">
                  <a:pos x="3002381" y="3184987"/>
                </a:cxn>
                <a:cxn ang="0">
                  <a:pos x="3066081" y="3184987"/>
                </a:cxn>
                <a:cxn ang="0">
                  <a:pos x="3218960" y="3337866"/>
                </a:cxn>
                <a:cxn ang="0">
                  <a:pos x="3218960" y="3405813"/>
                </a:cxn>
                <a:cxn ang="0">
                  <a:pos x="3151014" y="3405813"/>
                </a:cxn>
                <a:cxn ang="0">
                  <a:pos x="3002381" y="3252933"/>
                </a:cxn>
                <a:cxn ang="0">
                  <a:pos x="475624" y="726177"/>
                </a:cxn>
                <a:cxn ang="0">
                  <a:pos x="475624" y="662477"/>
                </a:cxn>
                <a:cxn ang="0">
                  <a:pos x="539324" y="662477"/>
                </a:cxn>
                <a:cxn ang="0">
                  <a:pos x="692203" y="815356"/>
                </a:cxn>
                <a:cxn ang="0">
                  <a:pos x="692203" y="879056"/>
                </a:cxn>
                <a:cxn ang="0">
                  <a:pos x="628504" y="879056"/>
                </a:cxn>
                <a:cxn ang="0">
                  <a:pos x="475624" y="726177"/>
                </a:cxn>
                <a:cxn ang="0">
                  <a:pos x="1813319" y="386445"/>
                </a:cxn>
                <a:cxn ang="0">
                  <a:pos x="1800579" y="356718"/>
                </a:cxn>
                <a:cxn ang="0">
                  <a:pos x="1800579" y="46713"/>
                </a:cxn>
                <a:cxn ang="0">
                  <a:pos x="1847292" y="0"/>
                </a:cxn>
                <a:cxn ang="0">
                  <a:pos x="1881265" y="12739"/>
                </a:cxn>
                <a:cxn ang="0">
                  <a:pos x="1894005" y="46713"/>
                </a:cxn>
                <a:cxn ang="0">
                  <a:pos x="1894005" y="356718"/>
                </a:cxn>
                <a:cxn ang="0">
                  <a:pos x="1881265" y="386445"/>
                </a:cxn>
                <a:cxn ang="0">
                  <a:pos x="1847292" y="403431"/>
                </a:cxn>
                <a:cxn ang="0">
                  <a:pos x="1813319" y="386445"/>
                </a:cxn>
                <a:cxn ang="0">
                  <a:pos x="3490746" y="2059625"/>
                </a:cxn>
                <a:cxn ang="0">
                  <a:pos x="3478006" y="2025651"/>
                </a:cxn>
                <a:cxn ang="0">
                  <a:pos x="3528966" y="1978938"/>
                </a:cxn>
                <a:cxn ang="0">
                  <a:pos x="3834724" y="1991678"/>
                </a:cxn>
                <a:cxn ang="0">
                  <a:pos x="3868698" y="2004418"/>
                </a:cxn>
                <a:cxn ang="0">
                  <a:pos x="3881438" y="2042638"/>
                </a:cxn>
                <a:cxn ang="0">
                  <a:pos x="3830478" y="2085105"/>
                </a:cxn>
                <a:cxn ang="0">
                  <a:pos x="3524719" y="2076611"/>
                </a:cxn>
                <a:cxn ang="0">
                  <a:pos x="3490746" y="2059625"/>
                </a:cxn>
                <a:cxn ang="0">
                  <a:pos x="3002381" y="879056"/>
                </a:cxn>
                <a:cxn ang="0">
                  <a:pos x="3002381" y="815356"/>
                </a:cxn>
                <a:cxn ang="0">
                  <a:pos x="3269920" y="543571"/>
                </a:cxn>
                <a:cxn ang="0">
                  <a:pos x="3337866" y="543571"/>
                </a:cxn>
                <a:cxn ang="0">
                  <a:pos x="3337866" y="607270"/>
                </a:cxn>
                <a:cxn ang="0">
                  <a:pos x="3066081" y="879056"/>
                </a:cxn>
                <a:cxn ang="0">
                  <a:pos x="3002381" y="879056"/>
                </a:cxn>
              </a:cxnLst>
              <a:pathLst>
                <a:path w="914" h="914">
                  <a:moveTo>
                    <a:pt x="427" y="910"/>
                  </a:moveTo>
                  <a:cubicBezTo>
                    <a:pt x="425" y="908"/>
                    <a:pt x="424" y="906"/>
                    <a:pt x="424" y="903"/>
                  </a:cubicBezTo>
                  <a:cubicBezTo>
                    <a:pt x="424" y="874"/>
                    <a:pt x="424" y="874"/>
                    <a:pt x="424" y="874"/>
                  </a:cubicBezTo>
                  <a:cubicBezTo>
                    <a:pt x="424" y="868"/>
                    <a:pt x="429" y="863"/>
                    <a:pt x="435" y="863"/>
                  </a:cubicBezTo>
                  <a:cubicBezTo>
                    <a:pt x="438" y="863"/>
                    <a:pt x="441" y="864"/>
                    <a:pt x="443" y="866"/>
                  </a:cubicBezTo>
                  <a:cubicBezTo>
                    <a:pt x="445" y="868"/>
                    <a:pt x="446" y="871"/>
                    <a:pt x="446" y="874"/>
                  </a:cubicBezTo>
                  <a:cubicBezTo>
                    <a:pt x="446" y="903"/>
                    <a:pt x="446" y="903"/>
                    <a:pt x="446" y="903"/>
                  </a:cubicBezTo>
                  <a:cubicBezTo>
                    <a:pt x="446" y="909"/>
                    <a:pt x="441" y="914"/>
                    <a:pt x="435" y="914"/>
                  </a:cubicBezTo>
                  <a:cubicBezTo>
                    <a:pt x="432" y="914"/>
                    <a:pt x="429" y="913"/>
                    <a:pt x="427" y="910"/>
                  </a:cubicBezTo>
                  <a:close/>
                  <a:moveTo>
                    <a:pt x="3" y="487"/>
                  </a:moveTo>
                  <a:cubicBezTo>
                    <a:pt x="1" y="485"/>
                    <a:pt x="0" y="482"/>
                    <a:pt x="0" y="479"/>
                  </a:cubicBezTo>
                  <a:cubicBezTo>
                    <a:pt x="0" y="473"/>
                    <a:pt x="5" y="468"/>
                    <a:pt x="11" y="468"/>
                  </a:cubicBezTo>
                  <a:cubicBezTo>
                    <a:pt x="40" y="468"/>
                    <a:pt x="40" y="468"/>
                    <a:pt x="40" y="468"/>
                  </a:cubicBezTo>
                  <a:cubicBezTo>
                    <a:pt x="43" y="468"/>
                    <a:pt x="46" y="469"/>
                    <a:pt x="48" y="471"/>
                  </a:cubicBezTo>
                  <a:cubicBezTo>
                    <a:pt x="50" y="473"/>
                    <a:pt x="51" y="476"/>
                    <a:pt x="51" y="479"/>
                  </a:cubicBezTo>
                  <a:cubicBezTo>
                    <a:pt x="51" y="482"/>
                    <a:pt x="50" y="485"/>
                    <a:pt x="48" y="487"/>
                  </a:cubicBezTo>
                  <a:cubicBezTo>
                    <a:pt x="46" y="489"/>
                    <a:pt x="43" y="490"/>
                    <a:pt x="40" y="490"/>
                  </a:cubicBezTo>
                  <a:cubicBezTo>
                    <a:pt x="11" y="490"/>
                    <a:pt x="11" y="490"/>
                    <a:pt x="11" y="490"/>
                  </a:cubicBezTo>
                  <a:cubicBezTo>
                    <a:pt x="8" y="490"/>
                    <a:pt x="5" y="489"/>
                    <a:pt x="3" y="487"/>
                  </a:cubicBezTo>
                  <a:close/>
                  <a:moveTo>
                    <a:pt x="707" y="766"/>
                  </a:moveTo>
                  <a:cubicBezTo>
                    <a:pt x="702" y="762"/>
                    <a:pt x="702" y="755"/>
                    <a:pt x="707" y="750"/>
                  </a:cubicBezTo>
                  <a:cubicBezTo>
                    <a:pt x="711" y="746"/>
                    <a:pt x="718" y="746"/>
                    <a:pt x="722" y="750"/>
                  </a:cubicBezTo>
                  <a:cubicBezTo>
                    <a:pt x="758" y="786"/>
                    <a:pt x="758" y="786"/>
                    <a:pt x="758" y="786"/>
                  </a:cubicBezTo>
                  <a:cubicBezTo>
                    <a:pt x="762" y="791"/>
                    <a:pt x="762" y="798"/>
                    <a:pt x="758" y="802"/>
                  </a:cubicBezTo>
                  <a:cubicBezTo>
                    <a:pt x="754" y="806"/>
                    <a:pt x="747" y="806"/>
                    <a:pt x="742" y="802"/>
                  </a:cubicBezTo>
                  <a:lnTo>
                    <a:pt x="707" y="766"/>
                  </a:lnTo>
                  <a:close/>
                  <a:moveTo>
                    <a:pt x="112" y="171"/>
                  </a:moveTo>
                  <a:cubicBezTo>
                    <a:pt x="107" y="167"/>
                    <a:pt x="107" y="160"/>
                    <a:pt x="112" y="156"/>
                  </a:cubicBezTo>
                  <a:cubicBezTo>
                    <a:pt x="116" y="151"/>
                    <a:pt x="123" y="151"/>
                    <a:pt x="127" y="156"/>
                  </a:cubicBezTo>
                  <a:cubicBezTo>
                    <a:pt x="163" y="192"/>
                    <a:pt x="163" y="192"/>
                    <a:pt x="163" y="192"/>
                  </a:cubicBezTo>
                  <a:cubicBezTo>
                    <a:pt x="168" y="196"/>
                    <a:pt x="168" y="203"/>
                    <a:pt x="163" y="207"/>
                  </a:cubicBezTo>
                  <a:cubicBezTo>
                    <a:pt x="159" y="212"/>
                    <a:pt x="152" y="212"/>
                    <a:pt x="148" y="207"/>
                  </a:cubicBezTo>
                  <a:lnTo>
                    <a:pt x="112" y="171"/>
                  </a:lnTo>
                  <a:close/>
                  <a:moveTo>
                    <a:pt x="427" y="91"/>
                  </a:moveTo>
                  <a:cubicBezTo>
                    <a:pt x="425" y="89"/>
                    <a:pt x="424" y="87"/>
                    <a:pt x="424" y="84"/>
                  </a:cubicBezTo>
                  <a:cubicBezTo>
                    <a:pt x="424" y="11"/>
                    <a:pt x="424" y="11"/>
                    <a:pt x="424" y="11"/>
                  </a:cubicBezTo>
                  <a:cubicBezTo>
                    <a:pt x="424" y="5"/>
                    <a:pt x="429" y="0"/>
                    <a:pt x="435" y="0"/>
                  </a:cubicBezTo>
                  <a:cubicBezTo>
                    <a:pt x="438" y="0"/>
                    <a:pt x="441" y="1"/>
                    <a:pt x="443" y="3"/>
                  </a:cubicBezTo>
                  <a:cubicBezTo>
                    <a:pt x="445" y="5"/>
                    <a:pt x="446" y="8"/>
                    <a:pt x="446" y="11"/>
                  </a:cubicBezTo>
                  <a:cubicBezTo>
                    <a:pt x="446" y="84"/>
                    <a:pt x="446" y="84"/>
                    <a:pt x="446" y="84"/>
                  </a:cubicBezTo>
                  <a:cubicBezTo>
                    <a:pt x="446" y="87"/>
                    <a:pt x="445" y="89"/>
                    <a:pt x="443" y="91"/>
                  </a:cubicBezTo>
                  <a:cubicBezTo>
                    <a:pt x="441" y="94"/>
                    <a:pt x="438" y="95"/>
                    <a:pt x="435" y="95"/>
                  </a:cubicBezTo>
                  <a:cubicBezTo>
                    <a:pt x="432" y="95"/>
                    <a:pt x="429" y="94"/>
                    <a:pt x="427" y="91"/>
                  </a:cubicBezTo>
                  <a:close/>
                  <a:moveTo>
                    <a:pt x="822" y="485"/>
                  </a:moveTo>
                  <a:cubicBezTo>
                    <a:pt x="820" y="483"/>
                    <a:pt x="819" y="480"/>
                    <a:pt x="819" y="477"/>
                  </a:cubicBezTo>
                  <a:cubicBezTo>
                    <a:pt x="819" y="471"/>
                    <a:pt x="824" y="466"/>
                    <a:pt x="831" y="466"/>
                  </a:cubicBezTo>
                  <a:cubicBezTo>
                    <a:pt x="903" y="469"/>
                    <a:pt x="903" y="469"/>
                    <a:pt x="903" y="469"/>
                  </a:cubicBezTo>
                  <a:cubicBezTo>
                    <a:pt x="906" y="469"/>
                    <a:pt x="909" y="470"/>
                    <a:pt x="911" y="472"/>
                  </a:cubicBezTo>
                  <a:cubicBezTo>
                    <a:pt x="913" y="475"/>
                    <a:pt x="914" y="478"/>
                    <a:pt x="914" y="481"/>
                  </a:cubicBezTo>
                  <a:cubicBezTo>
                    <a:pt x="914" y="487"/>
                    <a:pt x="909" y="492"/>
                    <a:pt x="902" y="491"/>
                  </a:cubicBezTo>
                  <a:cubicBezTo>
                    <a:pt x="830" y="489"/>
                    <a:pt x="830" y="489"/>
                    <a:pt x="830" y="489"/>
                  </a:cubicBezTo>
                  <a:cubicBezTo>
                    <a:pt x="827" y="488"/>
                    <a:pt x="824" y="487"/>
                    <a:pt x="822" y="485"/>
                  </a:cubicBezTo>
                  <a:close/>
                  <a:moveTo>
                    <a:pt x="707" y="207"/>
                  </a:moveTo>
                  <a:cubicBezTo>
                    <a:pt x="702" y="203"/>
                    <a:pt x="702" y="196"/>
                    <a:pt x="707" y="192"/>
                  </a:cubicBezTo>
                  <a:cubicBezTo>
                    <a:pt x="770" y="128"/>
                    <a:pt x="770" y="128"/>
                    <a:pt x="770" y="128"/>
                  </a:cubicBezTo>
                  <a:cubicBezTo>
                    <a:pt x="775" y="123"/>
                    <a:pt x="782" y="123"/>
                    <a:pt x="786" y="128"/>
                  </a:cubicBezTo>
                  <a:cubicBezTo>
                    <a:pt x="790" y="132"/>
                    <a:pt x="790" y="139"/>
                    <a:pt x="786" y="143"/>
                  </a:cubicBezTo>
                  <a:cubicBezTo>
                    <a:pt x="722" y="207"/>
                    <a:pt x="722" y="207"/>
                    <a:pt x="722" y="207"/>
                  </a:cubicBezTo>
                  <a:cubicBezTo>
                    <a:pt x="718" y="212"/>
                    <a:pt x="711" y="212"/>
                    <a:pt x="707" y="207"/>
                  </a:cubicBezTo>
                  <a:close/>
                </a:path>
              </a:pathLst>
            </a:custGeom>
            <a:solidFill>
              <a:srgbClr val="3976BD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274955"/>
            <a:ext cx="8229600" cy="1143000"/>
          </a:xfrm>
        </p:spPr>
        <p:txBody>
          <a:bodyPr/>
          <a:p>
            <a:r>
              <a:rPr lang="zh-CN" altLang="en-US" sz="28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强调句</a:t>
            </a:r>
            <a:endParaRPr lang="zh-CN" altLang="en-US" sz="28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0" y="1600200"/>
            <a:ext cx="8229600" cy="4526280"/>
          </a:xfrm>
        </p:spPr>
        <p:txBody>
          <a:bodyPr/>
          <a:p>
            <a:endParaRPr lang="en-US" altLang="zh-CN" sz="2000" b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2400" b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1. </a:t>
            </a:r>
            <a:r>
              <a:rPr lang="zh-CN" altLang="en-US" sz="2400" b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对谓语动词的强调</a:t>
            </a:r>
            <a:endParaRPr lang="zh-CN" altLang="en-US" sz="2400" b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zh-CN" altLang="en-US" sz="2400" b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2400" b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</a:t>
            </a:r>
            <a:r>
              <a:rPr lang="en-US" altLang="zh-CN" sz="2400" b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He went to the village.</a:t>
            </a:r>
            <a:endParaRPr lang="en-US" altLang="zh-CN" sz="2400" b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2400" b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</a:t>
            </a:r>
            <a:r>
              <a:rPr lang="en-US" altLang="zh-CN" sz="2400" b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He did go to the village.</a:t>
            </a:r>
            <a:endParaRPr lang="en-US" altLang="zh-CN" sz="2400" b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grpSp>
        <p:nvGrpSpPr>
          <p:cNvPr id="174" name="组合 1"/>
          <p:cNvGrpSpPr/>
          <p:nvPr/>
        </p:nvGrpSpPr>
        <p:grpSpPr>
          <a:xfrm>
            <a:off x="673100" y="702310"/>
            <a:ext cx="554038" cy="588963"/>
            <a:chOff x="4157663" y="1490663"/>
            <a:chExt cx="3881438" cy="3881438"/>
          </a:xfrm>
        </p:grpSpPr>
        <p:sp>
          <p:nvSpPr>
            <p:cNvPr id="28792" name="Freeform 5"/>
            <p:cNvSpPr>
              <a:spLocks noEditPoints="1"/>
            </p:cNvSpPr>
            <p:nvPr/>
          </p:nvSpPr>
          <p:spPr>
            <a:xfrm>
              <a:off x="4157663" y="2365375"/>
              <a:ext cx="3103563" cy="3006725"/>
            </a:xfrm>
            <a:custGeom>
              <a:avLst/>
              <a:gdLst/>
              <a:ahLst/>
              <a:cxnLst>
                <a:cxn ang="0">
                  <a:pos x="72175" y="2454642"/>
                </a:cxn>
                <a:cxn ang="0">
                  <a:pos x="140106" y="2174354"/>
                </a:cxn>
                <a:cxn ang="0">
                  <a:pos x="275966" y="1991742"/>
                </a:cxn>
                <a:cxn ang="0">
                  <a:pos x="475511" y="1851599"/>
                </a:cxn>
                <a:cxn ang="0">
                  <a:pos x="649582" y="1371712"/>
                </a:cxn>
                <a:cxn ang="0">
                  <a:pos x="751478" y="1189100"/>
                </a:cxn>
                <a:cxn ang="0">
                  <a:pos x="1129340" y="327002"/>
                </a:cxn>
                <a:cxn ang="0">
                  <a:pos x="2623805" y="276041"/>
                </a:cxn>
                <a:cxn ang="0">
                  <a:pos x="2662016" y="314262"/>
                </a:cxn>
                <a:cxn ang="0">
                  <a:pos x="2678998" y="1877079"/>
                </a:cxn>
                <a:cxn ang="0">
                  <a:pos x="1817134" y="2255043"/>
                </a:cxn>
                <a:cxn ang="0">
                  <a:pos x="1634571" y="2356966"/>
                </a:cxn>
                <a:cxn ang="0">
                  <a:pos x="1154814" y="2526838"/>
                </a:cxn>
                <a:cxn ang="0">
                  <a:pos x="1014708" y="2726437"/>
                </a:cxn>
                <a:cxn ang="0">
                  <a:pos x="832145" y="2866581"/>
                </a:cxn>
                <a:cxn ang="0">
                  <a:pos x="551933" y="2934529"/>
                </a:cxn>
                <a:cxn ang="0">
                  <a:pos x="84912" y="2734930"/>
                </a:cxn>
                <a:cxn ang="0">
                  <a:pos x="2615314" y="365223"/>
                </a:cxn>
                <a:cxn ang="0">
                  <a:pos x="2577103" y="331249"/>
                </a:cxn>
                <a:cxn ang="0">
                  <a:pos x="1180287" y="377964"/>
                </a:cxn>
                <a:cxn ang="0">
                  <a:pos x="819408" y="1201840"/>
                </a:cxn>
                <a:cxn ang="0">
                  <a:pos x="704776" y="1414179"/>
                </a:cxn>
                <a:cxn ang="0">
                  <a:pos x="547687" y="1872832"/>
                </a:cxn>
                <a:cxn ang="0">
                  <a:pos x="564670" y="1949275"/>
                </a:cxn>
                <a:cxn ang="0">
                  <a:pos x="377861" y="1957768"/>
                </a:cxn>
                <a:cxn ang="0">
                  <a:pos x="339651" y="2051197"/>
                </a:cxn>
                <a:cxn ang="0">
                  <a:pos x="246247" y="2089419"/>
                </a:cxn>
                <a:cxn ang="0">
                  <a:pos x="212282" y="2216822"/>
                </a:cxn>
                <a:cxn ang="0">
                  <a:pos x="152843" y="2255043"/>
                </a:cxn>
                <a:cxn ang="0">
                  <a:pos x="169825" y="2463136"/>
                </a:cxn>
                <a:cxn ang="0">
                  <a:pos x="131614" y="2492863"/>
                </a:cxn>
                <a:cxn ang="0">
                  <a:pos x="318423" y="2870827"/>
                </a:cxn>
                <a:cxn ang="0">
                  <a:pos x="534950" y="2849593"/>
                </a:cxn>
                <a:cxn ang="0">
                  <a:pos x="556178" y="2853840"/>
                </a:cxn>
                <a:cxn ang="0">
                  <a:pos x="785443" y="2802879"/>
                </a:cxn>
                <a:cxn ang="0">
                  <a:pos x="798180" y="2794385"/>
                </a:cxn>
                <a:cxn ang="0">
                  <a:pos x="955269" y="2675475"/>
                </a:cxn>
                <a:cxn ang="0">
                  <a:pos x="963760" y="2666982"/>
                </a:cxn>
                <a:cxn ang="0">
                  <a:pos x="1069901" y="2463136"/>
                </a:cxn>
                <a:cxn ang="0">
                  <a:pos x="1082638" y="2446149"/>
                </a:cxn>
                <a:cxn ang="0">
                  <a:pos x="1477482" y="2378200"/>
                </a:cxn>
                <a:cxn ang="0">
                  <a:pos x="1795905" y="2187095"/>
                </a:cxn>
                <a:cxn ang="0">
                  <a:pos x="2369067" y="2017223"/>
                </a:cxn>
                <a:cxn ang="0">
                  <a:pos x="2628051" y="377964"/>
                </a:cxn>
              </a:cxnLst>
              <a:pathLst>
                <a:path w="731" h="708">
                  <a:moveTo>
                    <a:pt x="20" y="644"/>
                  </a:moveTo>
                  <a:cubicBezTo>
                    <a:pt x="1" y="626"/>
                    <a:pt x="0" y="597"/>
                    <a:pt x="17" y="578"/>
                  </a:cubicBezTo>
                  <a:cubicBezTo>
                    <a:pt x="6" y="559"/>
                    <a:pt x="9" y="534"/>
                    <a:pt x="24" y="519"/>
                  </a:cubicBezTo>
                  <a:cubicBezTo>
                    <a:pt x="27" y="516"/>
                    <a:pt x="29" y="514"/>
                    <a:pt x="33" y="512"/>
                  </a:cubicBezTo>
                  <a:cubicBezTo>
                    <a:pt x="33" y="500"/>
                    <a:pt x="38" y="489"/>
                    <a:pt x="47" y="480"/>
                  </a:cubicBezTo>
                  <a:cubicBezTo>
                    <a:pt x="52" y="475"/>
                    <a:pt x="58" y="471"/>
                    <a:pt x="65" y="469"/>
                  </a:cubicBezTo>
                  <a:cubicBezTo>
                    <a:pt x="68" y="461"/>
                    <a:pt x="72" y="455"/>
                    <a:pt x="77" y="450"/>
                  </a:cubicBezTo>
                  <a:cubicBezTo>
                    <a:pt x="86" y="440"/>
                    <a:pt x="99" y="435"/>
                    <a:pt x="112" y="436"/>
                  </a:cubicBezTo>
                  <a:cubicBezTo>
                    <a:pt x="111" y="406"/>
                    <a:pt x="118" y="376"/>
                    <a:pt x="133" y="351"/>
                  </a:cubicBezTo>
                  <a:cubicBezTo>
                    <a:pt x="139" y="341"/>
                    <a:pt x="146" y="332"/>
                    <a:pt x="153" y="323"/>
                  </a:cubicBezTo>
                  <a:cubicBezTo>
                    <a:pt x="163" y="310"/>
                    <a:pt x="174" y="296"/>
                    <a:pt x="177" y="281"/>
                  </a:cubicBezTo>
                  <a:cubicBezTo>
                    <a:pt x="177" y="280"/>
                    <a:pt x="177" y="280"/>
                    <a:pt x="177" y="280"/>
                  </a:cubicBezTo>
                  <a:cubicBezTo>
                    <a:pt x="188" y="226"/>
                    <a:pt x="196" y="184"/>
                    <a:pt x="218" y="142"/>
                  </a:cubicBezTo>
                  <a:cubicBezTo>
                    <a:pt x="230" y="119"/>
                    <a:pt x="246" y="97"/>
                    <a:pt x="266" y="77"/>
                  </a:cubicBezTo>
                  <a:cubicBezTo>
                    <a:pt x="313" y="31"/>
                    <a:pt x="375" y="4"/>
                    <a:pt x="440" y="2"/>
                  </a:cubicBezTo>
                  <a:cubicBezTo>
                    <a:pt x="506" y="0"/>
                    <a:pt x="569" y="22"/>
                    <a:pt x="618" y="65"/>
                  </a:cubicBezTo>
                  <a:cubicBezTo>
                    <a:pt x="620" y="67"/>
                    <a:pt x="622" y="69"/>
                    <a:pt x="624" y="71"/>
                  </a:cubicBezTo>
                  <a:cubicBezTo>
                    <a:pt x="625" y="72"/>
                    <a:pt x="626" y="73"/>
                    <a:pt x="627" y="74"/>
                  </a:cubicBezTo>
                  <a:cubicBezTo>
                    <a:pt x="629" y="75"/>
                    <a:pt x="630" y="76"/>
                    <a:pt x="631" y="77"/>
                  </a:cubicBezTo>
                  <a:cubicBezTo>
                    <a:pt x="731" y="178"/>
                    <a:pt x="731" y="341"/>
                    <a:pt x="631" y="442"/>
                  </a:cubicBezTo>
                  <a:cubicBezTo>
                    <a:pt x="610" y="462"/>
                    <a:pt x="589" y="478"/>
                    <a:pt x="565" y="490"/>
                  </a:cubicBezTo>
                  <a:cubicBezTo>
                    <a:pt x="524" y="511"/>
                    <a:pt x="482" y="520"/>
                    <a:pt x="428" y="531"/>
                  </a:cubicBezTo>
                  <a:cubicBezTo>
                    <a:pt x="427" y="531"/>
                    <a:pt x="427" y="531"/>
                    <a:pt x="427" y="531"/>
                  </a:cubicBezTo>
                  <a:cubicBezTo>
                    <a:pt x="412" y="534"/>
                    <a:pt x="398" y="545"/>
                    <a:pt x="385" y="555"/>
                  </a:cubicBezTo>
                  <a:cubicBezTo>
                    <a:pt x="375" y="562"/>
                    <a:pt x="367" y="569"/>
                    <a:pt x="357" y="575"/>
                  </a:cubicBezTo>
                  <a:cubicBezTo>
                    <a:pt x="331" y="590"/>
                    <a:pt x="302" y="597"/>
                    <a:pt x="272" y="595"/>
                  </a:cubicBezTo>
                  <a:cubicBezTo>
                    <a:pt x="272" y="609"/>
                    <a:pt x="267" y="621"/>
                    <a:pt x="258" y="631"/>
                  </a:cubicBezTo>
                  <a:cubicBezTo>
                    <a:pt x="253" y="636"/>
                    <a:pt x="246" y="640"/>
                    <a:pt x="239" y="642"/>
                  </a:cubicBezTo>
                  <a:cubicBezTo>
                    <a:pt x="237" y="649"/>
                    <a:pt x="233" y="656"/>
                    <a:pt x="228" y="661"/>
                  </a:cubicBezTo>
                  <a:cubicBezTo>
                    <a:pt x="219" y="670"/>
                    <a:pt x="208" y="675"/>
                    <a:pt x="196" y="675"/>
                  </a:cubicBezTo>
                  <a:cubicBezTo>
                    <a:pt x="194" y="678"/>
                    <a:pt x="192" y="681"/>
                    <a:pt x="189" y="684"/>
                  </a:cubicBezTo>
                  <a:cubicBezTo>
                    <a:pt x="173" y="699"/>
                    <a:pt x="149" y="702"/>
                    <a:pt x="130" y="691"/>
                  </a:cubicBezTo>
                  <a:cubicBezTo>
                    <a:pt x="110" y="708"/>
                    <a:pt x="82" y="706"/>
                    <a:pt x="63" y="688"/>
                  </a:cubicBezTo>
                  <a:lnTo>
                    <a:pt x="20" y="644"/>
                  </a:lnTo>
                  <a:close/>
                  <a:moveTo>
                    <a:pt x="619" y="89"/>
                  </a:moveTo>
                  <a:cubicBezTo>
                    <a:pt x="618" y="88"/>
                    <a:pt x="617" y="87"/>
                    <a:pt x="616" y="86"/>
                  </a:cubicBezTo>
                  <a:cubicBezTo>
                    <a:pt x="615" y="85"/>
                    <a:pt x="614" y="84"/>
                    <a:pt x="613" y="83"/>
                  </a:cubicBezTo>
                  <a:cubicBezTo>
                    <a:pt x="611" y="81"/>
                    <a:pt x="609" y="79"/>
                    <a:pt x="607" y="78"/>
                  </a:cubicBezTo>
                  <a:cubicBezTo>
                    <a:pt x="561" y="37"/>
                    <a:pt x="502" y="16"/>
                    <a:pt x="441" y="18"/>
                  </a:cubicBezTo>
                  <a:cubicBezTo>
                    <a:pt x="379" y="20"/>
                    <a:pt x="321" y="45"/>
                    <a:pt x="278" y="89"/>
                  </a:cubicBezTo>
                  <a:cubicBezTo>
                    <a:pt x="259" y="108"/>
                    <a:pt x="244" y="128"/>
                    <a:pt x="232" y="150"/>
                  </a:cubicBezTo>
                  <a:cubicBezTo>
                    <a:pt x="212" y="189"/>
                    <a:pt x="204" y="231"/>
                    <a:pt x="193" y="283"/>
                  </a:cubicBezTo>
                  <a:cubicBezTo>
                    <a:pt x="193" y="285"/>
                    <a:pt x="193" y="285"/>
                    <a:pt x="193" y="285"/>
                  </a:cubicBezTo>
                  <a:cubicBezTo>
                    <a:pt x="189" y="303"/>
                    <a:pt x="177" y="318"/>
                    <a:pt x="166" y="333"/>
                  </a:cubicBezTo>
                  <a:cubicBezTo>
                    <a:pt x="159" y="342"/>
                    <a:pt x="153" y="350"/>
                    <a:pt x="147" y="359"/>
                  </a:cubicBezTo>
                  <a:cubicBezTo>
                    <a:pt x="133" y="384"/>
                    <a:pt x="126" y="413"/>
                    <a:pt x="129" y="441"/>
                  </a:cubicBezTo>
                  <a:cubicBezTo>
                    <a:pt x="130" y="445"/>
                    <a:pt x="131" y="449"/>
                    <a:pt x="131" y="453"/>
                  </a:cubicBezTo>
                  <a:cubicBezTo>
                    <a:pt x="133" y="459"/>
                    <a:pt x="133" y="459"/>
                    <a:pt x="133" y="459"/>
                  </a:cubicBezTo>
                  <a:cubicBezTo>
                    <a:pt x="127" y="456"/>
                    <a:pt x="127" y="456"/>
                    <a:pt x="127" y="456"/>
                  </a:cubicBezTo>
                  <a:cubicBezTo>
                    <a:pt x="115" y="449"/>
                    <a:pt x="99" y="451"/>
                    <a:pt x="89" y="461"/>
                  </a:cubicBezTo>
                  <a:cubicBezTo>
                    <a:pt x="84" y="467"/>
                    <a:pt x="81" y="473"/>
                    <a:pt x="80" y="480"/>
                  </a:cubicBezTo>
                  <a:cubicBezTo>
                    <a:pt x="80" y="483"/>
                    <a:pt x="80" y="483"/>
                    <a:pt x="80" y="483"/>
                  </a:cubicBezTo>
                  <a:cubicBezTo>
                    <a:pt x="77" y="483"/>
                    <a:pt x="77" y="483"/>
                    <a:pt x="77" y="483"/>
                  </a:cubicBezTo>
                  <a:cubicBezTo>
                    <a:pt x="70" y="484"/>
                    <a:pt x="63" y="487"/>
                    <a:pt x="58" y="492"/>
                  </a:cubicBezTo>
                  <a:cubicBezTo>
                    <a:pt x="51" y="499"/>
                    <a:pt x="48" y="510"/>
                    <a:pt x="49" y="520"/>
                  </a:cubicBezTo>
                  <a:cubicBezTo>
                    <a:pt x="50" y="522"/>
                    <a:pt x="50" y="522"/>
                    <a:pt x="50" y="522"/>
                  </a:cubicBezTo>
                  <a:cubicBezTo>
                    <a:pt x="48" y="523"/>
                    <a:pt x="48" y="523"/>
                    <a:pt x="48" y="523"/>
                  </a:cubicBezTo>
                  <a:cubicBezTo>
                    <a:pt x="43" y="525"/>
                    <a:pt x="39" y="527"/>
                    <a:pt x="36" y="531"/>
                  </a:cubicBezTo>
                  <a:cubicBezTo>
                    <a:pt x="23" y="543"/>
                    <a:pt x="23" y="564"/>
                    <a:pt x="36" y="576"/>
                  </a:cubicBezTo>
                  <a:cubicBezTo>
                    <a:pt x="40" y="580"/>
                    <a:pt x="40" y="580"/>
                    <a:pt x="40" y="580"/>
                  </a:cubicBezTo>
                  <a:cubicBezTo>
                    <a:pt x="37" y="582"/>
                    <a:pt x="37" y="582"/>
                    <a:pt x="37" y="582"/>
                  </a:cubicBezTo>
                  <a:cubicBezTo>
                    <a:pt x="35" y="583"/>
                    <a:pt x="33" y="585"/>
                    <a:pt x="31" y="587"/>
                  </a:cubicBezTo>
                  <a:cubicBezTo>
                    <a:pt x="19" y="599"/>
                    <a:pt x="19" y="620"/>
                    <a:pt x="31" y="633"/>
                  </a:cubicBezTo>
                  <a:cubicBezTo>
                    <a:pt x="75" y="676"/>
                    <a:pt x="75" y="676"/>
                    <a:pt x="75" y="676"/>
                  </a:cubicBezTo>
                  <a:cubicBezTo>
                    <a:pt x="88" y="689"/>
                    <a:pt x="108" y="689"/>
                    <a:pt x="121" y="677"/>
                  </a:cubicBezTo>
                  <a:cubicBezTo>
                    <a:pt x="123" y="675"/>
                    <a:pt x="124" y="673"/>
                    <a:pt x="126" y="671"/>
                  </a:cubicBezTo>
                  <a:cubicBezTo>
                    <a:pt x="127" y="668"/>
                    <a:pt x="127" y="668"/>
                    <a:pt x="127" y="668"/>
                  </a:cubicBezTo>
                  <a:cubicBezTo>
                    <a:pt x="131" y="672"/>
                    <a:pt x="131" y="672"/>
                    <a:pt x="131" y="672"/>
                  </a:cubicBezTo>
                  <a:cubicBezTo>
                    <a:pt x="144" y="684"/>
                    <a:pt x="165" y="685"/>
                    <a:pt x="177" y="672"/>
                  </a:cubicBezTo>
                  <a:cubicBezTo>
                    <a:pt x="181" y="669"/>
                    <a:pt x="183" y="665"/>
                    <a:pt x="185" y="660"/>
                  </a:cubicBezTo>
                  <a:cubicBezTo>
                    <a:pt x="186" y="658"/>
                    <a:pt x="186" y="658"/>
                    <a:pt x="186" y="658"/>
                  </a:cubicBezTo>
                  <a:cubicBezTo>
                    <a:pt x="188" y="658"/>
                    <a:pt x="188" y="658"/>
                    <a:pt x="188" y="658"/>
                  </a:cubicBezTo>
                  <a:cubicBezTo>
                    <a:pt x="198" y="660"/>
                    <a:pt x="209" y="657"/>
                    <a:pt x="216" y="649"/>
                  </a:cubicBezTo>
                  <a:cubicBezTo>
                    <a:pt x="221" y="644"/>
                    <a:pt x="224" y="638"/>
                    <a:pt x="225" y="630"/>
                  </a:cubicBezTo>
                  <a:cubicBezTo>
                    <a:pt x="225" y="628"/>
                    <a:pt x="225" y="628"/>
                    <a:pt x="225" y="628"/>
                  </a:cubicBezTo>
                  <a:cubicBezTo>
                    <a:pt x="227" y="628"/>
                    <a:pt x="227" y="628"/>
                    <a:pt x="227" y="628"/>
                  </a:cubicBezTo>
                  <a:cubicBezTo>
                    <a:pt x="235" y="627"/>
                    <a:pt x="241" y="624"/>
                    <a:pt x="246" y="619"/>
                  </a:cubicBezTo>
                  <a:cubicBezTo>
                    <a:pt x="256" y="609"/>
                    <a:pt x="259" y="593"/>
                    <a:pt x="252" y="580"/>
                  </a:cubicBezTo>
                  <a:cubicBezTo>
                    <a:pt x="249" y="575"/>
                    <a:pt x="249" y="575"/>
                    <a:pt x="249" y="575"/>
                  </a:cubicBezTo>
                  <a:cubicBezTo>
                    <a:pt x="255" y="576"/>
                    <a:pt x="255" y="576"/>
                    <a:pt x="255" y="576"/>
                  </a:cubicBezTo>
                  <a:cubicBezTo>
                    <a:pt x="259" y="577"/>
                    <a:pt x="263" y="578"/>
                    <a:pt x="266" y="578"/>
                  </a:cubicBezTo>
                  <a:cubicBezTo>
                    <a:pt x="295" y="581"/>
                    <a:pt x="324" y="575"/>
                    <a:pt x="348" y="560"/>
                  </a:cubicBezTo>
                  <a:cubicBezTo>
                    <a:pt x="357" y="555"/>
                    <a:pt x="366" y="549"/>
                    <a:pt x="374" y="542"/>
                  </a:cubicBezTo>
                  <a:cubicBezTo>
                    <a:pt x="389" y="530"/>
                    <a:pt x="405" y="518"/>
                    <a:pt x="423" y="515"/>
                  </a:cubicBezTo>
                  <a:cubicBezTo>
                    <a:pt x="425" y="514"/>
                    <a:pt x="425" y="514"/>
                    <a:pt x="425" y="514"/>
                  </a:cubicBezTo>
                  <a:cubicBezTo>
                    <a:pt x="477" y="504"/>
                    <a:pt x="519" y="496"/>
                    <a:pt x="558" y="475"/>
                  </a:cubicBezTo>
                  <a:cubicBezTo>
                    <a:pt x="580" y="464"/>
                    <a:pt x="600" y="449"/>
                    <a:pt x="619" y="430"/>
                  </a:cubicBezTo>
                  <a:cubicBezTo>
                    <a:pt x="713" y="336"/>
                    <a:pt x="713" y="183"/>
                    <a:pt x="619" y="89"/>
                  </a:cubicBezTo>
                  <a:close/>
                </a:path>
              </a:pathLst>
            </a:custGeom>
            <a:solidFill>
              <a:srgbClr val="3976BD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8793" name="Freeform 6"/>
            <p:cNvSpPr/>
            <p:nvPr/>
          </p:nvSpPr>
          <p:spPr>
            <a:xfrm>
              <a:off x="4959350" y="3660775"/>
              <a:ext cx="1554163" cy="1103313"/>
            </a:xfrm>
            <a:custGeom>
              <a:avLst/>
              <a:gdLst/>
              <a:ahLst/>
              <a:cxnLst>
                <a:cxn ang="0">
                  <a:pos x="1554163" y="649257"/>
                </a:cxn>
                <a:cxn ang="0">
                  <a:pos x="1532931" y="661987"/>
                </a:cxn>
                <a:cxn ang="0">
                  <a:pos x="989398" y="818997"/>
                </a:cxn>
                <a:cxn ang="0">
                  <a:pos x="980906" y="818997"/>
                </a:cxn>
                <a:cxn ang="0">
                  <a:pos x="743110" y="950546"/>
                </a:cxn>
                <a:cxn ang="0">
                  <a:pos x="641198" y="1022686"/>
                </a:cxn>
                <a:cxn ang="0">
                  <a:pos x="335461" y="1090582"/>
                </a:cxn>
                <a:cxn ang="0">
                  <a:pos x="46709" y="950546"/>
                </a:cxn>
                <a:cxn ang="0">
                  <a:pos x="0" y="903867"/>
                </a:cxn>
                <a:cxn ang="0">
                  <a:pos x="352446" y="551656"/>
                </a:cxn>
                <a:cxn ang="0">
                  <a:pos x="416142" y="403133"/>
                </a:cxn>
                <a:cxn ang="0">
                  <a:pos x="292997" y="377672"/>
                </a:cxn>
                <a:cxn ang="0">
                  <a:pos x="339707" y="203688"/>
                </a:cxn>
                <a:cxn ang="0">
                  <a:pos x="496822" y="161253"/>
                </a:cxn>
                <a:cxn ang="0">
                  <a:pos x="543532" y="297045"/>
                </a:cxn>
                <a:cxn ang="0">
                  <a:pos x="649691" y="258854"/>
                </a:cxn>
                <a:cxn ang="0">
                  <a:pos x="904471" y="0"/>
                </a:cxn>
                <a:cxn ang="0">
                  <a:pos x="1082818" y="178227"/>
                </a:cxn>
                <a:cxn ang="0">
                  <a:pos x="1099803" y="267341"/>
                </a:cxn>
                <a:cxn ang="0">
                  <a:pos x="963920" y="305532"/>
                </a:cxn>
                <a:cxn ang="0">
                  <a:pos x="1010630" y="466786"/>
                </a:cxn>
                <a:cxn ang="0">
                  <a:pos x="1159252" y="509221"/>
                </a:cxn>
                <a:cxn ang="0">
                  <a:pos x="1188977" y="403133"/>
                </a:cxn>
                <a:cxn ang="0">
                  <a:pos x="1329106" y="424351"/>
                </a:cxn>
                <a:cxn ang="0">
                  <a:pos x="1554163" y="649257"/>
                </a:cxn>
              </a:cxnLst>
              <a:pathLst>
                <a:path w="366" h="260">
                  <a:moveTo>
                    <a:pt x="366" y="153"/>
                  </a:moveTo>
                  <a:cubicBezTo>
                    <a:pt x="364" y="154"/>
                    <a:pt x="363" y="155"/>
                    <a:pt x="361" y="156"/>
                  </a:cubicBezTo>
                  <a:cubicBezTo>
                    <a:pt x="324" y="175"/>
                    <a:pt x="284" y="183"/>
                    <a:pt x="233" y="193"/>
                  </a:cubicBezTo>
                  <a:cubicBezTo>
                    <a:pt x="231" y="193"/>
                    <a:pt x="231" y="193"/>
                    <a:pt x="231" y="193"/>
                  </a:cubicBezTo>
                  <a:cubicBezTo>
                    <a:pt x="209" y="198"/>
                    <a:pt x="191" y="212"/>
                    <a:pt x="175" y="224"/>
                  </a:cubicBezTo>
                  <a:cubicBezTo>
                    <a:pt x="167" y="230"/>
                    <a:pt x="159" y="237"/>
                    <a:pt x="151" y="241"/>
                  </a:cubicBezTo>
                  <a:cubicBezTo>
                    <a:pt x="130" y="254"/>
                    <a:pt x="104" y="260"/>
                    <a:pt x="79" y="257"/>
                  </a:cubicBezTo>
                  <a:cubicBezTo>
                    <a:pt x="54" y="254"/>
                    <a:pt x="30" y="242"/>
                    <a:pt x="11" y="224"/>
                  </a:cubicBezTo>
                  <a:cubicBezTo>
                    <a:pt x="0" y="213"/>
                    <a:pt x="0" y="213"/>
                    <a:pt x="0" y="213"/>
                  </a:cubicBezTo>
                  <a:cubicBezTo>
                    <a:pt x="83" y="130"/>
                    <a:pt x="83" y="130"/>
                    <a:pt x="83" y="130"/>
                  </a:cubicBezTo>
                  <a:cubicBezTo>
                    <a:pt x="100" y="114"/>
                    <a:pt x="105" y="102"/>
                    <a:pt x="98" y="95"/>
                  </a:cubicBezTo>
                  <a:cubicBezTo>
                    <a:pt x="92" y="89"/>
                    <a:pt x="77" y="98"/>
                    <a:pt x="69" y="89"/>
                  </a:cubicBezTo>
                  <a:cubicBezTo>
                    <a:pt x="64" y="84"/>
                    <a:pt x="63" y="65"/>
                    <a:pt x="80" y="48"/>
                  </a:cubicBezTo>
                  <a:cubicBezTo>
                    <a:pt x="97" y="31"/>
                    <a:pt x="112" y="32"/>
                    <a:pt x="117" y="38"/>
                  </a:cubicBezTo>
                  <a:cubicBezTo>
                    <a:pt x="125" y="46"/>
                    <a:pt x="118" y="60"/>
                    <a:pt x="128" y="70"/>
                  </a:cubicBezTo>
                  <a:cubicBezTo>
                    <a:pt x="135" y="77"/>
                    <a:pt x="146" y="68"/>
                    <a:pt x="153" y="61"/>
                  </a:cubicBezTo>
                  <a:cubicBezTo>
                    <a:pt x="213" y="0"/>
                    <a:pt x="213" y="0"/>
                    <a:pt x="213" y="0"/>
                  </a:cubicBezTo>
                  <a:cubicBezTo>
                    <a:pt x="255" y="42"/>
                    <a:pt x="255" y="42"/>
                    <a:pt x="255" y="42"/>
                  </a:cubicBezTo>
                  <a:cubicBezTo>
                    <a:pt x="263" y="50"/>
                    <a:pt x="263" y="59"/>
                    <a:pt x="259" y="63"/>
                  </a:cubicBezTo>
                  <a:cubicBezTo>
                    <a:pt x="249" y="73"/>
                    <a:pt x="236" y="64"/>
                    <a:pt x="227" y="72"/>
                  </a:cubicBezTo>
                  <a:cubicBezTo>
                    <a:pt x="219" y="81"/>
                    <a:pt x="224" y="97"/>
                    <a:pt x="238" y="110"/>
                  </a:cubicBezTo>
                  <a:cubicBezTo>
                    <a:pt x="251" y="123"/>
                    <a:pt x="266" y="127"/>
                    <a:pt x="273" y="120"/>
                  </a:cubicBezTo>
                  <a:cubicBezTo>
                    <a:pt x="281" y="113"/>
                    <a:pt x="274" y="101"/>
                    <a:pt x="280" y="95"/>
                  </a:cubicBezTo>
                  <a:cubicBezTo>
                    <a:pt x="286" y="89"/>
                    <a:pt x="297" y="84"/>
                    <a:pt x="313" y="100"/>
                  </a:cubicBezTo>
                  <a:lnTo>
                    <a:pt x="366" y="153"/>
                  </a:lnTo>
                  <a:close/>
                </a:path>
              </a:pathLst>
            </a:custGeom>
            <a:solidFill>
              <a:srgbClr val="3976BD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8794" name="Freeform 7"/>
            <p:cNvSpPr/>
            <p:nvPr/>
          </p:nvSpPr>
          <p:spPr>
            <a:xfrm>
              <a:off x="5218113" y="2505075"/>
              <a:ext cx="1517650" cy="1155700"/>
            </a:xfrm>
            <a:custGeom>
              <a:avLst/>
              <a:gdLst/>
              <a:ahLst/>
              <a:cxnLst>
                <a:cxn ang="0">
                  <a:pos x="1207318" y="943255"/>
                </a:cxn>
                <a:cxn ang="0">
                  <a:pos x="1020268" y="989993"/>
                </a:cxn>
                <a:cxn ang="0">
                  <a:pos x="986259" y="871023"/>
                </a:cxn>
                <a:cxn ang="0">
                  <a:pos x="888484" y="913512"/>
                </a:cxn>
                <a:cxn ang="0">
                  <a:pos x="646170" y="1155700"/>
                </a:cxn>
                <a:cxn ang="0">
                  <a:pos x="471874" y="981495"/>
                </a:cxn>
                <a:cxn ang="0">
                  <a:pos x="429363" y="883770"/>
                </a:cxn>
                <a:cxn ang="0">
                  <a:pos x="565399" y="824286"/>
                </a:cxn>
                <a:cxn ang="0">
                  <a:pos x="488878" y="654330"/>
                </a:cxn>
                <a:cxn ang="0">
                  <a:pos x="323085" y="624587"/>
                </a:cxn>
                <a:cxn ang="0">
                  <a:pos x="284825" y="743556"/>
                </a:cxn>
                <a:cxn ang="0">
                  <a:pos x="157291" y="667076"/>
                </a:cxn>
                <a:cxn ang="0">
                  <a:pos x="0" y="509867"/>
                </a:cxn>
                <a:cxn ang="0">
                  <a:pos x="170044" y="288925"/>
                </a:cxn>
                <a:cxn ang="0">
                  <a:pos x="811964" y="8497"/>
                </a:cxn>
                <a:cxn ang="0">
                  <a:pos x="1470887" y="242187"/>
                </a:cxn>
                <a:cxn ang="0">
                  <a:pos x="1496394" y="263431"/>
                </a:cxn>
                <a:cxn ang="0">
                  <a:pos x="1504896" y="276178"/>
                </a:cxn>
                <a:cxn ang="0">
                  <a:pos x="1517650" y="288925"/>
                </a:cxn>
                <a:cxn ang="0">
                  <a:pos x="1152053" y="654330"/>
                </a:cxn>
                <a:cxn ang="0">
                  <a:pos x="1113793" y="735059"/>
                </a:cxn>
                <a:cxn ang="0">
                  <a:pos x="1224322" y="756303"/>
                </a:cxn>
                <a:cxn ang="0">
                  <a:pos x="1207318" y="943255"/>
                </a:cxn>
              </a:cxnLst>
              <a:pathLst>
                <a:path w="357" h="272">
                  <a:moveTo>
                    <a:pt x="284" y="222"/>
                  </a:moveTo>
                  <a:cubicBezTo>
                    <a:pt x="257" y="248"/>
                    <a:pt x="244" y="236"/>
                    <a:pt x="240" y="233"/>
                  </a:cubicBezTo>
                  <a:cubicBezTo>
                    <a:pt x="233" y="226"/>
                    <a:pt x="238" y="211"/>
                    <a:pt x="232" y="205"/>
                  </a:cubicBezTo>
                  <a:cubicBezTo>
                    <a:pt x="227" y="201"/>
                    <a:pt x="222" y="203"/>
                    <a:pt x="209" y="215"/>
                  </a:cubicBezTo>
                  <a:cubicBezTo>
                    <a:pt x="152" y="272"/>
                    <a:pt x="152" y="272"/>
                    <a:pt x="152" y="272"/>
                  </a:cubicBezTo>
                  <a:cubicBezTo>
                    <a:pt x="111" y="231"/>
                    <a:pt x="111" y="231"/>
                    <a:pt x="111" y="231"/>
                  </a:cubicBezTo>
                  <a:cubicBezTo>
                    <a:pt x="104" y="224"/>
                    <a:pt x="96" y="213"/>
                    <a:pt x="101" y="208"/>
                  </a:cubicBezTo>
                  <a:cubicBezTo>
                    <a:pt x="110" y="199"/>
                    <a:pt x="123" y="204"/>
                    <a:pt x="133" y="194"/>
                  </a:cubicBezTo>
                  <a:cubicBezTo>
                    <a:pt x="142" y="185"/>
                    <a:pt x="132" y="166"/>
                    <a:pt x="115" y="154"/>
                  </a:cubicBezTo>
                  <a:cubicBezTo>
                    <a:pt x="94" y="139"/>
                    <a:pt x="82" y="141"/>
                    <a:pt x="76" y="147"/>
                  </a:cubicBezTo>
                  <a:cubicBezTo>
                    <a:pt x="70" y="153"/>
                    <a:pt x="74" y="167"/>
                    <a:pt x="67" y="175"/>
                  </a:cubicBezTo>
                  <a:cubicBezTo>
                    <a:pt x="61" y="180"/>
                    <a:pt x="42" y="162"/>
                    <a:pt x="37" y="157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0" y="101"/>
                    <a:pt x="23" y="84"/>
                    <a:pt x="40" y="68"/>
                  </a:cubicBezTo>
                  <a:cubicBezTo>
                    <a:pt x="80" y="27"/>
                    <a:pt x="134" y="4"/>
                    <a:pt x="191" y="2"/>
                  </a:cubicBezTo>
                  <a:cubicBezTo>
                    <a:pt x="248" y="0"/>
                    <a:pt x="303" y="20"/>
                    <a:pt x="346" y="57"/>
                  </a:cubicBezTo>
                  <a:cubicBezTo>
                    <a:pt x="348" y="59"/>
                    <a:pt x="350" y="60"/>
                    <a:pt x="352" y="62"/>
                  </a:cubicBezTo>
                  <a:cubicBezTo>
                    <a:pt x="353" y="63"/>
                    <a:pt x="354" y="64"/>
                    <a:pt x="354" y="65"/>
                  </a:cubicBezTo>
                  <a:cubicBezTo>
                    <a:pt x="355" y="66"/>
                    <a:pt x="356" y="67"/>
                    <a:pt x="357" y="68"/>
                  </a:cubicBezTo>
                  <a:cubicBezTo>
                    <a:pt x="271" y="154"/>
                    <a:pt x="271" y="154"/>
                    <a:pt x="271" y="154"/>
                  </a:cubicBezTo>
                  <a:cubicBezTo>
                    <a:pt x="263" y="162"/>
                    <a:pt x="257" y="168"/>
                    <a:pt x="262" y="173"/>
                  </a:cubicBezTo>
                  <a:cubicBezTo>
                    <a:pt x="270" y="180"/>
                    <a:pt x="281" y="171"/>
                    <a:pt x="288" y="178"/>
                  </a:cubicBezTo>
                  <a:cubicBezTo>
                    <a:pt x="296" y="187"/>
                    <a:pt x="303" y="202"/>
                    <a:pt x="284" y="222"/>
                  </a:cubicBezTo>
                  <a:close/>
                </a:path>
              </a:pathLst>
            </a:custGeom>
            <a:solidFill>
              <a:srgbClr val="3976BD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8795" name="Freeform 8"/>
            <p:cNvSpPr/>
            <p:nvPr/>
          </p:nvSpPr>
          <p:spPr>
            <a:xfrm>
              <a:off x="4556125" y="4348163"/>
              <a:ext cx="623888" cy="620713"/>
            </a:xfrm>
            <a:custGeom>
              <a:avLst/>
              <a:gdLst/>
              <a:ahLst/>
              <a:cxnLst>
                <a:cxn ang="0">
                  <a:pos x="29708" y="123292"/>
                </a:cxn>
                <a:cxn ang="0">
                  <a:pos x="29708" y="25508"/>
                </a:cxn>
                <a:cxn ang="0">
                  <a:pos x="123079" y="25508"/>
                </a:cxn>
                <a:cxn ang="0">
                  <a:pos x="594179" y="501672"/>
                </a:cxn>
                <a:cxn ang="0">
                  <a:pos x="598423" y="595204"/>
                </a:cxn>
                <a:cxn ang="0">
                  <a:pos x="500808" y="595204"/>
                </a:cxn>
                <a:cxn ang="0">
                  <a:pos x="29708" y="123292"/>
                </a:cxn>
              </a:cxnLst>
              <a:pathLst>
                <a:path w="147" h="146">
                  <a:moveTo>
                    <a:pt x="7" y="29"/>
                  </a:moveTo>
                  <a:cubicBezTo>
                    <a:pt x="1" y="22"/>
                    <a:pt x="0" y="12"/>
                    <a:pt x="7" y="6"/>
                  </a:cubicBezTo>
                  <a:cubicBezTo>
                    <a:pt x="13" y="0"/>
                    <a:pt x="23" y="0"/>
                    <a:pt x="29" y="6"/>
                  </a:cubicBezTo>
                  <a:cubicBezTo>
                    <a:pt x="140" y="118"/>
                    <a:pt x="140" y="118"/>
                    <a:pt x="140" y="118"/>
                  </a:cubicBezTo>
                  <a:cubicBezTo>
                    <a:pt x="147" y="124"/>
                    <a:pt x="147" y="134"/>
                    <a:pt x="141" y="140"/>
                  </a:cubicBezTo>
                  <a:cubicBezTo>
                    <a:pt x="135" y="146"/>
                    <a:pt x="124" y="146"/>
                    <a:pt x="118" y="140"/>
                  </a:cubicBezTo>
                  <a:lnTo>
                    <a:pt x="7" y="29"/>
                  </a:lnTo>
                  <a:close/>
                </a:path>
              </a:pathLst>
            </a:custGeom>
            <a:solidFill>
              <a:srgbClr val="3976BD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8796" name="Freeform 9"/>
            <p:cNvSpPr/>
            <p:nvPr/>
          </p:nvSpPr>
          <p:spPr>
            <a:xfrm>
              <a:off x="4429125" y="4479925"/>
              <a:ext cx="619125" cy="620713"/>
            </a:xfrm>
            <a:custGeom>
              <a:avLst/>
              <a:gdLst/>
              <a:ahLst/>
              <a:cxnLst>
                <a:cxn ang="0">
                  <a:pos x="25443" y="119040"/>
                </a:cxn>
                <a:cxn ang="0">
                  <a:pos x="25443" y="25508"/>
                </a:cxn>
                <a:cxn ang="0">
                  <a:pos x="118736" y="25508"/>
                </a:cxn>
                <a:cxn ang="0">
                  <a:pos x="593681" y="497420"/>
                </a:cxn>
                <a:cxn ang="0">
                  <a:pos x="593681" y="595204"/>
                </a:cxn>
                <a:cxn ang="0">
                  <a:pos x="500388" y="590952"/>
                </a:cxn>
                <a:cxn ang="0">
                  <a:pos x="25443" y="119040"/>
                </a:cxn>
              </a:cxnLst>
              <a:pathLst>
                <a:path w="146" h="146">
                  <a:moveTo>
                    <a:pt x="6" y="28"/>
                  </a:moveTo>
                  <a:cubicBezTo>
                    <a:pt x="0" y="22"/>
                    <a:pt x="0" y="12"/>
                    <a:pt x="6" y="6"/>
                  </a:cubicBezTo>
                  <a:cubicBezTo>
                    <a:pt x="12" y="0"/>
                    <a:pt x="22" y="0"/>
                    <a:pt x="28" y="6"/>
                  </a:cubicBezTo>
                  <a:cubicBezTo>
                    <a:pt x="140" y="117"/>
                    <a:pt x="140" y="117"/>
                    <a:pt x="140" y="117"/>
                  </a:cubicBezTo>
                  <a:cubicBezTo>
                    <a:pt x="146" y="124"/>
                    <a:pt x="146" y="134"/>
                    <a:pt x="140" y="140"/>
                  </a:cubicBezTo>
                  <a:cubicBezTo>
                    <a:pt x="134" y="146"/>
                    <a:pt x="124" y="146"/>
                    <a:pt x="118" y="139"/>
                  </a:cubicBezTo>
                  <a:lnTo>
                    <a:pt x="6" y="28"/>
                  </a:lnTo>
                  <a:close/>
                </a:path>
              </a:pathLst>
            </a:custGeom>
            <a:solidFill>
              <a:srgbClr val="3976BD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8797" name="Freeform 10"/>
            <p:cNvSpPr/>
            <p:nvPr/>
          </p:nvSpPr>
          <p:spPr>
            <a:xfrm>
              <a:off x="4330700" y="4641850"/>
              <a:ext cx="557213" cy="552450"/>
            </a:xfrm>
            <a:custGeom>
              <a:avLst/>
              <a:gdLst/>
              <a:ahLst/>
              <a:cxnLst>
                <a:cxn ang="0">
                  <a:pos x="29774" y="123238"/>
                </a:cxn>
                <a:cxn ang="0">
                  <a:pos x="29774" y="25497"/>
                </a:cxn>
                <a:cxn ang="0">
                  <a:pos x="123352" y="29747"/>
                </a:cxn>
                <a:cxn ang="0">
                  <a:pos x="527438" y="433460"/>
                </a:cxn>
                <a:cxn ang="0">
                  <a:pos x="531691" y="526952"/>
                </a:cxn>
                <a:cxn ang="0">
                  <a:pos x="433860" y="526952"/>
                </a:cxn>
                <a:cxn ang="0">
                  <a:pos x="29774" y="123238"/>
                </a:cxn>
              </a:cxnLst>
              <a:pathLst>
                <a:path w="131" h="130">
                  <a:moveTo>
                    <a:pt x="7" y="29"/>
                  </a:moveTo>
                  <a:cubicBezTo>
                    <a:pt x="1" y="22"/>
                    <a:pt x="0" y="12"/>
                    <a:pt x="7" y="6"/>
                  </a:cubicBezTo>
                  <a:cubicBezTo>
                    <a:pt x="13" y="0"/>
                    <a:pt x="23" y="0"/>
                    <a:pt x="29" y="7"/>
                  </a:cubicBezTo>
                  <a:cubicBezTo>
                    <a:pt x="124" y="102"/>
                    <a:pt x="124" y="102"/>
                    <a:pt x="124" y="102"/>
                  </a:cubicBezTo>
                  <a:cubicBezTo>
                    <a:pt x="130" y="108"/>
                    <a:pt x="131" y="118"/>
                    <a:pt x="125" y="124"/>
                  </a:cubicBezTo>
                  <a:cubicBezTo>
                    <a:pt x="118" y="130"/>
                    <a:pt x="108" y="130"/>
                    <a:pt x="102" y="124"/>
                  </a:cubicBezTo>
                  <a:lnTo>
                    <a:pt x="7" y="29"/>
                  </a:lnTo>
                  <a:close/>
                </a:path>
              </a:pathLst>
            </a:custGeom>
            <a:solidFill>
              <a:srgbClr val="3976BD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8798" name="Freeform 11"/>
            <p:cNvSpPr/>
            <p:nvPr/>
          </p:nvSpPr>
          <p:spPr>
            <a:xfrm>
              <a:off x="4314825" y="4879975"/>
              <a:ext cx="330200" cy="334963"/>
            </a:xfrm>
            <a:custGeom>
              <a:avLst/>
              <a:gdLst/>
              <a:ahLst/>
              <a:cxnLst>
                <a:cxn ang="0">
                  <a:pos x="25400" y="122961"/>
                </a:cxn>
                <a:cxn ang="0">
                  <a:pos x="25400" y="29680"/>
                </a:cxn>
                <a:cxn ang="0">
                  <a:pos x="118533" y="29680"/>
                </a:cxn>
                <a:cxn ang="0">
                  <a:pos x="304800" y="216241"/>
                </a:cxn>
                <a:cxn ang="0">
                  <a:pos x="304800" y="309522"/>
                </a:cxn>
                <a:cxn ang="0">
                  <a:pos x="211666" y="309522"/>
                </a:cxn>
                <a:cxn ang="0">
                  <a:pos x="25400" y="122961"/>
                </a:cxn>
              </a:cxnLst>
              <a:pathLst>
                <a:path w="78" h="79">
                  <a:moveTo>
                    <a:pt x="6" y="29"/>
                  </a:moveTo>
                  <a:cubicBezTo>
                    <a:pt x="0" y="23"/>
                    <a:pt x="0" y="13"/>
                    <a:pt x="6" y="7"/>
                  </a:cubicBezTo>
                  <a:cubicBezTo>
                    <a:pt x="12" y="0"/>
                    <a:pt x="22" y="1"/>
                    <a:pt x="28" y="7"/>
                  </a:cubicBezTo>
                  <a:cubicBezTo>
                    <a:pt x="72" y="51"/>
                    <a:pt x="72" y="51"/>
                    <a:pt x="72" y="51"/>
                  </a:cubicBezTo>
                  <a:cubicBezTo>
                    <a:pt x="78" y="57"/>
                    <a:pt x="78" y="67"/>
                    <a:pt x="72" y="73"/>
                  </a:cubicBezTo>
                  <a:cubicBezTo>
                    <a:pt x="66" y="79"/>
                    <a:pt x="56" y="79"/>
                    <a:pt x="50" y="73"/>
                  </a:cubicBezTo>
                  <a:lnTo>
                    <a:pt x="6" y="29"/>
                  </a:lnTo>
                  <a:close/>
                </a:path>
              </a:pathLst>
            </a:custGeom>
            <a:solidFill>
              <a:srgbClr val="3976BD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8799" name="Freeform 12"/>
            <p:cNvSpPr>
              <a:spLocks noEditPoints="1"/>
            </p:cNvSpPr>
            <p:nvPr/>
          </p:nvSpPr>
          <p:spPr>
            <a:xfrm>
              <a:off x="4157663" y="1490663"/>
              <a:ext cx="3881438" cy="3881438"/>
            </a:xfrm>
            <a:custGeom>
              <a:avLst/>
              <a:gdLst/>
              <a:ahLst/>
              <a:cxnLst>
                <a:cxn ang="0">
                  <a:pos x="1813319" y="3864451"/>
                </a:cxn>
                <a:cxn ang="0">
                  <a:pos x="1800579" y="3834724"/>
                </a:cxn>
                <a:cxn ang="0">
                  <a:pos x="1800579" y="3711572"/>
                </a:cxn>
                <a:cxn ang="0">
                  <a:pos x="1847292" y="3664858"/>
                </a:cxn>
                <a:cxn ang="0">
                  <a:pos x="1881265" y="3677598"/>
                </a:cxn>
                <a:cxn ang="0">
                  <a:pos x="1894005" y="3711572"/>
                </a:cxn>
                <a:cxn ang="0">
                  <a:pos x="1894005" y="3834724"/>
                </a:cxn>
                <a:cxn ang="0">
                  <a:pos x="1847292" y="3881438"/>
                </a:cxn>
                <a:cxn ang="0">
                  <a:pos x="1813319" y="3864451"/>
                </a:cxn>
                <a:cxn ang="0">
                  <a:pos x="12739" y="2068118"/>
                </a:cxn>
                <a:cxn ang="0">
                  <a:pos x="0" y="2034145"/>
                </a:cxn>
                <a:cxn ang="0">
                  <a:pos x="46713" y="1987432"/>
                </a:cxn>
                <a:cxn ang="0">
                  <a:pos x="169865" y="1987432"/>
                </a:cxn>
                <a:cxn ang="0">
                  <a:pos x="203839" y="2000172"/>
                </a:cxn>
                <a:cxn ang="0">
                  <a:pos x="216579" y="2034145"/>
                </a:cxn>
                <a:cxn ang="0">
                  <a:pos x="203839" y="2068118"/>
                </a:cxn>
                <a:cxn ang="0">
                  <a:pos x="169865" y="2080858"/>
                </a:cxn>
                <a:cxn ang="0">
                  <a:pos x="46713" y="2080858"/>
                </a:cxn>
                <a:cxn ang="0">
                  <a:pos x="12739" y="2068118"/>
                </a:cxn>
                <a:cxn ang="0">
                  <a:pos x="3002381" y="3252933"/>
                </a:cxn>
                <a:cxn ang="0">
                  <a:pos x="3002381" y="3184987"/>
                </a:cxn>
                <a:cxn ang="0">
                  <a:pos x="3066081" y="3184987"/>
                </a:cxn>
                <a:cxn ang="0">
                  <a:pos x="3218960" y="3337866"/>
                </a:cxn>
                <a:cxn ang="0">
                  <a:pos x="3218960" y="3405813"/>
                </a:cxn>
                <a:cxn ang="0">
                  <a:pos x="3151014" y="3405813"/>
                </a:cxn>
                <a:cxn ang="0">
                  <a:pos x="3002381" y="3252933"/>
                </a:cxn>
                <a:cxn ang="0">
                  <a:pos x="475624" y="726177"/>
                </a:cxn>
                <a:cxn ang="0">
                  <a:pos x="475624" y="662477"/>
                </a:cxn>
                <a:cxn ang="0">
                  <a:pos x="539324" y="662477"/>
                </a:cxn>
                <a:cxn ang="0">
                  <a:pos x="692203" y="815356"/>
                </a:cxn>
                <a:cxn ang="0">
                  <a:pos x="692203" y="879056"/>
                </a:cxn>
                <a:cxn ang="0">
                  <a:pos x="628504" y="879056"/>
                </a:cxn>
                <a:cxn ang="0">
                  <a:pos x="475624" y="726177"/>
                </a:cxn>
                <a:cxn ang="0">
                  <a:pos x="1813319" y="386445"/>
                </a:cxn>
                <a:cxn ang="0">
                  <a:pos x="1800579" y="356718"/>
                </a:cxn>
                <a:cxn ang="0">
                  <a:pos x="1800579" y="46713"/>
                </a:cxn>
                <a:cxn ang="0">
                  <a:pos x="1847292" y="0"/>
                </a:cxn>
                <a:cxn ang="0">
                  <a:pos x="1881265" y="12739"/>
                </a:cxn>
                <a:cxn ang="0">
                  <a:pos x="1894005" y="46713"/>
                </a:cxn>
                <a:cxn ang="0">
                  <a:pos x="1894005" y="356718"/>
                </a:cxn>
                <a:cxn ang="0">
                  <a:pos x="1881265" y="386445"/>
                </a:cxn>
                <a:cxn ang="0">
                  <a:pos x="1847292" y="403431"/>
                </a:cxn>
                <a:cxn ang="0">
                  <a:pos x="1813319" y="386445"/>
                </a:cxn>
                <a:cxn ang="0">
                  <a:pos x="3490746" y="2059625"/>
                </a:cxn>
                <a:cxn ang="0">
                  <a:pos x="3478006" y="2025651"/>
                </a:cxn>
                <a:cxn ang="0">
                  <a:pos x="3528966" y="1978938"/>
                </a:cxn>
                <a:cxn ang="0">
                  <a:pos x="3834724" y="1991678"/>
                </a:cxn>
                <a:cxn ang="0">
                  <a:pos x="3868698" y="2004418"/>
                </a:cxn>
                <a:cxn ang="0">
                  <a:pos x="3881438" y="2042638"/>
                </a:cxn>
                <a:cxn ang="0">
                  <a:pos x="3830478" y="2085105"/>
                </a:cxn>
                <a:cxn ang="0">
                  <a:pos x="3524719" y="2076611"/>
                </a:cxn>
                <a:cxn ang="0">
                  <a:pos x="3490746" y="2059625"/>
                </a:cxn>
                <a:cxn ang="0">
                  <a:pos x="3002381" y="879056"/>
                </a:cxn>
                <a:cxn ang="0">
                  <a:pos x="3002381" y="815356"/>
                </a:cxn>
                <a:cxn ang="0">
                  <a:pos x="3269920" y="543571"/>
                </a:cxn>
                <a:cxn ang="0">
                  <a:pos x="3337866" y="543571"/>
                </a:cxn>
                <a:cxn ang="0">
                  <a:pos x="3337866" y="607270"/>
                </a:cxn>
                <a:cxn ang="0">
                  <a:pos x="3066081" y="879056"/>
                </a:cxn>
                <a:cxn ang="0">
                  <a:pos x="3002381" y="879056"/>
                </a:cxn>
              </a:cxnLst>
              <a:pathLst>
                <a:path w="914" h="914">
                  <a:moveTo>
                    <a:pt x="427" y="910"/>
                  </a:moveTo>
                  <a:cubicBezTo>
                    <a:pt x="425" y="908"/>
                    <a:pt x="424" y="906"/>
                    <a:pt x="424" y="903"/>
                  </a:cubicBezTo>
                  <a:cubicBezTo>
                    <a:pt x="424" y="874"/>
                    <a:pt x="424" y="874"/>
                    <a:pt x="424" y="874"/>
                  </a:cubicBezTo>
                  <a:cubicBezTo>
                    <a:pt x="424" y="868"/>
                    <a:pt x="429" y="863"/>
                    <a:pt x="435" y="863"/>
                  </a:cubicBezTo>
                  <a:cubicBezTo>
                    <a:pt x="438" y="863"/>
                    <a:pt x="441" y="864"/>
                    <a:pt x="443" y="866"/>
                  </a:cubicBezTo>
                  <a:cubicBezTo>
                    <a:pt x="445" y="868"/>
                    <a:pt x="446" y="871"/>
                    <a:pt x="446" y="874"/>
                  </a:cubicBezTo>
                  <a:cubicBezTo>
                    <a:pt x="446" y="903"/>
                    <a:pt x="446" y="903"/>
                    <a:pt x="446" y="903"/>
                  </a:cubicBezTo>
                  <a:cubicBezTo>
                    <a:pt x="446" y="909"/>
                    <a:pt x="441" y="914"/>
                    <a:pt x="435" y="914"/>
                  </a:cubicBezTo>
                  <a:cubicBezTo>
                    <a:pt x="432" y="914"/>
                    <a:pt x="429" y="913"/>
                    <a:pt x="427" y="910"/>
                  </a:cubicBezTo>
                  <a:close/>
                  <a:moveTo>
                    <a:pt x="3" y="487"/>
                  </a:moveTo>
                  <a:cubicBezTo>
                    <a:pt x="1" y="485"/>
                    <a:pt x="0" y="482"/>
                    <a:pt x="0" y="479"/>
                  </a:cubicBezTo>
                  <a:cubicBezTo>
                    <a:pt x="0" y="473"/>
                    <a:pt x="5" y="468"/>
                    <a:pt x="11" y="468"/>
                  </a:cubicBezTo>
                  <a:cubicBezTo>
                    <a:pt x="40" y="468"/>
                    <a:pt x="40" y="468"/>
                    <a:pt x="40" y="468"/>
                  </a:cubicBezTo>
                  <a:cubicBezTo>
                    <a:pt x="43" y="468"/>
                    <a:pt x="46" y="469"/>
                    <a:pt x="48" y="471"/>
                  </a:cubicBezTo>
                  <a:cubicBezTo>
                    <a:pt x="50" y="473"/>
                    <a:pt x="51" y="476"/>
                    <a:pt x="51" y="479"/>
                  </a:cubicBezTo>
                  <a:cubicBezTo>
                    <a:pt x="51" y="482"/>
                    <a:pt x="50" y="485"/>
                    <a:pt x="48" y="487"/>
                  </a:cubicBezTo>
                  <a:cubicBezTo>
                    <a:pt x="46" y="489"/>
                    <a:pt x="43" y="490"/>
                    <a:pt x="40" y="490"/>
                  </a:cubicBezTo>
                  <a:cubicBezTo>
                    <a:pt x="11" y="490"/>
                    <a:pt x="11" y="490"/>
                    <a:pt x="11" y="490"/>
                  </a:cubicBezTo>
                  <a:cubicBezTo>
                    <a:pt x="8" y="490"/>
                    <a:pt x="5" y="489"/>
                    <a:pt x="3" y="487"/>
                  </a:cubicBezTo>
                  <a:close/>
                  <a:moveTo>
                    <a:pt x="707" y="766"/>
                  </a:moveTo>
                  <a:cubicBezTo>
                    <a:pt x="702" y="762"/>
                    <a:pt x="702" y="755"/>
                    <a:pt x="707" y="750"/>
                  </a:cubicBezTo>
                  <a:cubicBezTo>
                    <a:pt x="711" y="746"/>
                    <a:pt x="718" y="746"/>
                    <a:pt x="722" y="750"/>
                  </a:cubicBezTo>
                  <a:cubicBezTo>
                    <a:pt x="758" y="786"/>
                    <a:pt x="758" y="786"/>
                    <a:pt x="758" y="786"/>
                  </a:cubicBezTo>
                  <a:cubicBezTo>
                    <a:pt x="762" y="791"/>
                    <a:pt x="762" y="798"/>
                    <a:pt x="758" y="802"/>
                  </a:cubicBezTo>
                  <a:cubicBezTo>
                    <a:pt x="754" y="806"/>
                    <a:pt x="747" y="806"/>
                    <a:pt x="742" y="802"/>
                  </a:cubicBezTo>
                  <a:lnTo>
                    <a:pt x="707" y="766"/>
                  </a:lnTo>
                  <a:close/>
                  <a:moveTo>
                    <a:pt x="112" y="171"/>
                  </a:moveTo>
                  <a:cubicBezTo>
                    <a:pt x="107" y="167"/>
                    <a:pt x="107" y="160"/>
                    <a:pt x="112" y="156"/>
                  </a:cubicBezTo>
                  <a:cubicBezTo>
                    <a:pt x="116" y="151"/>
                    <a:pt x="123" y="151"/>
                    <a:pt x="127" y="156"/>
                  </a:cubicBezTo>
                  <a:cubicBezTo>
                    <a:pt x="163" y="192"/>
                    <a:pt x="163" y="192"/>
                    <a:pt x="163" y="192"/>
                  </a:cubicBezTo>
                  <a:cubicBezTo>
                    <a:pt x="168" y="196"/>
                    <a:pt x="168" y="203"/>
                    <a:pt x="163" y="207"/>
                  </a:cubicBezTo>
                  <a:cubicBezTo>
                    <a:pt x="159" y="212"/>
                    <a:pt x="152" y="212"/>
                    <a:pt x="148" y="207"/>
                  </a:cubicBezTo>
                  <a:lnTo>
                    <a:pt x="112" y="171"/>
                  </a:lnTo>
                  <a:close/>
                  <a:moveTo>
                    <a:pt x="427" y="91"/>
                  </a:moveTo>
                  <a:cubicBezTo>
                    <a:pt x="425" y="89"/>
                    <a:pt x="424" y="87"/>
                    <a:pt x="424" y="84"/>
                  </a:cubicBezTo>
                  <a:cubicBezTo>
                    <a:pt x="424" y="11"/>
                    <a:pt x="424" y="11"/>
                    <a:pt x="424" y="11"/>
                  </a:cubicBezTo>
                  <a:cubicBezTo>
                    <a:pt x="424" y="5"/>
                    <a:pt x="429" y="0"/>
                    <a:pt x="435" y="0"/>
                  </a:cubicBezTo>
                  <a:cubicBezTo>
                    <a:pt x="438" y="0"/>
                    <a:pt x="441" y="1"/>
                    <a:pt x="443" y="3"/>
                  </a:cubicBezTo>
                  <a:cubicBezTo>
                    <a:pt x="445" y="5"/>
                    <a:pt x="446" y="8"/>
                    <a:pt x="446" y="11"/>
                  </a:cubicBezTo>
                  <a:cubicBezTo>
                    <a:pt x="446" y="84"/>
                    <a:pt x="446" y="84"/>
                    <a:pt x="446" y="84"/>
                  </a:cubicBezTo>
                  <a:cubicBezTo>
                    <a:pt x="446" y="87"/>
                    <a:pt x="445" y="89"/>
                    <a:pt x="443" y="91"/>
                  </a:cubicBezTo>
                  <a:cubicBezTo>
                    <a:pt x="441" y="94"/>
                    <a:pt x="438" y="95"/>
                    <a:pt x="435" y="95"/>
                  </a:cubicBezTo>
                  <a:cubicBezTo>
                    <a:pt x="432" y="95"/>
                    <a:pt x="429" y="94"/>
                    <a:pt x="427" y="91"/>
                  </a:cubicBezTo>
                  <a:close/>
                  <a:moveTo>
                    <a:pt x="822" y="485"/>
                  </a:moveTo>
                  <a:cubicBezTo>
                    <a:pt x="820" y="483"/>
                    <a:pt x="819" y="480"/>
                    <a:pt x="819" y="477"/>
                  </a:cubicBezTo>
                  <a:cubicBezTo>
                    <a:pt x="819" y="471"/>
                    <a:pt x="824" y="466"/>
                    <a:pt x="831" y="466"/>
                  </a:cubicBezTo>
                  <a:cubicBezTo>
                    <a:pt x="903" y="469"/>
                    <a:pt x="903" y="469"/>
                    <a:pt x="903" y="469"/>
                  </a:cubicBezTo>
                  <a:cubicBezTo>
                    <a:pt x="906" y="469"/>
                    <a:pt x="909" y="470"/>
                    <a:pt x="911" y="472"/>
                  </a:cubicBezTo>
                  <a:cubicBezTo>
                    <a:pt x="913" y="475"/>
                    <a:pt x="914" y="478"/>
                    <a:pt x="914" y="481"/>
                  </a:cubicBezTo>
                  <a:cubicBezTo>
                    <a:pt x="914" y="487"/>
                    <a:pt x="909" y="492"/>
                    <a:pt x="902" y="491"/>
                  </a:cubicBezTo>
                  <a:cubicBezTo>
                    <a:pt x="830" y="489"/>
                    <a:pt x="830" y="489"/>
                    <a:pt x="830" y="489"/>
                  </a:cubicBezTo>
                  <a:cubicBezTo>
                    <a:pt x="827" y="488"/>
                    <a:pt x="824" y="487"/>
                    <a:pt x="822" y="485"/>
                  </a:cubicBezTo>
                  <a:close/>
                  <a:moveTo>
                    <a:pt x="707" y="207"/>
                  </a:moveTo>
                  <a:cubicBezTo>
                    <a:pt x="702" y="203"/>
                    <a:pt x="702" y="196"/>
                    <a:pt x="707" y="192"/>
                  </a:cubicBezTo>
                  <a:cubicBezTo>
                    <a:pt x="770" y="128"/>
                    <a:pt x="770" y="128"/>
                    <a:pt x="770" y="128"/>
                  </a:cubicBezTo>
                  <a:cubicBezTo>
                    <a:pt x="775" y="123"/>
                    <a:pt x="782" y="123"/>
                    <a:pt x="786" y="128"/>
                  </a:cubicBezTo>
                  <a:cubicBezTo>
                    <a:pt x="790" y="132"/>
                    <a:pt x="790" y="139"/>
                    <a:pt x="786" y="143"/>
                  </a:cubicBezTo>
                  <a:cubicBezTo>
                    <a:pt x="722" y="207"/>
                    <a:pt x="722" y="207"/>
                    <a:pt x="722" y="207"/>
                  </a:cubicBezTo>
                  <a:cubicBezTo>
                    <a:pt x="718" y="212"/>
                    <a:pt x="711" y="212"/>
                    <a:pt x="707" y="207"/>
                  </a:cubicBezTo>
                  <a:close/>
                </a:path>
              </a:pathLst>
            </a:custGeom>
            <a:solidFill>
              <a:srgbClr val="3976BD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274955"/>
            <a:ext cx="8229600" cy="1143000"/>
          </a:xfrm>
        </p:spPr>
        <p:txBody>
          <a:bodyPr/>
          <a:p>
            <a:r>
              <a:rPr lang="zh-CN" altLang="en-US" sz="28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强调句</a:t>
            </a:r>
            <a:endParaRPr lang="zh-CN" altLang="en-US" sz="28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516890" y="1600200"/>
            <a:ext cx="8627110" cy="4526280"/>
          </a:xfrm>
        </p:spPr>
        <p:txBody>
          <a:bodyPr>
            <a:normAutofit lnSpcReduction="20000"/>
          </a:bodyPr>
          <a:p>
            <a:endParaRPr lang="en-US" altLang="zh-CN" sz="2000" b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2400" b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2.  </a:t>
            </a:r>
            <a:r>
              <a:rPr lang="zh-CN" altLang="en-US" sz="2400" b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强调句型</a:t>
            </a:r>
            <a:endParaRPr lang="zh-CN" altLang="en-US" sz="2400" b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2400" b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强调句型可以强调除谓语外的其他成份。</a:t>
            </a:r>
            <a:endParaRPr lang="zh-CN" altLang="en-US" sz="2400" b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2400" b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zh-CN" sz="2400" b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It  is/ was </a:t>
            </a:r>
            <a:r>
              <a:rPr lang="zh-CN" altLang="en-US" sz="2400" b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被强调部分</a:t>
            </a:r>
            <a:r>
              <a:rPr lang="en-US" altLang="zh-CN" sz="2400" b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who/that </a:t>
            </a:r>
            <a:r>
              <a:rPr lang="zh-CN" altLang="en-US" sz="2400" b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句子其余部分</a:t>
            </a:r>
            <a:endParaRPr lang="zh-CN" altLang="en-US" sz="2400" b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2400" b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endParaRPr lang="zh-CN" altLang="en-US" sz="2400" b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2400" b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zh-CN" sz="2400" b="0" u="sng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He</a:t>
            </a:r>
            <a:r>
              <a:rPr lang="en-US" altLang="zh-CN" sz="2400" b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 met   </a:t>
            </a:r>
            <a:r>
              <a:rPr lang="en-US" altLang="zh-CN" sz="2400" b="0" u="sng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his old friend</a:t>
            </a:r>
            <a:r>
              <a:rPr lang="en-US" altLang="zh-CN" sz="2400" b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 </a:t>
            </a:r>
            <a:r>
              <a:rPr lang="en-US" altLang="zh-CN" sz="2400" b="0" u="sng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yesterday</a:t>
            </a:r>
            <a:r>
              <a:rPr lang="en-US" altLang="zh-CN" sz="2400" b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 </a:t>
            </a:r>
            <a:r>
              <a:rPr lang="en-US" altLang="zh-CN" sz="2400" b="0" u="sng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on the street</a:t>
            </a:r>
            <a:r>
              <a:rPr lang="en-US" altLang="zh-CN" sz="2400" b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.</a:t>
            </a:r>
            <a:endParaRPr lang="en-US" altLang="zh-CN" sz="2400" b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2400" b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 1      2              3                   4                    5</a:t>
            </a:r>
            <a:endParaRPr lang="en-US" altLang="zh-CN" sz="2400" b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2400" b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强调 </a:t>
            </a:r>
            <a:r>
              <a:rPr lang="en-US" altLang="zh-CN" sz="2400" b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he</a:t>
            </a:r>
            <a:endParaRPr lang="en-US" altLang="zh-CN" sz="2400" b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2400" b="0" u="sng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It  is </a:t>
            </a:r>
            <a:r>
              <a:rPr lang="en-US" altLang="zh-CN" sz="2400" b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he  </a:t>
            </a:r>
            <a:r>
              <a:rPr lang="en-US" altLang="zh-CN" sz="2400" b="0" u="sng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who/that</a:t>
            </a:r>
            <a:r>
              <a:rPr lang="en-US" altLang="zh-CN" sz="2400" b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zh-CN" sz="2400" b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met his old friend yesterday on the street.</a:t>
            </a:r>
            <a:endParaRPr lang="en-US" altLang="zh-CN" sz="2400" b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2400" b="0" u="sng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It is </a:t>
            </a:r>
            <a:r>
              <a:rPr lang="en-US" altLang="zh-CN" sz="2400" b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his old friend </a:t>
            </a:r>
            <a:r>
              <a:rPr lang="en-US" altLang="zh-CN" sz="2400" b="0" u="sng">
                <a:latin typeface="Times New Roman" panose="02020603050405020304" charset="0"/>
                <a:cs typeface="Times New Roman" panose="02020603050405020304" charset="0"/>
                <a:sym typeface="+mn-ea"/>
              </a:rPr>
              <a:t>that</a:t>
            </a:r>
            <a:r>
              <a:rPr lang="en-US" altLang="zh-CN" sz="2400" b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he </a:t>
            </a:r>
            <a:r>
              <a:rPr lang="en-US" altLang="zh-CN" sz="2400" b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met yesterday on the street.</a:t>
            </a:r>
            <a:endParaRPr lang="en-US" altLang="zh-CN" sz="2400" b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 sz="2400" b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2400" b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</a:t>
            </a:r>
            <a:endParaRPr lang="en-US" altLang="zh-CN" sz="2400" b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grpSp>
        <p:nvGrpSpPr>
          <p:cNvPr id="174" name="组合 1"/>
          <p:cNvGrpSpPr/>
          <p:nvPr/>
        </p:nvGrpSpPr>
        <p:grpSpPr>
          <a:xfrm>
            <a:off x="659130" y="560070"/>
            <a:ext cx="554038" cy="588963"/>
            <a:chOff x="4157663" y="1490663"/>
            <a:chExt cx="3881438" cy="3881438"/>
          </a:xfrm>
        </p:grpSpPr>
        <p:sp>
          <p:nvSpPr>
            <p:cNvPr id="28792" name="Freeform 5"/>
            <p:cNvSpPr>
              <a:spLocks noEditPoints="1"/>
            </p:cNvSpPr>
            <p:nvPr/>
          </p:nvSpPr>
          <p:spPr>
            <a:xfrm>
              <a:off x="4157663" y="2365375"/>
              <a:ext cx="3103563" cy="3006725"/>
            </a:xfrm>
            <a:custGeom>
              <a:avLst/>
              <a:gdLst/>
              <a:ahLst/>
              <a:cxnLst>
                <a:cxn ang="0">
                  <a:pos x="72175" y="2454642"/>
                </a:cxn>
                <a:cxn ang="0">
                  <a:pos x="140106" y="2174354"/>
                </a:cxn>
                <a:cxn ang="0">
                  <a:pos x="275966" y="1991742"/>
                </a:cxn>
                <a:cxn ang="0">
                  <a:pos x="475511" y="1851599"/>
                </a:cxn>
                <a:cxn ang="0">
                  <a:pos x="649582" y="1371712"/>
                </a:cxn>
                <a:cxn ang="0">
                  <a:pos x="751478" y="1189100"/>
                </a:cxn>
                <a:cxn ang="0">
                  <a:pos x="1129340" y="327002"/>
                </a:cxn>
                <a:cxn ang="0">
                  <a:pos x="2623805" y="276041"/>
                </a:cxn>
                <a:cxn ang="0">
                  <a:pos x="2662016" y="314262"/>
                </a:cxn>
                <a:cxn ang="0">
                  <a:pos x="2678998" y="1877079"/>
                </a:cxn>
                <a:cxn ang="0">
                  <a:pos x="1817134" y="2255043"/>
                </a:cxn>
                <a:cxn ang="0">
                  <a:pos x="1634571" y="2356966"/>
                </a:cxn>
                <a:cxn ang="0">
                  <a:pos x="1154814" y="2526838"/>
                </a:cxn>
                <a:cxn ang="0">
                  <a:pos x="1014708" y="2726437"/>
                </a:cxn>
                <a:cxn ang="0">
                  <a:pos x="832145" y="2866581"/>
                </a:cxn>
                <a:cxn ang="0">
                  <a:pos x="551933" y="2934529"/>
                </a:cxn>
                <a:cxn ang="0">
                  <a:pos x="84912" y="2734930"/>
                </a:cxn>
                <a:cxn ang="0">
                  <a:pos x="2615314" y="365223"/>
                </a:cxn>
                <a:cxn ang="0">
                  <a:pos x="2577103" y="331249"/>
                </a:cxn>
                <a:cxn ang="0">
                  <a:pos x="1180287" y="377964"/>
                </a:cxn>
                <a:cxn ang="0">
                  <a:pos x="819408" y="1201840"/>
                </a:cxn>
                <a:cxn ang="0">
                  <a:pos x="704776" y="1414179"/>
                </a:cxn>
                <a:cxn ang="0">
                  <a:pos x="547687" y="1872832"/>
                </a:cxn>
                <a:cxn ang="0">
                  <a:pos x="564670" y="1949275"/>
                </a:cxn>
                <a:cxn ang="0">
                  <a:pos x="377861" y="1957768"/>
                </a:cxn>
                <a:cxn ang="0">
                  <a:pos x="339651" y="2051197"/>
                </a:cxn>
                <a:cxn ang="0">
                  <a:pos x="246247" y="2089419"/>
                </a:cxn>
                <a:cxn ang="0">
                  <a:pos x="212282" y="2216822"/>
                </a:cxn>
                <a:cxn ang="0">
                  <a:pos x="152843" y="2255043"/>
                </a:cxn>
                <a:cxn ang="0">
                  <a:pos x="169825" y="2463136"/>
                </a:cxn>
                <a:cxn ang="0">
                  <a:pos x="131614" y="2492863"/>
                </a:cxn>
                <a:cxn ang="0">
                  <a:pos x="318423" y="2870827"/>
                </a:cxn>
                <a:cxn ang="0">
                  <a:pos x="534950" y="2849593"/>
                </a:cxn>
                <a:cxn ang="0">
                  <a:pos x="556178" y="2853840"/>
                </a:cxn>
                <a:cxn ang="0">
                  <a:pos x="785443" y="2802879"/>
                </a:cxn>
                <a:cxn ang="0">
                  <a:pos x="798180" y="2794385"/>
                </a:cxn>
                <a:cxn ang="0">
                  <a:pos x="955269" y="2675475"/>
                </a:cxn>
                <a:cxn ang="0">
                  <a:pos x="963760" y="2666982"/>
                </a:cxn>
                <a:cxn ang="0">
                  <a:pos x="1069901" y="2463136"/>
                </a:cxn>
                <a:cxn ang="0">
                  <a:pos x="1082638" y="2446149"/>
                </a:cxn>
                <a:cxn ang="0">
                  <a:pos x="1477482" y="2378200"/>
                </a:cxn>
                <a:cxn ang="0">
                  <a:pos x="1795905" y="2187095"/>
                </a:cxn>
                <a:cxn ang="0">
                  <a:pos x="2369067" y="2017223"/>
                </a:cxn>
                <a:cxn ang="0">
                  <a:pos x="2628051" y="377964"/>
                </a:cxn>
              </a:cxnLst>
              <a:pathLst>
                <a:path w="731" h="708">
                  <a:moveTo>
                    <a:pt x="20" y="644"/>
                  </a:moveTo>
                  <a:cubicBezTo>
                    <a:pt x="1" y="626"/>
                    <a:pt x="0" y="597"/>
                    <a:pt x="17" y="578"/>
                  </a:cubicBezTo>
                  <a:cubicBezTo>
                    <a:pt x="6" y="559"/>
                    <a:pt x="9" y="534"/>
                    <a:pt x="24" y="519"/>
                  </a:cubicBezTo>
                  <a:cubicBezTo>
                    <a:pt x="27" y="516"/>
                    <a:pt x="29" y="514"/>
                    <a:pt x="33" y="512"/>
                  </a:cubicBezTo>
                  <a:cubicBezTo>
                    <a:pt x="33" y="500"/>
                    <a:pt x="38" y="489"/>
                    <a:pt x="47" y="480"/>
                  </a:cubicBezTo>
                  <a:cubicBezTo>
                    <a:pt x="52" y="475"/>
                    <a:pt x="58" y="471"/>
                    <a:pt x="65" y="469"/>
                  </a:cubicBezTo>
                  <a:cubicBezTo>
                    <a:pt x="68" y="461"/>
                    <a:pt x="72" y="455"/>
                    <a:pt x="77" y="450"/>
                  </a:cubicBezTo>
                  <a:cubicBezTo>
                    <a:pt x="86" y="440"/>
                    <a:pt x="99" y="435"/>
                    <a:pt x="112" y="436"/>
                  </a:cubicBezTo>
                  <a:cubicBezTo>
                    <a:pt x="111" y="406"/>
                    <a:pt x="118" y="376"/>
                    <a:pt x="133" y="351"/>
                  </a:cubicBezTo>
                  <a:cubicBezTo>
                    <a:pt x="139" y="341"/>
                    <a:pt x="146" y="332"/>
                    <a:pt x="153" y="323"/>
                  </a:cubicBezTo>
                  <a:cubicBezTo>
                    <a:pt x="163" y="310"/>
                    <a:pt x="174" y="296"/>
                    <a:pt x="177" y="281"/>
                  </a:cubicBezTo>
                  <a:cubicBezTo>
                    <a:pt x="177" y="280"/>
                    <a:pt x="177" y="280"/>
                    <a:pt x="177" y="280"/>
                  </a:cubicBezTo>
                  <a:cubicBezTo>
                    <a:pt x="188" y="226"/>
                    <a:pt x="196" y="184"/>
                    <a:pt x="218" y="142"/>
                  </a:cubicBezTo>
                  <a:cubicBezTo>
                    <a:pt x="230" y="119"/>
                    <a:pt x="246" y="97"/>
                    <a:pt x="266" y="77"/>
                  </a:cubicBezTo>
                  <a:cubicBezTo>
                    <a:pt x="313" y="31"/>
                    <a:pt x="375" y="4"/>
                    <a:pt x="440" y="2"/>
                  </a:cubicBezTo>
                  <a:cubicBezTo>
                    <a:pt x="506" y="0"/>
                    <a:pt x="569" y="22"/>
                    <a:pt x="618" y="65"/>
                  </a:cubicBezTo>
                  <a:cubicBezTo>
                    <a:pt x="620" y="67"/>
                    <a:pt x="622" y="69"/>
                    <a:pt x="624" y="71"/>
                  </a:cubicBezTo>
                  <a:cubicBezTo>
                    <a:pt x="625" y="72"/>
                    <a:pt x="626" y="73"/>
                    <a:pt x="627" y="74"/>
                  </a:cubicBezTo>
                  <a:cubicBezTo>
                    <a:pt x="629" y="75"/>
                    <a:pt x="630" y="76"/>
                    <a:pt x="631" y="77"/>
                  </a:cubicBezTo>
                  <a:cubicBezTo>
                    <a:pt x="731" y="178"/>
                    <a:pt x="731" y="341"/>
                    <a:pt x="631" y="442"/>
                  </a:cubicBezTo>
                  <a:cubicBezTo>
                    <a:pt x="610" y="462"/>
                    <a:pt x="589" y="478"/>
                    <a:pt x="565" y="490"/>
                  </a:cubicBezTo>
                  <a:cubicBezTo>
                    <a:pt x="524" y="511"/>
                    <a:pt x="482" y="520"/>
                    <a:pt x="428" y="531"/>
                  </a:cubicBezTo>
                  <a:cubicBezTo>
                    <a:pt x="427" y="531"/>
                    <a:pt x="427" y="531"/>
                    <a:pt x="427" y="531"/>
                  </a:cubicBezTo>
                  <a:cubicBezTo>
                    <a:pt x="412" y="534"/>
                    <a:pt x="398" y="545"/>
                    <a:pt x="385" y="555"/>
                  </a:cubicBezTo>
                  <a:cubicBezTo>
                    <a:pt x="375" y="562"/>
                    <a:pt x="367" y="569"/>
                    <a:pt x="357" y="575"/>
                  </a:cubicBezTo>
                  <a:cubicBezTo>
                    <a:pt x="331" y="590"/>
                    <a:pt x="302" y="597"/>
                    <a:pt x="272" y="595"/>
                  </a:cubicBezTo>
                  <a:cubicBezTo>
                    <a:pt x="272" y="609"/>
                    <a:pt x="267" y="621"/>
                    <a:pt x="258" y="631"/>
                  </a:cubicBezTo>
                  <a:cubicBezTo>
                    <a:pt x="253" y="636"/>
                    <a:pt x="246" y="640"/>
                    <a:pt x="239" y="642"/>
                  </a:cubicBezTo>
                  <a:cubicBezTo>
                    <a:pt x="237" y="649"/>
                    <a:pt x="233" y="656"/>
                    <a:pt x="228" y="661"/>
                  </a:cubicBezTo>
                  <a:cubicBezTo>
                    <a:pt x="219" y="670"/>
                    <a:pt x="208" y="675"/>
                    <a:pt x="196" y="675"/>
                  </a:cubicBezTo>
                  <a:cubicBezTo>
                    <a:pt x="194" y="678"/>
                    <a:pt x="192" y="681"/>
                    <a:pt x="189" y="684"/>
                  </a:cubicBezTo>
                  <a:cubicBezTo>
                    <a:pt x="173" y="699"/>
                    <a:pt x="149" y="702"/>
                    <a:pt x="130" y="691"/>
                  </a:cubicBezTo>
                  <a:cubicBezTo>
                    <a:pt x="110" y="708"/>
                    <a:pt x="82" y="706"/>
                    <a:pt x="63" y="688"/>
                  </a:cubicBezTo>
                  <a:lnTo>
                    <a:pt x="20" y="644"/>
                  </a:lnTo>
                  <a:close/>
                  <a:moveTo>
                    <a:pt x="619" y="89"/>
                  </a:moveTo>
                  <a:cubicBezTo>
                    <a:pt x="618" y="88"/>
                    <a:pt x="617" y="87"/>
                    <a:pt x="616" y="86"/>
                  </a:cubicBezTo>
                  <a:cubicBezTo>
                    <a:pt x="615" y="85"/>
                    <a:pt x="614" y="84"/>
                    <a:pt x="613" y="83"/>
                  </a:cubicBezTo>
                  <a:cubicBezTo>
                    <a:pt x="611" y="81"/>
                    <a:pt x="609" y="79"/>
                    <a:pt x="607" y="78"/>
                  </a:cubicBezTo>
                  <a:cubicBezTo>
                    <a:pt x="561" y="37"/>
                    <a:pt x="502" y="16"/>
                    <a:pt x="441" y="18"/>
                  </a:cubicBezTo>
                  <a:cubicBezTo>
                    <a:pt x="379" y="20"/>
                    <a:pt x="321" y="45"/>
                    <a:pt x="278" y="89"/>
                  </a:cubicBezTo>
                  <a:cubicBezTo>
                    <a:pt x="259" y="108"/>
                    <a:pt x="244" y="128"/>
                    <a:pt x="232" y="150"/>
                  </a:cubicBezTo>
                  <a:cubicBezTo>
                    <a:pt x="212" y="189"/>
                    <a:pt x="204" y="231"/>
                    <a:pt x="193" y="283"/>
                  </a:cubicBezTo>
                  <a:cubicBezTo>
                    <a:pt x="193" y="285"/>
                    <a:pt x="193" y="285"/>
                    <a:pt x="193" y="285"/>
                  </a:cubicBezTo>
                  <a:cubicBezTo>
                    <a:pt x="189" y="303"/>
                    <a:pt x="177" y="318"/>
                    <a:pt x="166" y="333"/>
                  </a:cubicBezTo>
                  <a:cubicBezTo>
                    <a:pt x="159" y="342"/>
                    <a:pt x="153" y="350"/>
                    <a:pt x="147" y="359"/>
                  </a:cubicBezTo>
                  <a:cubicBezTo>
                    <a:pt x="133" y="384"/>
                    <a:pt x="126" y="413"/>
                    <a:pt x="129" y="441"/>
                  </a:cubicBezTo>
                  <a:cubicBezTo>
                    <a:pt x="130" y="445"/>
                    <a:pt x="131" y="449"/>
                    <a:pt x="131" y="453"/>
                  </a:cubicBezTo>
                  <a:cubicBezTo>
                    <a:pt x="133" y="459"/>
                    <a:pt x="133" y="459"/>
                    <a:pt x="133" y="459"/>
                  </a:cubicBezTo>
                  <a:cubicBezTo>
                    <a:pt x="127" y="456"/>
                    <a:pt x="127" y="456"/>
                    <a:pt x="127" y="456"/>
                  </a:cubicBezTo>
                  <a:cubicBezTo>
                    <a:pt x="115" y="449"/>
                    <a:pt x="99" y="451"/>
                    <a:pt x="89" y="461"/>
                  </a:cubicBezTo>
                  <a:cubicBezTo>
                    <a:pt x="84" y="467"/>
                    <a:pt x="81" y="473"/>
                    <a:pt x="80" y="480"/>
                  </a:cubicBezTo>
                  <a:cubicBezTo>
                    <a:pt x="80" y="483"/>
                    <a:pt x="80" y="483"/>
                    <a:pt x="80" y="483"/>
                  </a:cubicBezTo>
                  <a:cubicBezTo>
                    <a:pt x="77" y="483"/>
                    <a:pt x="77" y="483"/>
                    <a:pt x="77" y="483"/>
                  </a:cubicBezTo>
                  <a:cubicBezTo>
                    <a:pt x="70" y="484"/>
                    <a:pt x="63" y="487"/>
                    <a:pt x="58" y="492"/>
                  </a:cubicBezTo>
                  <a:cubicBezTo>
                    <a:pt x="51" y="499"/>
                    <a:pt x="48" y="510"/>
                    <a:pt x="49" y="520"/>
                  </a:cubicBezTo>
                  <a:cubicBezTo>
                    <a:pt x="50" y="522"/>
                    <a:pt x="50" y="522"/>
                    <a:pt x="50" y="522"/>
                  </a:cubicBezTo>
                  <a:cubicBezTo>
                    <a:pt x="48" y="523"/>
                    <a:pt x="48" y="523"/>
                    <a:pt x="48" y="523"/>
                  </a:cubicBezTo>
                  <a:cubicBezTo>
                    <a:pt x="43" y="525"/>
                    <a:pt x="39" y="527"/>
                    <a:pt x="36" y="531"/>
                  </a:cubicBezTo>
                  <a:cubicBezTo>
                    <a:pt x="23" y="543"/>
                    <a:pt x="23" y="564"/>
                    <a:pt x="36" y="576"/>
                  </a:cubicBezTo>
                  <a:cubicBezTo>
                    <a:pt x="40" y="580"/>
                    <a:pt x="40" y="580"/>
                    <a:pt x="40" y="580"/>
                  </a:cubicBezTo>
                  <a:cubicBezTo>
                    <a:pt x="37" y="582"/>
                    <a:pt x="37" y="582"/>
                    <a:pt x="37" y="582"/>
                  </a:cubicBezTo>
                  <a:cubicBezTo>
                    <a:pt x="35" y="583"/>
                    <a:pt x="33" y="585"/>
                    <a:pt x="31" y="587"/>
                  </a:cubicBezTo>
                  <a:cubicBezTo>
                    <a:pt x="19" y="599"/>
                    <a:pt x="19" y="620"/>
                    <a:pt x="31" y="633"/>
                  </a:cubicBezTo>
                  <a:cubicBezTo>
                    <a:pt x="75" y="676"/>
                    <a:pt x="75" y="676"/>
                    <a:pt x="75" y="676"/>
                  </a:cubicBezTo>
                  <a:cubicBezTo>
                    <a:pt x="88" y="689"/>
                    <a:pt x="108" y="689"/>
                    <a:pt x="121" y="677"/>
                  </a:cubicBezTo>
                  <a:cubicBezTo>
                    <a:pt x="123" y="675"/>
                    <a:pt x="124" y="673"/>
                    <a:pt x="126" y="671"/>
                  </a:cubicBezTo>
                  <a:cubicBezTo>
                    <a:pt x="127" y="668"/>
                    <a:pt x="127" y="668"/>
                    <a:pt x="127" y="668"/>
                  </a:cubicBezTo>
                  <a:cubicBezTo>
                    <a:pt x="131" y="672"/>
                    <a:pt x="131" y="672"/>
                    <a:pt x="131" y="672"/>
                  </a:cubicBezTo>
                  <a:cubicBezTo>
                    <a:pt x="144" y="684"/>
                    <a:pt x="165" y="685"/>
                    <a:pt x="177" y="672"/>
                  </a:cubicBezTo>
                  <a:cubicBezTo>
                    <a:pt x="181" y="669"/>
                    <a:pt x="183" y="665"/>
                    <a:pt x="185" y="660"/>
                  </a:cubicBezTo>
                  <a:cubicBezTo>
                    <a:pt x="186" y="658"/>
                    <a:pt x="186" y="658"/>
                    <a:pt x="186" y="658"/>
                  </a:cubicBezTo>
                  <a:cubicBezTo>
                    <a:pt x="188" y="658"/>
                    <a:pt x="188" y="658"/>
                    <a:pt x="188" y="658"/>
                  </a:cubicBezTo>
                  <a:cubicBezTo>
                    <a:pt x="198" y="660"/>
                    <a:pt x="209" y="657"/>
                    <a:pt x="216" y="649"/>
                  </a:cubicBezTo>
                  <a:cubicBezTo>
                    <a:pt x="221" y="644"/>
                    <a:pt x="224" y="638"/>
                    <a:pt x="225" y="630"/>
                  </a:cubicBezTo>
                  <a:cubicBezTo>
                    <a:pt x="225" y="628"/>
                    <a:pt x="225" y="628"/>
                    <a:pt x="225" y="628"/>
                  </a:cubicBezTo>
                  <a:cubicBezTo>
                    <a:pt x="227" y="628"/>
                    <a:pt x="227" y="628"/>
                    <a:pt x="227" y="628"/>
                  </a:cubicBezTo>
                  <a:cubicBezTo>
                    <a:pt x="235" y="627"/>
                    <a:pt x="241" y="624"/>
                    <a:pt x="246" y="619"/>
                  </a:cubicBezTo>
                  <a:cubicBezTo>
                    <a:pt x="256" y="609"/>
                    <a:pt x="259" y="593"/>
                    <a:pt x="252" y="580"/>
                  </a:cubicBezTo>
                  <a:cubicBezTo>
                    <a:pt x="249" y="575"/>
                    <a:pt x="249" y="575"/>
                    <a:pt x="249" y="575"/>
                  </a:cubicBezTo>
                  <a:cubicBezTo>
                    <a:pt x="255" y="576"/>
                    <a:pt x="255" y="576"/>
                    <a:pt x="255" y="576"/>
                  </a:cubicBezTo>
                  <a:cubicBezTo>
                    <a:pt x="259" y="577"/>
                    <a:pt x="263" y="578"/>
                    <a:pt x="266" y="578"/>
                  </a:cubicBezTo>
                  <a:cubicBezTo>
                    <a:pt x="295" y="581"/>
                    <a:pt x="324" y="575"/>
                    <a:pt x="348" y="560"/>
                  </a:cubicBezTo>
                  <a:cubicBezTo>
                    <a:pt x="357" y="555"/>
                    <a:pt x="366" y="549"/>
                    <a:pt x="374" y="542"/>
                  </a:cubicBezTo>
                  <a:cubicBezTo>
                    <a:pt x="389" y="530"/>
                    <a:pt x="405" y="518"/>
                    <a:pt x="423" y="515"/>
                  </a:cubicBezTo>
                  <a:cubicBezTo>
                    <a:pt x="425" y="514"/>
                    <a:pt x="425" y="514"/>
                    <a:pt x="425" y="514"/>
                  </a:cubicBezTo>
                  <a:cubicBezTo>
                    <a:pt x="477" y="504"/>
                    <a:pt x="519" y="496"/>
                    <a:pt x="558" y="475"/>
                  </a:cubicBezTo>
                  <a:cubicBezTo>
                    <a:pt x="580" y="464"/>
                    <a:pt x="600" y="449"/>
                    <a:pt x="619" y="430"/>
                  </a:cubicBezTo>
                  <a:cubicBezTo>
                    <a:pt x="713" y="336"/>
                    <a:pt x="713" y="183"/>
                    <a:pt x="619" y="89"/>
                  </a:cubicBezTo>
                  <a:close/>
                </a:path>
              </a:pathLst>
            </a:custGeom>
            <a:solidFill>
              <a:srgbClr val="3976BD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8793" name="Freeform 6"/>
            <p:cNvSpPr/>
            <p:nvPr/>
          </p:nvSpPr>
          <p:spPr>
            <a:xfrm>
              <a:off x="4959350" y="3660775"/>
              <a:ext cx="1554163" cy="1103313"/>
            </a:xfrm>
            <a:custGeom>
              <a:avLst/>
              <a:gdLst/>
              <a:ahLst/>
              <a:cxnLst>
                <a:cxn ang="0">
                  <a:pos x="1554163" y="649257"/>
                </a:cxn>
                <a:cxn ang="0">
                  <a:pos x="1532931" y="661987"/>
                </a:cxn>
                <a:cxn ang="0">
                  <a:pos x="989398" y="818997"/>
                </a:cxn>
                <a:cxn ang="0">
                  <a:pos x="980906" y="818997"/>
                </a:cxn>
                <a:cxn ang="0">
                  <a:pos x="743110" y="950546"/>
                </a:cxn>
                <a:cxn ang="0">
                  <a:pos x="641198" y="1022686"/>
                </a:cxn>
                <a:cxn ang="0">
                  <a:pos x="335461" y="1090582"/>
                </a:cxn>
                <a:cxn ang="0">
                  <a:pos x="46709" y="950546"/>
                </a:cxn>
                <a:cxn ang="0">
                  <a:pos x="0" y="903867"/>
                </a:cxn>
                <a:cxn ang="0">
                  <a:pos x="352446" y="551656"/>
                </a:cxn>
                <a:cxn ang="0">
                  <a:pos x="416142" y="403133"/>
                </a:cxn>
                <a:cxn ang="0">
                  <a:pos x="292997" y="377672"/>
                </a:cxn>
                <a:cxn ang="0">
                  <a:pos x="339707" y="203688"/>
                </a:cxn>
                <a:cxn ang="0">
                  <a:pos x="496822" y="161253"/>
                </a:cxn>
                <a:cxn ang="0">
                  <a:pos x="543532" y="297045"/>
                </a:cxn>
                <a:cxn ang="0">
                  <a:pos x="649691" y="258854"/>
                </a:cxn>
                <a:cxn ang="0">
                  <a:pos x="904471" y="0"/>
                </a:cxn>
                <a:cxn ang="0">
                  <a:pos x="1082818" y="178227"/>
                </a:cxn>
                <a:cxn ang="0">
                  <a:pos x="1099803" y="267341"/>
                </a:cxn>
                <a:cxn ang="0">
                  <a:pos x="963920" y="305532"/>
                </a:cxn>
                <a:cxn ang="0">
                  <a:pos x="1010630" y="466786"/>
                </a:cxn>
                <a:cxn ang="0">
                  <a:pos x="1159252" y="509221"/>
                </a:cxn>
                <a:cxn ang="0">
                  <a:pos x="1188977" y="403133"/>
                </a:cxn>
                <a:cxn ang="0">
                  <a:pos x="1329106" y="424351"/>
                </a:cxn>
                <a:cxn ang="0">
                  <a:pos x="1554163" y="649257"/>
                </a:cxn>
              </a:cxnLst>
              <a:pathLst>
                <a:path w="366" h="260">
                  <a:moveTo>
                    <a:pt x="366" y="153"/>
                  </a:moveTo>
                  <a:cubicBezTo>
                    <a:pt x="364" y="154"/>
                    <a:pt x="363" y="155"/>
                    <a:pt x="361" y="156"/>
                  </a:cubicBezTo>
                  <a:cubicBezTo>
                    <a:pt x="324" y="175"/>
                    <a:pt x="284" y="183"/>
                    <a:pt x="233" y="193"/>
                  </a:cubicBezTo>
                  <a:cubicBezTo>
                    <a:pt x="231" y="193"/>
                    <a:pt x="231" y="193"/>
                    <a:pt x="231" y="193"/>
                  </a:cubicBezTo>
                  <a:cubicBezTo>
                    <a:pt x="209" y="198"/>
                    <a:pt x="191" y="212"/>
                    <a:pt x="175" y="224"/>
                  </a:cubicBezTo>
                  <a:cubicBezTo>
                    <a:pt x="167" y="230"/>
                    <a:pt x="159" y="237"/>
                    <a:pt x="151" y="241"/>
                  </a:cubicBezTo>
                  <a:cubicBezTo>
                    <a:pt x="130" y="254"/>
                    <a:pt x="104" y="260"/>
                    <a:pt x="79" y="257"/>
                  </a:cubicBezTo>
                  <a:cubicBezTo>
                    <a:pt x="54" y="254"/>
                    <a:pt x="30" y="242"/>
                    <a:pt x="11" y="224"/>
                  </a:cubicBezTo>
                  <a:cubicBezTo>
                    <a:pt x="0" y="213"/>
                    <a:pt x="0" y="213"/>
                    <a:pt x="0" y="213"/>
                  </a:cubicBezTo>
                  <a:cubicBezTo>
                    <a:pt x="83" y="130"/>
                    <a:pt x="83" y="130"/>
                    <a:pt x="83" y="130"/>
                  </a:cubicBezTo>
                  <a:cubicBezTo>
                    <a:pt x="100" y="114"/>
                    <a:pt x="105" y="102"/>
                    <a:pt x="98" y="95"/>
                  </a:cubicBezTo>
                  <a:cubicBezTo>
                    <a:pt x="92" y="89"/>
                    <a:pt x="77" y="98"/>
                    <a:pt x="69" y="89"/>
                  </a:cubicBezTo>
                  <a:cubicBezTo>
                    <a:pt x="64" y="84"/>
                    <a:pt x="63" y="65"/>
                    <a:pt x="80" y="48"/>
                  </a:cubicBezTo>
                  <a:cubicBezTo>
                    <a:pt x="97" y="31"/>
                    <a:pt x="112" y="32"/>
                    <a:pt x="117" y="38"/>
                  </a:cubicBezTo>
                  <a:cubicBezTo>
                    <a:pt x="125" y="46"/>
                    <a:pt x="118" y="60"/>
                    <a:pt x="128" y="70"/>
                  </a:cubicBezTo>
                  <a:cubicBezTo>
                    <a:pt x="135" y="77"/>
                    <a:pt x="146" y="68"/>
                    <a:pt x="153" y="61"/>
                  </a:cubicBezTo>
                  <a:cubicBezTo>
                    <a:pt x="213" y="0"/>
                    <a:pt x="213" y="0"/>
                    <a:pt x="213" y="0"/>
                  </a:cubicBezTo>
                  <a:cubicBezTo>
                    <a:pt x="255" y="42"/>
                    <a:pt x="255" y="42"/>
                    <a:pt x="255" y="42"/>
                  </a:cubicBezTo>
                  <a:cubicBezTo>
                    <a:pt x="263" y="50"/>
                    <a:pt x="263" y="59"/>
                    <a:pt x="259" y="63"/>
                  </a:cubicBezTo>
                  <a:cubicBezTo>
                    <a:pt x="249" y="73"/>
                    <a:pt x="236" y="64"/>
                    <a:pt x="227" y="72"/>
                  </a:cubicBezTo>
                  <a:cubicBezTo>
                    <a:pt x="219" y="81"/>
                    <a:pt x="224" y="97"/>
                    <a:pt x="238" y="110"/>
                  </a:cubicBezTo>
                  <a:cubicBezTo>
                    <a:pt x="251" y="123"/>
                    <a:pt x="266" y="127"/>
                    <a:pt x="273" y="120"/>
                  </a:cubicBezTo>
                  <a:cubicBezTo>
                    <a:pt x="281" y="113"/>
                    <a:pt x="274" y="101"/>
                    <a:pt x="280" y="95"/>
                  </a:cubicBezTo>
                  <a:cubicBezTo>
                    <a:pt x="286" y="89"/>
                    <a:pt x="297" y="84"/>
                    <a:pt x="313" y="100"/>
                  </a:cubicBezTo>
                  <a:lnTo>
                    <a:pt x="366" y="153"/>
                  </a:lnTo>
                  <a:close/>
                </a:path>
              </a:pathLst>
            </a:custGeom>
            <a:solidFill>
              <a:srgbClr val="3976BD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8794" name="Freeform 7"/>
            <p:cNvSpPr/>
            <p:nvPr/>
          </p:nvSpPr>
          <p:spPr>
            <a:xfrm>
              <a:off x="5218113" y="2505075"/>
              <a:ext cx="1517650" cy="1155700"/>
            </a:xfrm>
            <a:custGeom>
              <a:avLst/>
              <a:gdLst/>
              <a:ahLst/>
              <a:cxnLst>
                <a:cxn ang="0">
                  <a:pos x="1207318" y="943255"/>
                </a:cxn>
                <a:cxn ang="0">
                  <a:pos x="1020268" y="989993"/>
                </a:cxn>
                <a:cxn ang="0">
                  <a:pos x="986259" y="871023"/>
                </a:cxn>
                <a:cxn ang="0">
                  <a:pos x="888484" y="913512"/>
                </a:cxn>
                <a:cxn ang="0">
                  <a:pos x="646170" y="1155700"/>
                </a:cxn>
                <a:cxn ang="0">
                  <a:pos x="471874" y="981495"/>
                </a:cxn>
                <a:cxn ang="0">
                  <a:pos x="429363" y="883770"/>
                </a:cxn>
                <a:cxn ang="0">
                  <a:pos x="565399" y="824286"/>
                </a:cxn>
                <a:cxn ang="0">
                  <a:pos x="488878" y="654330"/>
                </a:cxn>
                <a:cxn ang="0">
                  <a:pos x="323085" y="624587"/>
                </a:cxn>
                <a:cxn ang="0">
                  <a:pos x="284825" y="743556"/>
                </a:cxn>
                <a:cxn ang="0">
                  <a:pos x="157291" y="667076"/>
                </a:cxn>
                <a:cxn ang="0">
                  <a:pos x="0" y="509867"/>
                </a:cxn>
                <a:cxn ang="0">
                  <a:pos x="170044" y="288925"/>
                </a:cxn>
                <a:cxn ang="0">
                  <a:pos x="811964" y="8497"/>
                </a:cxn>
                <a:cxn ang="0">
                  <a:pos x="1470887" y="242187"/>
                </a:cxn>
                <a:cxn ang="0">
                  <a:pos x="1496394" y="263431"/>
                </a:cxn>
                <a:cxn ang="0">
                  <a:pos x="1504896" y="276178"/>
                </a:cxn>
                <a:cxn ang="0">
                  <a:pos x="1517650" y="288925"/>
                </a:cxn>
                <a:cxn ang="0">
                  <a:pos x="1152053" y="654330"/>
                </a:cxn>
                <a:cxn ang="0">
                  <a:pos x="1113793" y="735059"/>
                </a:cxn>
                <a:cxn ang="0">
                  <a:pos x="1224322" y="756303"/>
                </a:cxn>
                <a:cxn ang="0">
                  <a:pos x="1207318" y="943255"/>
                </a:cxn>
              </a:cxnLst>
              <a:pathLst>
                <a:path w="357" h="272">
                  <a:moveTo>
                    <a:pt x="284" y="222"/>
                  </a:moveTo>
                  <a:cubicBezTo>
                    <a:pt x="257" y="248"/>
                    <a:pt x="244" y="236"/>
                    <a:pt x="240" y="233"/>
                  </a:cubicBezTo>
                  <a:cubicBezTo>
                    <a:pt x="233" y="226"/>
                    <a:pt x="238" y="211"/>
                    <a:pt x="232" y="205"/>
                  </a:cubicBezTo>
                  <a:cubicBezTo>
                    <a:pt x="227" y="201"/>
                    <a:pt x="222" y="203"/>
                    <a:pt x="209" y="215"/>
                  </a:cubicBezTo>
                  <a:cubicBezTo>
                    <a:pt x="152" y="272"/>
                    <a:pt x="152" y="272"/>
                    <a:pt x="152" y="272"/>
                  </a:cubicBezTo>
                  <a:cubicBezTo>
                    <a:pt x="111" y="231"/>
                    <a:pt x="111" y="231"/>
                    <a:pt x="111" y="231"/>
                  </a:cubicBezTo>
                  <a:cubicBezTo>
                    <a:pt x="104" y="224"/>
                    <a:pt x="96" y="213"/>
                    <a:pt x="101" y="208"/>
                  </a:cubicBezTo>
                  <a:cubicBezTo>
                    <a:pt x="110" y="199"/>
                    <a:pt x="123" y="204"/>
                    <a:pt x="133" y="194"/>
                  </a:cubicBezTo>
                  <a:cubicBezTo>
                    <a:pt x="142" y="185"/>
                    <a:pt x="132" y="166"/>
                    <a:pt x="115" y="154"/>
                  </a:cubicBezTo>
                  <a:cubicBezTo>
                    <a:pt x="94" y="139"/>
                    <a:pt x="82" y="141"/>
                    <a:pt x="76" y="147"/>
                  </a:cubicBezTo>
                  <a:cubicBezTo>
                    <a:pt x="70" y="153"/>
                    <a:pt x="74" y="167"/>
                    <a:pt x="67" y="175"/>
                  </a:cubicBezTo>
                  <a:cubicBezTo>
                    <a:pt x="61" y="180"/>
                    <a:pt x="42" y="162"/>
                    <a:pt x="37" y="157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0" y="101"/>
                    <a:pt x="23" y="84"/>
                    <a:pt x="40" y="68"/>
                  </a:cubicBezTo>
                  <a:cubicBezTo>
                    <a:pt x="80" y="27"/>
                    <a:pt x="134" y="4"/>
                    <a:pt x="191" y="2"/>
                  </a:cubicBezTo>
                  <a:cubicBezTo>
                    <a:pt x="248" y="0"/>
                    <a:pt x="303" y="20"/>
                    <a:pt x="346" y="57"/>
                  </a:cubicBezTo>
                  <a:cubicBezTo>
                    <a:pt x="348" y="59"/>
                    <a:pt x="350" y="60"/>
                    <a:pt x="352" y="62"/>
                  </a:cubicBezTo>
                  <a:cubicBezTo>
                    <a:pt x="353" y="63"/>
                    <a:pt x="354" y="64"/>
                    <a:pt x="354" y="65"/>
                  </a:cubicBezTo>
                  <a:cubicBezTo>
                    <a:pt x="355" y="66"/>
                    <a:pt x="356" y="67"/>
                    <a:pt x="357" y="68"/>
                  </a:cubicBezTo>
                  <a:cubicBezTo>
                    <a:pt x="271" y="154"/>
                    <a:pt x="271" y="154"/>
                    <a:pt x="271" y="154"/>
                  </a:cubicBezTo>
                  <a:cubicBezTo>
                    <a:pt x="263" y="162"/>
                    <a:pt x="257" y="168"/>
                    <a:pt x="262" y="173"/>
                  </a:cubicBezTo>
                  <a:cubicBezTo>
                    <a:pt x="270" y="180"/>
                    <a:pt x="281" y="171"/>
                    <a:pt x="288" y="178"/>
                  </a:cubicBezTo>
                  <a:cubicBezTo>
                    <a:pt x="296" y="187"/>
                    <a:pt x="303" y="202"/>
                    <a:pt x="284" y="222"/>
                  </a:cubicBezTo>
                  <a:close/>
                </a:path>
              </a:pathLst>
            </a:custGeom>
            <a:solidFill>
              <a:srgbClr val="3976BD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8795" name="Freeform 8"/>
            <p:cNvSpPr/>
            <p:nvPr/>
          </p:nvSpPr>
          <p:spPr>
            <a:xfrm>
              <a:off x="4556125" y="4348163"/>
              <a:ext cx="623888" cy="620713"/>
            </a:xfrm>
            <a:custGeom>
              <a:avLst/>
              <a:gdLst/>
              <a:ahLst/>
              <a:cxnLst>
                <a:cxn ang="0">
                  <a:pos x="29708" y="123292"/>
                </a:cxn>
                <a:cxn ang="0">
                  <a:pos x="29708" y="25508"/>
                </a:cxn>
                <a:cxn ang="0">
                  <a:pos x="123079" y="25508"/>
                </a:cxn>
                <a:cxn ang="0">
                  <a:pos x="594179" y="501672"/>
                </a:cxn>
                <a:cxn ang="0">
                  <a:pos x="598423" y="595204"/>
                </a:cxn>
                <a:cxn ang="0">
                  <a:pos x="500808" y="595204"/>
                </a:cxn>
                <a:cxn ang="0">
                  <a:pos x="29708" y="123292"/>
                </a:cxn>
              </a:cxnLst>
              <a:pathLst>
                <a:path w="147" h="146">
                  <a:moveTo>
                    <a:pt x="7" y="29"/>
                  </a:moveTo>
                  <a:cubicBezTo>
                    <a:pt x="1" y="22"/>
                    <a:pt x="0" y="12"/>
                    <a:pt x="7" y="6"/>
                  </a:cubicBezTo>
                  <a:cubicBezTo>
                    <a:pt x="13" y="0"/>
                    <a:pt x="23" y="0"/>
                    <a:pt x="29" y="6"/>
                  </a:cubicBezTo>
                  <a:cubicBezTo>
                    <a:pt x="140" y="118"/>
                    <a:pt x="140" y="118"/>
                    <a:pt x="140" y="118"/>
                  </a:cubicBezTo>
                  <a:cubicBezTo>
                    <a:pt x="147" y="124"/>
                    <a:pt x="147" y="134"/>
                    <a:pt x="141" y="140"/>
                  </a:cubicBezTo>
                  <a:cubicBezTo>
                    <a:pt x="135" y="146"/>
                    <a:pt x="124" y="146"/>
                    <a:pt x="118" y="140"/>
                  </a:cubicBezTo>
                  <a:lnTo>
                    <a:pt x="7" y="29"/>
                  </a:lnTo>
                  <a:close/>
                </a:path>
              </a:pathLst>
            </a:custGeom>
            <a:solidFill>
              <a:srgbClr val="3976BD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8796" name="Freeform 9"/>
            <p:cNvSpPr/>
            <p:nvPr/>
          </p:nvSpPr>
          <p:spPr>
            <a:xfrm>
              <a:off x="4429125" y="4479925"/>
              <a:ext cx="619125" cy="620713"/>
            </a:xfrm>
            <a:custGeom>
              <a:avLst/>
              <a:gdLst/>
              <a:ahLst/>
              <a:cxnLst>
                <a:cxn ang="0">
                  <a:pos x="25443" y="119040"/>
                </a:cxn>
                <a:cxn ang="0">
                  <a:pos x="25443" y="25508"/>
                </a:cxn>
                <a:cxn ang="0">
                  <a:pos x="118736" y="25508"/>
                </a:cxn>
                <a:cxn ang="0">
                  <a:pos x="593681" y="497420"/>
                </a:cxn>
                <a:cxn ang="0">
                  <a:pos x="593681" y="595204"/>
                </a:cxn>
                <a:cxn ang="0">
                  <a:pos x="500388" y="590952"/>
                </a:cxn>
                <a:cxn ang="0">
                  <a:pos x="25443" y="119040"/>
                </a:cxn>
              </a:cxnLst>
              <a:pathLst>
                <a:path w="146" h="146">
                  <a:moveTo>
                    <a:pt x="6" y="28"/>
                  </a:moveTo>
                  <a:cubicBezTo>
                    <a:pt x="0" y="22"/>
                    <a:pt x="0" y="12"/>
                    <a:pt x="6" y="6"/>
                  </a:cubicBezTo>
                  <a:cubicBezTo>
                    <a:pt x="12" y="0"/>
                    <a:pt x="22" y="0"/>
                    <a:pt x="28" y="6"/>
                  </a:cubicBezTo>
                  <a:cubicBezTo>
                    <a:pt x="140" y="117"/>
                    <a:pt x="140" y="117"/>
                    <a:pt x="140" y="117"/>
                  </a:cubicBezTo>
                  <a:cubicBezTo>
                    <a:pt x="146" y="124"/>
                    <a:pt x="146" y="134"/>
                    <a:pt x="140" y="140"/>
                  </a:cubicBezTo>
                  <a:cubicBezTo>
                    <a:pt x="134" y="146"/>
                    <a:pt x="124" y="146"/>
                    <a:pt x="118" y="139"/>
                  </a:cubicBezTo>
                  <a:lnTo>
                    <a:pt x="6" y="28"/>
                  </a:lnTo>
                  <a:close/>
                </a:path>
              </a:pathLst>
            </a:custGeom>
            <a:solidFill>
              <a:srgbClr val="3976BD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8797" name="Freeform 10"/>
            <p:cNvSpPr/>
            <p:nvPr/>
          </p:nvSpPr>
          <p:spPr>
            <a:xfrm>
              <a:off x="4330700" y="4641850"/>
              <a:ext cx="557213" cy="552450"/>
            </a:xfrm>
            <a:custGeom>
              <a:avLst/>
              <a:gdLst/>
              <a:ahLst/>
              <a:cxnLst>
                <a:cxn ang="0">
                  <a:pos x="29774" y="123238"/>
                </a:cxn>
                <a:cxn ang="0">
                  <a:pos x="29774" y="25497"/>
                </a:cxn>
                <a:cxn ang="0">
                  <a:pos x="123352" y="29747"/>
                </a:cxn>
                <a:cxn ang="0">
                  <a:pos x="527438" y="433460"/>
                </a:cxn>
                <a:cxn ang="0">
                  <a:pos x="531691" y="526952"/>
                </a:cxn>
                <a:cxn ang="0">
                  <a:pos x="433860" y="526952"/>
                </a:cxn>
                <a:cxn ang="0">
                  <a:pos x="29774" y="123238"/>
                </a:cxn>
              </a:cxnLst>
              <a:pathLst>
                <a:path w="131" h="130">
                  <a:moveTo>
                    <a:pt x="7" y="29"/>
                  </a:moveTo>
                  <a:cubicBezTo>
                    <a:pt x="1" y="22"/>
                    <a:pt x="0" y="12"/>
                    <a:pt x="7" y="6"/>
                  </a:cubicBezTo>
                  <a:cubicBezTo>
                    <a:pt x="13" y="0"/>
                    <a:pt x="23" y="0"/>
                    <a:pt x="29" y="7"/>
                  </a:cubicBezTo>
                  <a:cubicBezTo>
                    <a:pt x="124" y="102"/>
                    <a:pt x="124" y="102"/>
                    <a:pt x="124" y="102"/>
                  </a:cubicBezTo>
                  <a:cubicBezTo>
                    <a:pt x="130" y="108"/>
                    <a:pt x="131" y="118"/>
                    <a:pt x="125" y="124"/>
                  </a:cubicBezTo>
                  <a:cubicBezTo>
                    <a:pt x="118" y="130"/>
                    <a:pt x="108" y="130"/>
                    <a:pt x="102" y="124"/>
                  </a:cubicBezTo>
                  <a:lnTo>
                    <a:pt x="7" y="29"/>
                  </a:lnTo>
                  <a:close/>
                </a:path>
              </a:pathLst>
            </a:custGeom>
            <a:solidFill>
              <a:srgbClr val="3976BD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8798" name="Freeform 11"/>
            <p:cNvSpPr/>
            <p:nvPr/>
          </p:nvSpPr>
          <p:spPr>
            <a:xfrm>
              <a:off x="4314825" y="4879975"/>
              <a:ext cx="330200" cy="334963"/>
            </a:xfrm>
            <a:custGeom>
              <a:avLst/>
              <a:gdLst/>
              <a:ahLst/>
              <a:cxnLst>
                <a:cxn ang="0">
                  <a:pos x="25400" y="122961"/>
                </a:cxn>
                <a:cxn ang="0">
                  <a:pos x="25400" y="29680"/>
                </a:cxn>
                <a:cxn ang="0">
                  <a:pos x="118533" y="29680"/>
                </a:cxn>
                <a:cxn ang="0">
                  <a:pos x="304800" y="216241"/>
                </a:cxn>
                <a:cxn ang="0">
                  <a:pos x="304800" y="309522"/>
                </a:cxn>
                <a:cxn ang="0">
                  <a:pos x="211666" y="309522"/>
                </a:cxn>
                <a:cxn ang="0">
                  <a:pos x="25400" y="122961"/>
                </a:cxn>
              </a:cxnLst>
              <a:pathLst>
                <a:path w="78" h="79">
                  <a:moveTo>
                    <a:pt x="6" y="29"/>
                  </a:moveTo>
                  <a:cubicBezTo>
                    <a:pt x="0" y="23"/>
                    <a:pt x="0" y="13"/>
                    <a:pt x="6" y="7"/>
                  </a:cubicBezTo>
                  <a:cubicBezTo>
                    <a:pt x="12" y="0"/>
                    <a:pt x="22" y="1"/>
                    <a:pt x="28" y="7"/>
                  </a:cubicBezTo>
                  <a:cubicBezTo>
                    <a:pt x="72" y="51"/>
                    <a:pt x="72" y="51"/>
                    <a:pt x="72" y="51"/>
                  </a:cubicBezTo>
                  <a:cubicBezTo>
                    <a:pt x="78" y="57"/>
                    <a:pt x="78" y="67"/>
                    <a:pt x="72" y="73"/>
                  </a:cubicBezTo>
                  <a:cubicBezTo>
                    <a:pt x="66" y="79"/>
                    <a:pt x="56" y="79"/>
                    <a:pt x="50" y="73"/>
                  </a:cubicBezTo>
                  <a:lnTo>
                    <a:pt x="6" y="29"/>
                  </a:lnTo>
                  <a:close/>
                </a:path>
              </a:pathLst>
            </a:custGeom>
            <a:solidFill>
              <a:srgbClr val="3976BD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8799" name="Freeform 12"/>
            <p:cNvSpPr>
              <a:spLocks noEditPoints="1"/>
            </p:cNvSpPr>
            <p:nvPr/>
          </p:nvSpPr>
          <p:spPr>
            <a:xfrm>
              <a:off x="4157663" y="1490663"/>
              <a:ext cx="3881438" cy="3881438"/>
            </a:xfrm>
            <a:custGeom>
              <a:avLst/>
              <a:gdLst/>
              <a:ahLst/>
              <a:cxnLst>
                <a:cxn ang="0">
                  <a:pos x="1813319" y="3864451"/>
                </a:cxn>
                <a:cxn ang="0">
                  <a:pos x="1800579" y="3834724"/>
                </a:cxn>
                <a:cxn ang="0">
                  <a:pos x="1800579" y="3711572"/>
                </a:cxn>
                <a:cxn ang="0">
                  <a:pos x="1847292" y="3664858"/>
                </a:cxn>
                <a:cxn ang="0">
                  <a:pos x="1881265" y="3677598"/>
                </a:cxn>
                <a:cxn ang="0">
                  <a:pos x="1894005" y="3711572"/>
                </a:cxn>
                <a:cxn ang="0">
                  <a:pos x="1894005" y="3834724"/>
                </a:cxn>
                <a:cxn ang="0">
                  <a:pos x="1847292" y="3881438"/>
                </a:cxn>
                <a:cxn ang="0">
                  <a:pos x="1813319" y="3864451"/>
                </a:cxn>
                <a:cxn ang="0">
                  <a:pos x="12739" y="2068118"/>
                </a:cxn>
                <a:cxn ang="0">
                  <a:pos x="0" y="2034145"/>
                </a:cxn>
                <a:cxn ang="0">
                  <a:pos x="46713" y="1987432"/>
                </a:cxn>
                <a:cxn ang="0">
                  <a:pos x="169865" y="1987432"/>
                </a:cxn>
                <a:cxn ang="0">
                  <a:pos x="203839" y="2000172"/>
                </a:cxn>
                <a:cxn ang="0">
                  <a:pos x="216579" y="2034145"/>
                </a:cxn>
                <a:cxn ang="0">
                  <a:pos x="203839" y="2068118"/>
                </a:cxn>
                <a:cxn ang="0">
                  <a:pos x="169865" y="2080858"/>
                </a:cxn>
                <a:cxn ang="0">
                  <a:pos x="46713" y="2080858"/>
                </a:cxn>
                <a:cxn ang="0">
                  <a:pos x="12739" y="2068118"/>
                </a:cxn>
                <a:cxn ang="0">
                  <a:pos x="3002381" y="3252933"/>
                </a:cxn>
                <a:cxn ang="0">
                  <a:pos x="3002381" y="3184987"/>
                </a:cxn>
                <a:cxn ang="0">
                  <a:pos x="3066081" y="3184987"/>
                </a:cxn>
                <a:cxn ang="0">
                  <a:pos x="3218960" y="3337866"/>
                </a:cxn>
                <a:cxn ang="0">
                  <a:pos x="3218960" y="3405813"/>
                </a:cxn>
                <a:cxn ang="0">
                  <a:pos x="3151014" y="3405813"/>
                </a:cxn>
                <a:cxn ang="0">
                  <a:pos x="3002381" y="3252933"/>
                </a:cxn>
                <a:cxn ang="0">
                  <a:pos x="475624" y="726177"/>
                </a:cxn>
                <a:cxn ang="0">
                  <a:pos x="475624" y="662477"/>
                </a:cxn>
                <a:cxn ang="0">
                  <a:pos x="539324" y="662477"/>
                </a:cxn>
                <a:cxn ang="0">
                  <a:pos x="692203" y="815356"/>
                </a:cxn>
                <a:cxn ang="0">
                  <a:pos x="692203" y="879056"/>
                </a:cxn>
                <a:cxn ang="0">
                  <a:pos x="628504" y="879056"/>
                </a:cxn>
                <a:cxn ang="0">
                  <a:pos x="475624" y="726177"/>
                </a:cxn>
                <a:cxn ang="0">
                  <a:pos x="1813319" y="386445"/>
                </a:cxn>
                <a:cxn ang="0">
                  <a:pos x="1800579" y="356718"/>
                </a:cxn>
                <a:cxn ang="0">
                  <a:pos x="1800579" y="46713"/>
                </a:cxn>
                <a:cxn ang="0">
                  <a:pos x="1847292" y="0"/>
                </a:cxn>
                <a:cxn ang="0">
                  <a:pos x="1881265" y="12739"/>
                </a:cxn>
                <a:cxn ang="0">
                  <a:pos x="1894005" y="46713"/>
                </a:cxn>
                <a:cxn ang="0">
                  <a:pos x="1894005" y="356718"/>
                </a:cxn>
                <a:cxn ang="0">
                  <a:pos x="1881265" y="386445"/>
                </a:cxn>
                <a:cxn ang="0">
                  <a:pos x="1847292" y="403431"/>
                </a:cxn>
                <a:cxn ang="0">
                  <a:pos x="1813319" y="386445"/>
                </a:cxn>
                <a:cxn ang="0">
                  <a:pos x="3490746" y="2059625"/>
                </a:cxn>
                <a:cxn ang="0">
                  <a:pos x="3478006" y="2025651"/>
                </a:cxn>
                <a:cxn ang="0">
                  <a:pos x="3528966" y="1978938"/>
                </a:cxn>
                <a:cxn ang="0">
                  <a:pos x="3834724" y="1991678"/>
                </a:cxn>
                <a:cxn ang="0">
                  <a:pos x="3868698" y="2004418"/>
                </a:cxn>
                <a:cxn ang="0">
                  <a:pos x="3881438" y="2042638"/>
                </a:cxn>
                <a:cxn ang="0">
                  <a:pos x="3830478" y="2085105"/>
                </a:cxn>
                <a:cxn ang="0">
                  <a:pos x="3524719" y="2076611"/>
                </a:cxn>
                <a:cxn ang="0">
                  <a:pos x="3490746" y="2059625"/>
                </a:cxn>
                <a:cxn ang="0">
                  <a:pos x="3002381" y="879056"/>
                </a:cxn>
                <a:cxn ang="0">
                  <a:pos x="3002381" y="815356"/>
                </a:cxn>
                <a:cxn ang="0">
                  <a:pos x="3269920" y="543571"/>
                </a:cxn>
                <a:cxn ang="0">
                  <a:pos x="3337866" y="543571"/>
                </a:cxn>
                <a:cxn ang="0">
                  <a:pos x="3337866" y="607270"/>
                </a:cxn>
                <a:cxn ang="0">
                  <a:pos x="3066081" y="879056"/>
                </a:cxn>
                <a:cxn ang="0">
                  <a:pos x="3002381" y="879056"/>
                </a:cxn>
              </a:cxnLst>
              <a:pathLst>
                <a:path w="914" h="914">
                  <a:moveTo>
                    <a:pt x="427" y="910"/>
                  </a:moveTo>
                  <a:cubicBezTo>
                    <a:pt x="425" y="908"/>
                    <a:pt x="424" y="906"/>
                    <a:pt x="424" y="903"/>
                  </a:cubicBezTo>
                  <a:cubicBezTo>
                    <a:pt x="424" y="874"/>
                    <a:pt x="424" y="874"/>
                    <a:pt x="424" y="874"/>
                  </a:cubicBezTo>
                  <a:cubicBezTo>
                    <a:pt x="424" y="868"/>
                    <a:pt x="429" y="863"/>
                    <a:pt x="435" y="863"/>
                  </a:cubicBezTo>
                  <a:cubicBezTo>
                    <a:pt x="438" y="863"/>
                    <a:pt x="441" y="864"/>
                    <a:pt x="443" y="866"/>
                  </a:cubicBezTo>
                  <a:cubicBezTo>
                    <a:pt x="445" y="868"/>
                    <a:pt x="446" y="871"/>
                    <a:pt x="446" y="874"/>
                  </a:cubicBezTo>
                  <a:cubicBezTo>
                    <a:pt x="446" y="903"/>
                    <a:pt x="446" y="903"/>
                    <a:pt x="446" y="903"/>
                  </a:cubicBezTo>
                  <a:cubicBezTo>
                    <a:pt x="446" y="909"/>
                    <a:pt x="441" y="914"/>
                    <a:pt x="435" y="914"/>
                  </a:cubicBezTo>
                  <a:cubicBezTo>
                    <a:pt x="432" y="914"/>
                    <a:pt x="429" y="913"/>
                    <a:pt x="427" y="910"/>
                  </a:cubicBezTo>
                  <a:close/>
                  <a:moveTo>
                    <a:pt x="3" y="487"/>
                  </a:moveTo>
                  <a:cubicBezTo>
                    <a:pt x="1" y="485"/>
                    <a:pt x="0" y="482"/>
                    <a:pt x="0" y="479"/>
                  </a:cubicBezTo>
                  <a:cubicBezTo>
                    <a:pt x="0" y="473"/>
                    <a:pt x="5" y="468"/>
                    <a:pt x="11" y="468"/>
                  </a:cubicBezTo>
                  <a:cubicBezTo>
                    <a:pt x="40" y="468"/>
                    <a:pt x="40" y="468"/>
                    <a:pt x="40" y="468"/>
                  </a:cubicBezTo>
                  <a:cubicBezTo>
                    <a:pt x="43" y="468"/>
                    <a:pt x="46" y="469"/>
                    <a:pt x="48" y="471"/>
                  </a:cubicBezTo>
                  <a:cubicBezTo>
                    <a:pt x="50" y="473"/>
                    <a:pt x="51" y="476"/>
                    <a:pt x="51" y="479"/>
                  </a:cubicBezTo>
                  <a:cubicBezTo>
                    <a:pt x="51" y="482"/>
                    <a:pt x="50" y="485"/>
                    <a:pt x="48" y="487"/>
                  </a:cubicBezTo>
                  <a:cubicBezTo>
                    <a:pt x="46" y="489"/>
                    <a:pt x="43" y="490"/>
                    <a:pt x="40" y="490"/>
                  </a:cubicBezTo>
                  <a:cubicBezTo>
                    <a:pt x="11" y="490"/>
                    <a:pt x="11" y="490"/>
                    <a:pt x="11" y="490"/>
                  </a:cubicBezTo>
                  <a:cubicBezTo>
                    <a:pt x="8" y="490"/>
                    <a:pt x="5" y="489"/>
                    <a:pt x="3" y="487"/>
                  </a:cubicBezTo>
                  <a:close/>
                  <a:moveTo>
                    <a:pt x="707" y="766"/>
                  </a:moveTo>
                  <a:cubicBezTo>
                    <a:pt x="702" y="762"/>
                    <a:pt x="702" y="755"/>
                    <a:pt x="707" y="750"/>
                  </a:cubicBezTo>
                  <a:cubicBezTo>
                    <a:pt x="711" y="746"/>
                    <a:pt x="718" y="746"/>
                    <a:pt x="722" y="750"/>
                  </a:cubicBezTo>
                  <a:cubicBezTo>
                    <a:pt x="758" y="786"/>
                    <a:pt x="758" y="786"/>
                    <a:pt x="758" y="786"/>
                  </a:cubicBezTo>
                  <a:cubicBezTo>
                    <a:pt x="762" y="791"/>
                    <a:pt x="762" y="798"/>
                    <a:pt x="758" y="802"/>
                  </a:cubicBezTo>
                  <a:cubicBezTo>
                    <a:pt x="754" y="806"/>
                    <a:pt x="747" y="806"/>
                    <a:pt x="742" y="802"/>
                  </a:cubicBezTo>
                  <a:lnTo>
                    <a:pt x="707" y="766"/>
                  </a:lnTo>
                  <a:close/>
                  <a:moveTo>
                    <a:pt x="112" y="171"/>
                  </a:moveTo>
                  <a:cubicBezTo>
                    <a:pt x="107" y="167"/>
                    <a:pt x="107" y="160"/>
                    <a:pt x="112" y="156"/>
                  </a:cubicBezTo>
                  <a:cubicBezTo>
                    <a:pt x="116" y="151"/>
                    <a:pt x="123" y="151"/>
                    <a:pt x="127" y="156"/>
                  </a:cubicBezTo>
                  <a:cubicBezTo>
                    <a:pt x="163" y="192"/>
                    <a:pt x="163" y="192"/>
                    <a:pt x="163" y="192"/>
                  </a:cubicBezTo>
                  <a:cubicBezTo>
                    <a:pt x="168" y="196"/>
                    <a:pt x="168" y="203"/>
                    <a:pt x="163" y="207"/>
                  </a:cubicBezTo>
                  <a:cubicBezTo>
                    <a:pt x="159" y="212"/>
                    <a:pt x="152" y="212"/>
                    <a:pt x="148" y="207"/>
                  </a:cubicBezTo>
                  <a:lnTo>
                    <a:pt x="112" y="171"/>
                  </a:lnTo>
                  <a:close/>
                  <a:moveTo>
                    <a:pt x="427" y="91"/>
                  </a:moveTo>
                  <a:cubicBezTo>
                    <a:pt x="425" y="89"/>
                    <a:pt x="424" y="87"/>
                    <a:pt x="424" y="84"/>
                  </a:cubicBezTo>
                  <a:cubicBezTo>
                    <a:pt x="424" y="11"/>
                    <a:pt x="424" y="11"/>
                    <a:pt x="424" y="11"/>
                  </a:cubicBezTo>
                  <a:cubicBezTo>
                    <a:pt x="424" y="5"/>
                    <a:pt x="429" y="0"/>
                    <a:pt x="435" y="0"/>
                  </a:cubicBezTo>
                  <a:cubicBezTo>
                    <a:pt x="438" y="0"/>
                    <a:pt x="441" y="1"/>
                    <a:pt x="443" y="3"/>
                  </a:cubicBezTo>
                  <a:cubicBezTo>
                    <a:pt x="445" y="5"/>
                    <a:pt x="446" y="8"/>
                    <a:pt x="446" y="11"/>
                  </a:cubicBezTo>
                  <a:cubicBezTo>
                    <a:pt x="446" y="84"/>
                    <a:pt x="446" y="84"/>
                    <a:pt x="446" y="84"/>
                  </a:cubicBezTo>
                  <a:cubicBezTo>
                    <a:pt x="446" y="87"/>
                    <a:pt x="445" y="89"/>
                    <a:pt x="443" y="91"/>
                  </a:cubicBezTo>
                  <a:cubicBezTo>
                    <a:pt x="441" y="94"/>
                    <a:pt x="438" y="95"/>
                    <a:pt x="435" y="95"/>
                  </a:cubicBezTo>
                  <a:cubicBezTo>
                    <a:pt x="432" y="95"/>
                    <a:pt x="429" y="94"/>
                    <a:pt x="427" y="91"/>
                  </a:cubicBezTo>
                  <a:close/>
                  <a:moveTo>
                    <a:pt x="822" y="485"/>
                  </a:moveTo>
                  <a:cubicBezTo>
                    <a:pt x="820" y="483"/>
                    <a:pt x="819" y="480"/>
                    <a:pt x="819" y="477"/>
                  </a:cubicBezTo>
                  <a:cubicBezTo>
                    <a:pt x="819" y="471"/>
                    <a:pt x="824" y="466"/>
                    <a:pt x="831" y="466"/>
                  </a:cubicBezTo>
                  <a:cubicBezTo>
                    <a:pt x="903" y="469"/>
                    <a:pt x="903" y="469"/>
                    <a:pt x="903" y="469"/>
                  </a:cubicBezTo>
                  <a:cubicBezTo>
                    <a:pt x="906" y="469"/>
                    <a:pt x="909" y="470"/>
                    <a:pt x="911" y="472"/>
                  </a:cubicBezTo>
                  <a:cubicBezTo>
                    <a:pt x="913" y="475"/>
                    <a:pt x="914" y="478"/>
                    <a:pt x="914" y="481"/>
                  </a:cubicBezTo>
                  <a:cubicBezTo>
                    <a:pt x="914" y="487"/>
                    <a:pt x="909" y="492"/>
                    <a:pt x="902" y="491"/>
                  </a:cubicBezTo>
                  <a:cubicBezTo>
                    <a:pt x="830" y="489"/>
                    <a:pt x="830" y="489"/>
                    <a:pt x="830" y="489"/>
                  </a:cubicBezTo>
                  <a:cubicBezTo>
                    <a:pt x="827" y="488"/>
                    <a:pt x="824" y="487"/>
                    <a:pt x="822" y="485"/>
                  </a:cubicBezTo>
                  <a:close/>
                  <a:moveTo>
                    <a:pt x="707" y="207"/>
                  </a:moveTo>
                  <a:cubicBezTo>
                    <a:pt x="702" y="203"/>
                    <a:pt x="702" y="196"/>
                    <a:pt x="707" y="192"/>
                  </a:cubicBezTo>
                  <a:cubicBezTo>
                    <a:pt x="770" y="128"/>
                    <a:pt x="770" y="128"/>
                    <a:pt x="770" y="128"/>
                  </a:cubicBezTo>
                  <a:cubicBezTo>
                    <a:pt x="775" y="123"/>
                    <a:pt x="782" y="123"/>
                    <a:pt x="786" y="128"/>
                  </a:cubicBezTo>
                  <a:cubicBezTo>
                    <a:pt x="790" y="132"/>
                    <a:pt x="790" y="139"/>
                    <a:pt x="786" y="143"/>
                  </a:cubicBezTo>
                  <a:cubicBezTo>
                    <a:pt x="722" y="207"/>
                    <a:pt x="722" y="207"/>
                    <a:pt x="722" y="207"/>
                  </a:cubicBezTo>
                  <a:cubicBezTo>
                    <a:pt x="718" y="212"/>
                    <a:pt x="711" y="212"/>
                    <a:pt x="707" y="207"/>
                  </a:cubicBezTo>
                  <a:close/>
                </a:path>
              </a:pathLst>
            </a:custGeom>
            <a:solidFill>
              <a:srgbClr val="3976BD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25425"/>
            <a:ext cx="8229600" cy="1143000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1" dirty="0">
                <a:solidFill>
                  <a:schemeClr val="tx1"/>
                </a:solidFill>
                <a:latin typeface="+mn-ea"/>
                <a:ea typeface="+mn-ea"/>
                <a:cs typeface="+mn-cs"/>
                <a:sym typeface="+mn-ea"/>
              </a:rPr>
              <a:t>     </a:t>
            </a:r>
            <a:r>
              <a:rPr kumimoji="0" lang="en-US" altLang="zh-CN" sz="2800" b="1" i="0" u="none" strike="noStrike" kern="1200" cap="none" spc="0" normalizeH="0" baseline="0" noProof="1" dirty="0">
                <a:solidFill>
                  <a:schemeClr val="tx1"/>
                </a:solidFill>
                <a:latin typeface="+mn-ea"/>
                <a:ea typeface="+mn-ea"/>
                <a:cs typeface="+mn-ea"/>
                <a:sym typeface="+mn-ea"/>
              </a:rPr>
              <a:t> </a:t>
            </a:r>
            <a:br>
              <a:rPr lang="en-US" altLang="zh-CN" sz="2800" dirty="0">
                <a:latin typeface="+mn-ea"/>
                <a:ea typeface="+mn-ea"/>
                <a:cs typeface="+mn-ea"/>
                <a:sym typeface="+mn-ea"/>
              </a:rPr>
            </a:br>
            <a:r>
              <a:rPr kumimoji="0" lang="en-US" altLang="zh-CN" sz="2800" b="1" i="0" u="none" strike="noStrike" kern="1200" cap="none" spc="0" normalizeH="0" baseline="0" noProof="1" dirty="0">
                <a:solidFill>
                  <a:schemeClr val="tx1"/>
                </a:solidFill>
                <a:latin typeface="+mn-ea"/>
                <a:ea typeface="+mn-ea"/>
                <a:cs typeface="+mn-ea"/>
                <a:sym typeface="+mn-ea"/>
              </a:rPr>
              <a:t>   </a:t>
            </a:r>
            <a:r>
              <a:rPr kumimoji="0" lang="zh-CN" sz="2800" b="1" i="0" u="none" strike="noStrike" kern="1200" cap="none" spc="0" normalizeH="0" baseline="0" noProof="1" dirty="0">
                <a:solidFill>
                  <a:schemeClr val="tx1"/>
                </a:solidFill>
                <a:latin typeface="+mn-ea"/>
                <a:ea typeface="+mn-ea"/>
                <a:cs typeface="+mn-ea"/>
                <a:sym typeface="+mn-ea"/>
              </a:rPr>
              <a:t>对应知识点的</a:t>
            </a:r>
            <a:r>
              <a:rPr kumimoji="0" lang="zh-CN" altLang="en-US" sz="2800" b="1" i="0" u="none" strike="noStrike" kern="1200" cap="none" spc="0" normalizeH="0" baseline="0" noProof="1" dirty="0">
                <a:solidFill>
                  <a:schemeClr val="tx1"/>
                </a:solidFill>
                <a:latin typeface="+mn-ea"/>
                <a:ea typeface="+mn-ea"/>
                <a:cs typeface="+mn-ea"/>
                <a:sym typeface="+mn-ea"/>
              </a:rPr>
              <a:t>题目讲解</a:t>
            </a:r>
            <a:endParaRPr kumimoji="0" lang="zh-CN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ea"/>
            </a:endParaRPr>
          </a:p>
        </p:txBody>
      </p:sp>
      <p:pic>
        <p:nvPicPr>
          <p:cNvPr id="22531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" y="620713"/>
            <a:ext cx="685800" cy="6858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2532" name="文本框 11"/>
          <p:cNvSpPr txBox="1"/>
          <p:nvPr/>
        </p:nvSpPr>
        <p:spPr>
          <a:xfrm>
            <a:off x="4916488" y="5603875"/>
            <a:ext cx="2268537" cy="137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lnSpc>
                <a:spcPct val="150000"/>
              </a:lnSpc>
            </a:pPr>
            <a:r>
              <a:rPr lang="zh-CN" altLang="en-US" sz="100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微软雅黑，</a:t>
            </a:r>
            <a:r>
              <a:rPr lang="en-US" altLang="zh-CN" sz="100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24</a:t>
            </a:r>
            <a:r>
              <a:rPr lang="zh-CN" altLang="en-US" sz="100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号字</a:t>
            </a:r>
            <a:endParaRPr lang="zh-CN" altLang="en-US" sz="100">
              <a:solidFill>
                <a:srgbClr val="FF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00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1.5</a:t>
            </a:r>
            <a:r>
              <a:rPr lang="zh-CN" altLang="en-US" sz="100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倍行间距。</a:t>
            </a:r>
            <a:endParaRPr lang="zh-CN" altLang="en-US" sz="100">
              <a:solidFill>
                <a:srgbClr val="FF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2534" name="文本框 13"/>
          <p:cNvSpPr txBox="1"/>
          <p:nvPr/>
        </p:nvSpPr>
        <p:spPr>
          <a:xfrm>
            <a:off x="522605" y="1741805"/>
            <a:ext cx="7657465" cy="439991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2000">
                <a:latin typeface="Tahoma" panose="020B0604030504040204" pitchFamily="34" charset="0"/>
                <a:ea typeface="宋体" panose="02010600030101010101" pitchFamily="2" charset="-122"/>
              </a:rPr>
              <a:t>【例题】</a:t>
            </a:r>
            <a:endParaRPr lang="zh-CN" altLang="en-US" sz="2000"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endParaRPr lang="zh-CN" altLang="en-US" sz="2000"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r>
              <a:rPr lang="en-US" altLang="zh-CN" sz="2000">
                <a:latin typeface="Tahoma" panose="020B0604030504040204" pitchFamily="34" charset="0"/>
                <a:ea typeface="宋体" panose="02010600030101010101" pitchFamily="2" charset="-122"/>
              </a:rPr>
              <a:t>2016</a:t>
            </a:r>
            <a:endParaRPr lang="en-US" altLang="zh-CN" sz="2000"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r>
              <a:rPr lang="en-US" altLang="zh-CN" sz="2000">
                <a:latin typeface="Tahoma" panose="020B0604030504040204" pitchFamily="34" charset="0"/>
                <a:ea typeface="宋体" panose="02010600030101010101" pitchFamily="2" charset="-122"/>
              </a:rPr>
              <a:t>40.  we are sure that___ to do this face to face, he would express himself more easily.</a:t>
            </a:r>
            <a:endParaRPr lang="en-US" altLang="zh-CN" sz="2000"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r>
              <a:rPr lang="en-US" altLang="zh-CN" sz="2000">
                <a:latin typeface="Tahoma" panose="020B0604030504040204" pitchFamily="34" charset="0"/>
                <a:ea typeface="宋体" panose="02010600030101010101" pitchFamily="2" charset="-122"/>
              </a:rPr>
              <a:t>   A. were he to try                    B. would he try</a:t>
            </a:r>
            <a:endParaRPr lang="en-US" altLang="zh-CN" sz="2000"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r>
              <a:rPr lang="en-US" altLang="zh-CN" sz="2000">
                <a:latin typeface="Tahoma" panose="020B0604030504040204" pitchFamily="34" charset="0"/>
                <a:ea typeface="宋体" panose="02010600030101010101" pitchFamily="2" charset="-122"/>
              </a:rPr>
              <a:t>   C. was he trying                     D. if he tries</a:t>
            </a:r>
            <a:endParaRPr lang="en-US" altLang="zh-CN" sz="2000"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r>
              <a:rPr lang="en-US" altLang="zh-CN" sz="2000">
                <a:latin typeface="Tahoma" panose="020B0604030504040204" pitchFamily="34" charset="0"/>
                <a:ea typeface="宋体" panose="02010600030101010101" pitchFamily="2" charset="-122"/>
              </a:rPr>
              <a:t>48. Never before ___seen any lady who can play tennis as well as Maria.</a:t>
            </a:r>
            <a:endParaRPr lang="en-US" altLang="zh-CN" sz="2000"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r>
              <a:rPr lang="en-US" altLang="zh-CN" sz="2000">
                <a:latin typeface="Tahoma" panose="020B0604030504040204" pitchFamily="34" charset="0"/>
                <a:ea typeface="宋体" panose="02010600030101010101" pitchFamily="2" charset="-122"/>
              </a:rPr>
              <a:t>   A. had he        B. he had        C. has he         D. he has </a:t>
            </a:r>
            <a:endParaRPr lang="en-US" altLang="zh-CN" sz="2000"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r>
              <a:rPr lang="en-US" altLang="zh-CN" sz="2000">
                <a:latin typeface="Tahoma" panose="020B0604030504040204" pitchFamily="34" charset="0"/>
                <a:ea typeface="宋体" panose="02010600030101010101" pitchFamily="2" charset="-122"/>
              </a:rPr>
              <a:t>2012</a:t>
            </a:r>
            <a:endParaRPr lang="en-US" altLang="zh-CN" sz="2000"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r>
              <a:rPr lang="en-US" altLang="zh-CN" sz="2000">
                <a:latin typeface="Tahoma" panose="020B0604030504040204" pitchFamily="34" charset="0"/>
                <a:ea typeface="宋体" panose="02010600030101010101" pitchFamily="2" charset="-122"/>
              </a:rPr>
              <a:t>57. If you donot agree with me, _______.</a:t>
            </a:r>
            <a:endParaRPr lang="en-US" altLang="zh-CN" sz="2000"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r>
              <a:rPr lang="en-US" altLang="zh-CN" sz="2000">
                <a:latin typeface="Tahoma" panose="020B0604030504040204" pitchFamily="34" charset="0"/>
                <a:ea typeface="宋体" panose="02010600030101010101" pitchFamily="2" charset="-122"/>
              </a:rPr>
              <a:t> A. neither they will                   B. so won‘t they</a:t>
            </a:r>
            <a:endParaRPr lang="en-US" altLang="zh-CN" sz="2000"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r>
              <a:rPr lang="zh-CN" altLang="en-US" sz="2000">
                <a:latin typeface="Tahoma" panose="020B060403050404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000">
                <a:latin typeface="Tahoma" panose="020B0604030504040204" pitchFamily="34" charset="0"/>
                <a:ea typeface="宋体" panose="02010600030101010101" pitchFamily="2" charset="-122"/>
              </a:rPr>
              <a:t>C. neither will they                   D. so  they won't neither</a:t>
            </a:r>
            <a:endParaRPr lang="en-US" altLang="zh-CN" sz="20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955"/>
            <a:ext cx="8229600" cy="1143000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 </a:t>
            </a:r>
            <a:r>
              <a:rPr kumimoji="0" lang="zh-CN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二、本讲课程回顾</a:t>
            </a:r>
            <a:br>
              <a:rPr kumimoji="0" lang="zh-CN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</a:br>
            <a:endParaRPr kumimoji="0" lang="zh-CN" altLang="en-US" sz="1800" b="1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j-cs"/>
              <a:sym typeface="+mn-ea"/>
            </a:endParaRPr>
          </a:p>
        </p:txBody>
      </p:sp>
      <p:sp>
        <p:nvSpPr>
          <p:cNvPr id="23554" name="Rectangle 3"/>
          <p:cNvSpPr>
            <a:spLocks noGrp="1"/>
          </p:cNvSpPr>
          <p:nvPr>
            <p:ph idx="4294967295"/>
          </p:nvPr>
        </p:nvSpPr>
        <p:spPr>
          <a:xfrm>
            <a:off x="0" y="1600200"/>
            <a:ext cx="8229600" cy="4526280"/>
          </a:xfrm>
        </p:spPr>
        <p:txBody>
          <a:bodyPr vert="horz" wrap="square" lIns="91440" tIns="45720" rIns="91440" bIns="45720" anchor="t"/>
          <a:p>
            <a:pPr eaLnBrk="1" latinLnBrk="0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000" b="0" kern="1200" dirty="0">
                <a:latin typeface="+mn-lt"/>
                <a:ea typeface="+mn-ea"/>
                <a:cs typeface="+mn-cs"/>
              </a:rPr>
              <a:t>   </a:t>
            </a:r>
            <a:endParaRPr lang="en-US" altLang="zh-CN" sz="2000" b="0" kern="1200" dirty="0">
              <a:latin typeface="+mn-lt"/>
              <a:ea typeface="+mn-ea"/>
              <a:cs typeface="+mn-cs"/>
            </a:endParaRPr>
          </a:p>
          <a:p>
            <a:pPr eaLnBrk="1" latinLnBrk="0" hangingPunct="1">
              <a:lnSpc>
                <a:spcPct val="150000"/>
              </a:lnSpc>
              <a:spcBef>
                <a:spcPct val="0"/>
              </a:spcBef>
              <a:buNone/>
            </a:pPr>
            <a:endParaRPr lang="en-US" altLang="zh-CN" sz="2000" b="0" kern="1200" dirty="0">
              <a:latin typeface="+mn-lt"/>
              <a:ea typeface="+mn-ea"/>
              <a:cs typeface="+mn-cs"/>
            </a:endParaRPr>
          </a:p>
          <a:p>
            <a:pPr eaLnBrk="1" latinLnBrk="0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000" b="0" kern="1200" dirty="0">
                <a:latin typeface="+mn-lt"/>
                <a:ea typeface="+mn-ea"/>
                <a:cs typeface="+mn-cs"/>
              </a:rPr>
              <a:t>   </a:t>
            </a:r>
            <a:r>
              <a:rPr lang="zh-CN" altLang="en-US" sz="2000" b="0" kern="1200" dirty="0">
                <a:latin typeface="+mn-lt"/>
                <a:ea typeface="+mn-ea"/>
                <a:cs typeface="+mn-cs"/>
              </a:rPr>
              <a:t>本节课我们主要讲了英语的倒装句和强调句。</a:t>
            </a:r>
            <a:endParaRPr lang="zh-CN" altLang="en-US" sz="2000" b="0" kern="1200" dirty="0">
              <a:latin typeface="+mn-lt"/>
              <a:ea typeface="+mn-ea"/>
              <a:cs typeface="+mn-cs"/>
            </a:endParaRPr>
          </a:p>
          <a:p>
            <a:pPr eaLnBrk="1" latinLnBrk="0" hangingPunct="1">
              <a:lnSpc>
                <a:spcPct val="150000"/>
              </a:lnSpc>
              <a:spcBef>
                <a:spcPct val="0"/>
              </a:spcBef>
              <a:buNone/>
            </a:pPr>
            <a:endParaRPr lang="zh-CN" altLang="en-US" sz="2000" b="0" kern="1200" dirty="0">
              <a:latin typeface="+mn-lt"/>
              <a:ea typeface="+mn-ea"/>
              <a:cs typeface="+mn-cs"/>
            </a:endParaRPr>
          </a:p>
          <a:p>
            <a:pPr eaLnBrk="1" latinLnBrk="0" hangingPunct="1">
              <a:lnSpc>
                <a:spcPct val="150000"/>
              </a:lnSpc>
              <a:spcBef>
                <a:spcPct val="0"/>
              </a:spcBef>
              <a:buNone/>
            </a:pPr>
            <a:endParaRPr lang="zh-CN" altLang="en-US" sz="2000" b="0" kern="1200" dirty="0">
              <a:latin typeface="+mn-lt"/>
              <a:ea typeface="+mn-ea"/>
              <a:cs typeface="+mn-cs"/>
            </a:endParaRPr>
          </a:p>
          <a:p>
            <a:pPr eaLnBrk="1" latinLnBrk="0" hangingPunct="1">
              <a:lnSpc>
                <a:spcPct val="150000"/>
              </a:lnSpc>
              <a:spcBef>
                <a:spcPct val="0"/>
              </a:spcBef>
              <a:buNone/>
            </a:pPr>
            <a:endParaRPr lang="zh-CN" altLang="en-US" sz="2000" b="0" kern="1200" dirty="0">
              <a:latin typeface="+mn-lt"/>
              <a:ea typeface="+mn-ea"/>
              <a:cs typeface="+mn-cs"/>
            </a:endParaRPr>
          </a:p>
          <a:p>
            <a:pPr eaLnBrk="1" latinLnBrk="0" hangingPunct="1">
              <a:lnSpc>
                <a:spcPct val="150000"/>
              </a:lnSpc>
              <a:spcBef>
                <a:spcPct val="0"/>
              </a:spcBef>
              <a:buNone/>
            </a:pPr>
            <a:endParaRPr lang="zh-CN" altLang="en-US" sz="2000" b="0" kern="1200" dirty="0">
              <a:latin typeface="+mn-lt"/>
              <a:ea typeface="+mn-ea"/>
              <a:cs typeface="+mn-cs"/>
            </a:endParaRPr>
          </a:p>
        </p:txBody>
      </p:sp>
      <p:grpSp>
        <p:nvGrpSpPr>
          <p:cNvPr id="23556" name="组合 129"/>
          <p:cNvGrpSpPr/>
          <p:nvPr/>
        </p:nvGrpSpPr>
        <p:grpSpPr>
          <a:xfrm>
            <a:off x="1704975" y="430213"/>
            <a:ext cx="615950" cy="584200"/>
            <a:chOff x="2439302" y="2313207"/>
            <a:chExt cx="481033" cy="481033"/>
          </a:xfrm>
        </p:grpSpPr>
        <p:sp>
          <p:nvSpPr>
            <p:cNvPr id="131" name="Oval 351"/>
            <p:cNvSpPr>
              <a:spLocks noChangeArrowheads="1"/>
            </p:cNvSpPr>
            <p:nvPr/>
          </p:nvSpPr>
          <p:spPr bwMode="auto">
            <a:xfrm>
              <a:off x="2439302" y="2313207"/>
              <a:ext cx="481033" cy="481033"/>
            </a:xfrm>
            <a:prstGeom prst="ellipse">
              <a:avLst/>
            </a:prstGeom>
            <a:solidFill>
              <a:srgbClr val="739B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2" name="Freeform 352"/>
            <p:cNvSpPr/>
            <p:nvPr/>
          </p:nvSpPr>
          <p:spPr bwMode="auto">
            <a:xfrm>
              <a:off x="2537400" y="2475127"/>
              <a:ext cx="380571" cy="319113"/>
            </a:xfrm>
            <a:custGeom>
              <a:avLst/>
              <a:gdLst>
                <a:gd name="T0" fmla="*/ 138 w 203"/>
                <a:gd name="T1" fmla="*/ 0 h 170"/>
                <a:gd name="T2" fmla="*/ 112 w 203"/>
                <a:gd name="T3" fmla="*/ 27 h 170"/>
                <a:gd name="T4" fmla="*/ 115 w 203"/>
                <a:gd name="T5" fmla="*/ 31 h 170"/>
                <a:gd name="T6" fmla="*/ 0 w 203"/>
                <a:gd name="T7" fmla="*/ 97 h 170"/>
                <a:gd name="T8" fmla="*/ 73 w 203"/>
                <a:gd name="T9" fmla="*/ 170 h 170"/>
                <a:gd name="T10" fmla="*/ 76 w 203"/>
                <a:gd name="T11" fmla="*/ 170 h 170"/>
                <a:gd name="T12" fmla="*/ 203 w 203"/>
                <a:gd name="T13" fmla="*/ 60 h 170"/>
                <a:gd name="T14" fmla="*/ 152 w 203"/>
                <a:gd name="T15" fmla="*/ 9 h 170"/>
                <a:gd name="T16" fmla="*/ 149 w 203"/>
                <a:gd name="T17" fmla="*/ 11 h 170"/>
                <a:gd name="T18" fmla="*/ 138 w 203"/>
                <a:gd name="T19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3" h="170">
                  <a:moveTo>
                    <a:pt x="138" y="0"/>
                  </a:moveTo>
                  <a:cubicBezTo>
                    <a:pt x="112" y="27"/>
                    <a:pt x="112" y="27"/>
                    <a:pt x="112" y="27"/>
                  </a:cubicBezTo>
                  <a:cubicBezTo>
                    <a:pt x="115" y="31"/>
                    <a:pt x="115" y="31"/>
                    <a:pt x="115" y="31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73" y="170"/>
                    <a:pt x="73" y="170"/>
                    <a:pt x="73" y="170"/>
                  </a:cubicBezTo>
                  <a:cubicBezTo>
                    <a:pt x="74" y="170"/>
                    <a:pt x="75" y="170"/>
                    <a:pt x="76" y="170"/>
                  </a:cubicBezTo>
                  <a:cubicBezTo>
                    <a:pt x="141" y="170"/>
                    <a:pt x="194" y="122"/>
                    <a:pt x="203" y="60"/>
                  </a:cubicBezTo>
                  <a:cubicBezTo>
                    <a:pt x="152" y="9"/>
                    <a:pt x="152" y="9"/>
                    <a:pt x="152" y="9"/>
                  </a:cubicBezTo>
                  <a:cubicBezTo>
                    <a:pt x="149" y="11"/>
                    <a:pt x="149" y="11"/>
                    <a:pt x="149" y="11"/>
                  </a:cubicBezTo>
                  <a:lnTo>
                    <a:pt x="138" y="0"/>
                  </a:lnTo>
                  <a:close/>
                </a:path>
              </a:pathLst>
            </a:custGeom>
            <a:solidFill>
              <a:srgbClr val="618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3" name="Rectangle 353"/>
            <p:cNvSpPr>
              <a:spLocks noChangeArrowheads="1"/>
            </p:cNvSpPr>
            <p:nvPr/>
          </p:nvSpPr>
          <p:spPr bwMode="auto">
            <a:xfrm>
              <a:off x="2537400" y="2491674"/>
              <a:ext cx="284838" cy="165466"/>
            </a:xfrm>
            <a:prstGeom prst="rect">
              <a:avLst/>
            </a:prstGeom>
            <a:solidFill>
              <a:srgbClr val="505A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4" name="Freeform 354"/>
            <p:cNvSpPr/>
            <p:nvPr/>
          </p:nvSpPr>
          <p:spPr bwMode="auto">
            <a:xfrm>
              <a:off x="2563402" y="2471582"/>
              <a:ext cx="232834" cy="200923"/>
            </a:xfrm>
            <a:custGeom>
              <a:avLst/>
              <a:gdLst>
                <a:gd name="T0" fmla="*/ 124 w 124"/>
                <a:gd name="T1" fmla="*/ 93 h 107"/>
                <a:gd name="T2" fmla="*/ 124 w 124"/>
                <a:gd name="T3" fmla="*/ 2 h 107"/>
                <a:gd name="T4" fmla="*/ 114 w 124"/>
                <a:gd name="T5" fmla="*/ 1 h 107"/>
                <a:gd name="T6" fmla="*/ 104 w 124"/>
                <a:gd name="T7" fmla="*/ 0 h 107"/>
                <a:gd name="T8" fmla="*/ 79 w 124"/>
                <a:gd name="T9" fmla="*/ 4 h 107"/>
                <a:gd name="T10" fmla="*/ 62 w 124"/>
                <a:gd name="T11" fmla="*/ 10 h 107"/>
                <a:gd name="T12" fmla="*/ 45 w 124"/>
                <a:gd name="T13" fmla="*/ 4 h 107"/>
                <a:gd name="T14" fmla="*/ 20 w 124"/>
                <a:gd name="T15" fmla="*/ 0 h 107"/>
                <a:gd name="T16" fmla="*/ 10 w 124"/>
                <a:gd name="T17" fmla="*/ 1 h 107"/>
                <a:gd name="T18" fmla="*/ 0 w 124"/>
                <a:gd name="T19" fmla="*/ 2 h 107"/>
                <a:gd name="T20" fmla="*/ 0 w 124"/>
                <a:gd name="T21" fmla="*/ 93 h 107"/>
                <a:gd name="T22" fmla="*/ 48 w 124"/>
                <a:gd name="T23" fmla="*/ 99 h 107"/>
                <a:gd name="T24" fmla="*/ 62 w 124"/>
                <a:gd name="T25" fmla="*/ 107 h 107"/>
                <a:gd name="T26" fmla="*/ 76 w 124"/>
                <a:gd name="T27" fmla="*/ 99 h 107"/>
                <a:gd name="T28" fmla="*/ 124 w 124"/>
                <a:gd name="T29" fmla="*/ 93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4" h="107">
                  <a:moveTo>
                    <a:pt x="124" y="93"/>
                  </a:moveTo>
                  <a:cubicBezTo>
                    <a:pt x="124" y="2"/>
                    <a:pt x="124" y="2"/>
                    <a:pt x="124" y="2"/>
                  </a:cubicBezTo>
                  <a:cubicBezTo>
                    <a:pt x="114" y="1"/>
                    <a:pt x="114" y="1"/>
                    <a:pt x="114" y="1"/>
                  </a:cubicBezTo>
                  <a:cubicBezTo>
                    <a:pt x="111" y="1"/>
                    <a:pt x="107" y="0"/>
                    <a:pt x="104" y="0"/>
                  </a:cubicBezTo>
                  <a:cubicBezTo>
                    <a:pt x="95" y="0"/>
                    <a:pt x="87" y="1"/>
                    <a:pt x="79" y="4"/>
                  </a:cubicBezTo>
                  <a:cubicBezTo>
                    <a:pt x="73" y="5"/>
                    <a:pt x="67" y="7"/>
                    <a:pt x="62" y="10"/>
                  </a:cubicBezTo>
                  <a:cubicBezTo>
                    <a:pt x="57" y="7"/>
                    <a:pt x="51" y="5"/>
                    <a:pt x="45" y="4"/>
                  </a:cubicBezTo>
                  <a:cubicBezTo>
                    <a:pt x="37" y="1"/>
                    <a:pt x="29" y="0"/>
                    <a:pt x="20" y="0"/>
                  </a:cubicBezTo>
                  <a:cubicBezTo>
                    <a:pt x="17" y="0"/>
                    <a:pt x="13" y="1"/>
                    <a:pt x="10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48" y="99"/>
                    <a:pt x="48" y="99"/>
                    <a:pt x="48" y="99"/>
                  </a:cubicBezTo>
                  <a:cubicBezTo>
                    <a:pt x="51" y="100"/>
                    <a:pt x="62" y="107"/>
                    <a:pt x="62" y="107"/>
                  </a:cubicBezTo>
                  <a:cubicBezTo>
                    <a:pt x="62" y="107"/>
                    <a:pt x="73" y="100"/>
                    <a:pt x="76" y="99"/>
                  </a:cubicBezTo>
                  <a:cubicBezTo>
                    <a:pt x="76" y="99"/>
                    <a:pt x="102" y="91"/>
                    <a:pt x="124" y="93"/>
                  </a:cubicBezTo>
                  <a:close/>
                </a:path>
              </a:pathLst>
            </a:custGeom>
            <a:solidFill>
              <a:srgbClr val="F5F7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5" name="Freeform 355"/>
            <p:cNvSpPr/>
            <p:nvPr/>
          </p:nvSpPr>
          <p:spPr bwMode="auto">
            <a:xfrm>
              <a:off x="2668591" y="2484583"/>
              <a:ext cx="22456" cy="187922"/>
            </a:xfrm>
            <a:custGeom>
              <a:avLst/>
              <a:gdLst>
                <a:gd name="T0" fmla="*/ 0 w 12"/>
                <a:gd name="T1" fmla="*/ 96 h 100"/>
                <a:gd name="T2" fmla="*/ 6 w 12"/>
                <a:gd name="T3" fmla="*/ 100 h 100"/>
                <a:gd name="T4" fmla="*/ 12 w 12"/>
                <a:gd name="T5" fmla="*/ 96 h 100"/>
                <a:gd name="T6" fmla="*/ 12 w 12"/>
                <a:gd name="T7" fmla="*/ 0 h 100"/>
                <a:gd name="T8" fmla="*/ 6 w 12"/>
                <a:gd name="T9" fmla="*/ 3 h 100"/>
                <a:gd name="T10" fmla="*/ 0 w 12"/>
                <a:gd name="T11" fmla="*/ 0 h 100"/>
                <a:gd name="T12" fmla="*/ 0 w 12"/>
                <a:gd name="T13" fmla="*/ 96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100">
                  <a:moveTo>
                    <a:pt x="0" y="96"/>
                  </a:moveTo>
                  <a:cubicBezTo>
                    <a:pt x="3" y="98"/>
                    <a:pt x="6" y="100"/>
                    <a:pt x="6" y="100"/>
                  </a:cubicBezTo>
                  <a:cubicBezTo>
                    <a:pt x="6" y="100"/>
                    <a:pt x="9" y="98"/>
                    <a:pt x="12" y="96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0" y="1"/>
                    <a:pt x="8" y="2"/>
                    <a:pt x="6" y="3"/>
                  </a:cubicBezTo>
                  <a:cubicBezTo>
                    <a:pt x="4" y="2"/>
                    <a:pt x="2" y="1"/>
                    <a:pt x="0" y="0"/>
                  </a:cubicBezTo>
                  <a:lnTo>
                    <a:pt x="0" y="96"/>
                  </a:lnTo>
                  <a:close/>
                </a:path>
              </a:pathLst>
            </a:custGeom>
            <a:solidFill>
              <a:srgbClr val="E6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955"/>
            <a:ext cx="8229600" cy="1143000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倒装句，强调句</a:t>
            </a:r>
            <a:br>
              <a:rPr kumimoji="0" lang="zh-CN" altLang="en-US" sz="4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</a:br>
            <a:endParaRPr kumimoji="0" lang="zh-CN" altLang="en-US" sz="1800" b="1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j-cs"/>
              <a:sym typeface="+mn-ea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0" y="1600200"/>
            <a:ext cx="8229600" cy="22098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endParaRPr kumimoji="0" lang="zh-CN" altLang="en-US" sz="2800" b="1" i="0" u="none" strike="noStrike" kern="1200" cap="none" spc="0" normalizeH="0" baseline="0" noProof="1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ea"/>
              <a:sym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800" b="1" i="0" u="none" strike="noStrike" kern="1200" cap="none" spc="0" normalizeH="0" baseline="0" noProof="1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ea"/>
                <a:sym typeface="+mn-ea"/>
              </a:rPr>
              <a:t> 本节课我们主要讲英语的</a:t>
            </a:r>
            <a:r>
              <a:rPr lang="zh-CN" altLang="en-US" sz="2800" noProof="0" dirty="0">
                <a:ln>
                  <a:noFill/>
                </a:ln>
                <a:effectLst/>
                <a:uLnTx/>
                <a:uFillTx/>
                <a:latin typeface="+mn-ea"/>
                <a:cs typeface="+mj-cs"/>
                <a:sym typeface="+mn-ea"/>
              </a:rPr>
              <a:t>倒装句，强调句</a:t>
            </a:r>
            <a:r>
              <a:rPr kumimoji="0" lang="zh-CN" altLang="en-US" sz="2800" b="1" i="0" u="none" strike="noStrike" kern="1200" cap="none" spc="0" normalizeH="0" baseline="0" noProof="1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ea"/>
                <a:sym typeface="+mn-ea"/>
              </a:rPr>
              <a:t>。</a:t>
            </a:r>
            <a:endParaRPr kumimoji="0" lang="zh-CN" altLang="en-US" sz="2800" b="1" i="0" u="none" strike="noStrike" kern="1200" cap="none" spc="0" normalizeH="0" baseline="0" noProof="1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ea"/>
              <a:sym typeface="+mn-ea"/>
            </a:endParaRPr>
          </a:p>
        </p:txBody>
      </p:sp>
      <p:grpSp>
        <p:nvGrpSpPr>
          <p:cNvPr id="174" name="组合 1"/>
          <p:cNvGrpSpPr/>
          <p:nvPr/>
        </p:nvGrpSpPr>
        <p:grpSpPr>
          <a:xfrm>
            <a:off x="565468" y="828993"/>
            <a:ext cx="554037" cy="588962"/>
            <a:chOff x="4157663" y="1490663"/>
            <a:chExt cx="3881438" cy="3881438"/>
          </a:xfrm>
        </p:grpSpPr>
        <p:sp>
          <p:nvSpPr>
            <p:cNvPr id="16389" name="Freeform 5"/>
            <p:cNvSpPr>
              <a:spLocks noEditPoints="1"/>
            </p:cNvSpPr>
            <p:nvPr/>
          </p:nvSpPr>
          <p:spPr>
            <a:xfrm>
              <a:off x="4157663" y="2365375"/>
              <a:ext cx="3103563" cy="3006725"/>
            </a:xfrm>
            <a:custGeom>
              <a:avLst/>
              <a:gdLst/>
              <a:ahLst/>
              <a:cxnLst>
                <a:cxn ang="0">
                  <a:pos x="72175" y="2454642"/>
                </a:cxn>
                <a:cxn ang="0">
                  <a:pos x="140106" y="2174354"/>
                </a:cxn>
                <a:cxn ang="0">
                  <a:pos x="275966" y="1991742"/>
                </a:cxn>
                <a:cxn ang="0">
                  <a:pos x="475511" y="1851599"/>
                </a:cxn>
                <a:cxn ang="0">
                  <a:pos x="649582" y="1371712"/>
                </a:cxn>
                <a:cxn ang="0">
                  <a:pos x="751478" y="1189100"/>
                </a:cxn>
                <a:cxn ang="0">
                  <a:pos x="1129340" y="327002"/>
                </a:cxn>
                <a:cxn ang="0">
                  <a:pos x="2623805" y="276041"/>
                </a:cxn>
                <a:cxn ang="0">
                  <a:pos x="2662016" y="314262"/>
                </a:cxn>
                <a:cxn ang="0">
                  <a:pos x="2678998" y="1877079"/>
                </a:cxn>
                <a:cxn ang="0">
                  <a:pos x="1817134" y="2255043"/>
                </a:cxn>
                <a:cxn ang="0">
                  <a:pos x="1634571" y="2356966"/>
                </a:cxn>
                <a:cxn ang="0">
                  <a:pos x="1154814" y="2526838"/>
                </a:cxn>
                <a:cxn ang="0">
                  <a:pos x="1014708" y="2726437"/>
                </a:cxn>
                <a:cxn ang="0">
                  <a:pos x="832145" y="2866581"/>
                </a:cxn>
                <a:cxn ang="0">
                  <a:pos x="551933" y="2934529"/>
                </a:cxn>
                <a:cxn ang="0">
                  <a:pos x="84912" y="2734930"/>
                </a:cxn>
                <a:cxn ang="0">
                  <a:pos x="2615314" y="365223"/>
                </a:cxn>
                <a:cxn ang="0">
                  <a:pos x="2577103" y="331249"/>
                </a:cxn>
                <a:cxn ang="0">
                  <a:pos x="1180287" y="377964"/>
                </a:cxn>
                <a:cxn ang="0">
                  <a:pos x="819408" y="1201840"/>
                </a:cxn>
                <a:cxn ang="0">
                  <a:pos x="704776" y="1414179"/>
                </a:cxn>
                <a:cxn ang="0">
                  <a:pos x="547687" y="1872832"/>
                </a:cxn>
                <a:cxn ang="0">
                  <a:pos x="564670" y="1949275"/>
                </a:cxn>
                <a:cxn ang="0">
                  <a:pos x="377861" y="1957768"/>
                </a:cxn>
                <a:cxn ang="0">
                  <a:pos x="339651" y="2051197"/>
                </a:cxn>
                <a:cxn ang="0">
                  <a:pos x="246247" y="2089419"/>
                </a:cxn>
                <a:cxn ang="0">
                  <a:pos x="212282" y="2216822"/>
                </a:cxn>
                <a:cxn ang="0">
                  <a:pos x="152843" y="2255043"/>
                </a:cxn>
                <a:cxn ang="0">
                  <a:pos x="169825" y="2463136"/>
                </a:cxn>
                <a:cxn ang="0">
                  <a:pos x="131614" y="2492863"/>
                </a:cxn>
                <a:cxn ang="0">
                  <a:pos x="318423" y="2870827"/>
                </a:cxn>
                <a:cxn ang="0">
                  <a:pos x="534950" y="2849593"/>
                </a:cxn>
                <a:cxn ang="0">
                  <a:pos x="556178" y="2853840"/>
                </a:cxn>
                <a:cxn ang="0">
                  <a:pos x="785443" y="2802879"/>
                </a:cxn>
                <a:cxn ang="0">
                  <a:pos x="798180" y="2794385"/>
                </a:cxn>
                <a:cxn ang="0">
                  <a:pos x="955269" y="2675475"/>
                </a:cxn>
                <a:cxn ang="0">
                  <a:pos x="963760" y="2666982"/>
                </a:cxn>
                <a:cxn ang="0">
                  <a:pos x="1069901" y="2463136"/>
                </a:cxn>
                <a:cxn ang="0">
                  <a:pos x="1082638" y="2446149"/>
                </a:cxn>
                <a:cxn ang="0">
                  <a:pos x="1477482" y="2378200"/>
                </a:cxn>
                <a:cxn ang="0">
                  <a:pos x="1795905" y="2187095"/>
                </a:cxn>
                <a:cxn ang="0">
                  <a:pos x="2369067" y="2017223"/>
                </a:cxn>
                <a:cxn ang="0">
                  <a:pos x="2628051" y="377964"/>
                </a:cxn>
              </a:cxnLst>
              <a:pathLst>
                <a:path w="731" h="708">
                  <a:moveTo>
                    <a:pt x="20" y="644"/>
                  </a:moveTo>
                  <a:cubicBezTo>
                    <a:pt x="1" y="626"/>
                    <a:pt x="0" y="597"/>
                    <a:pt x="17" y="578"/>
                  </a:cubicBezTo>
                  <a:cubicBezTo>
                    <a:pt x="6" y="559"/>
                    <a:pt x="9" y="534"/>
                    <a:pt x="24" y="519"/>
                  </a:cubicBezTo>
                  <a:cubicBezTo>
                    <a:pt x="27" y="516"/>
                    <a:pt x="29" y="514"/>
                    <a:pt x="33" y="512"/>
                  </a:cubicBezTo>
                  <a:cubicBezTo>
                    <a:pt x="33" y="500"/>
                    <a:pt x="38" y="489"/>
                    <a:pt x="47" y="480"/>
                  </a:cubicBezTo>
                  <a:cubicBezTo>
                    <a:pt x="52" y="475"/>
                    <a:pt x="58" y="471"/>
                    <a:pt x="65" y="469"/>
                  </a:cubicBezTo>
                  <a:cubicBezTo>
                    <a:pt x="68" y="461"/>
                    <a:pt x="72" y="455"/>
                    <a:pt x="77" y="450"/>
                  </a:cubicBezTo>
                  <a:cubicBezTo>
                    <a:pt x="86" y="440"/>
                    <a:pt x="99" y="435"/>
                    <a:pt x="112" y="436"/>
                  </a:cubicBezTo>
                  <a:cubicBezTo>
                    <a:pt x="111" y="406"/>
                    <a:pt x="118" y="376"/>
                    <a:pt x="133" y="351"/>
                  </a:cubicBezTo>
                  <a:cubicBezTo>
                    <a:pt x="139" y="341"/>
                    <a:pt x="146" y="332"/>
                    <a:pt x="153" y="323"/>
                  </a:cubicBezTo>
                  <a:cubicBezTo>
                    <a:pt x="163" y="310"/>
                    <a:pt x="174" y="296"/>
                    <a:pt x="177" y="281"/>
                  </a:cubicBezTo>
                  <a:cubicBezTo>
                    <a:pt x="177" y="280"/>
                    <a:pt x="177" y="280"/>
                    <a:pt x="177" y="280"/>
                  </a:cubicBezTo>
                  <a:cubicBezTo>
                    <a:pt x="188" y="226"/>
                    <a:pt x="196" y="184"/>
                    <a:pt x="218" y="142"/>
                  </a:cubicBezTo>
                  <a:cubicBezTo>
                    <a:pt x="230" y="119"/>
                    <a:pt x="246" y="97"/>
                    <a:pt x="266" y="77"/>
                  </a:cubicBezTo>
                  <a:cubicBezTo>
                    <a:pt x="313" y="31"/>
                    <a:pt x="375" y="4"/>
                    <a:pt x="440" y="2"/>
                  </a:cubicBezTo>
                  <a:cubicBezTo>
                    <a:pt x="506" y="0"/>
                    <a:pt x="569" y="22"/>
                    <a:pt x="618" y="65"/>
                  </a:cubicBezTo>
                  <a:cubicBezTo>
                    <a:pt x="620" y="67"/>
                    <a:pt x="622" y="69"/>
                    <a:pt x="624" y="71"/>
                  </a:cubicBezTo>
                  <a:cubicBezTo>
                    <a:pt x="625" y="72"/>
                    <a:pt x="626" y="73"/>
                    <a:pt x="627" y="74"/>
                  </a:cubicBezTo>
                  <a:cubicBezTo>
                    <a:pt x="629" y="75"/>
                    <a:pt x="630" y="76"/>
                    <a:pt x="631" y="77"/>
                  </a:cubicBezTo>
                  <a:cubicBezTo>
                    <a:pt x="731" y="178"/>
                    <a:pt x="731" y="341"/>
                    <a:pt x="631" y="442"/>
                  </a:cubicBezTo>
                  <a:cubicBezTo>
                    <a:pt x="610" y="462"/>
                    <a:pt x="589" y="478"/>
                    <a:pt x="565" y="490"/>
                  </a:cubicBezTo>
                  <a:cubicBezTo>
                    <a:pt x="524" y="511"/>
                    <a:pt x="482" y="520"/>
                    <a:pt x="428" y="531"/>
                  </a:cubicBezTo>
                  <a:cubicBezTo>
                    <a:pt x="427" y="531"/>
                    <a:pt x="427" y="531"/>
                    <a:pt x="427" y="531"/>
                  </a:cubicBezTo>
                  <a:cubicBezTo>
                    <a:pt x="412" y="534"/>
                    <a:pt x="398" y="545"/>
                    <a:pt x="385" y="555"/>
                  </a:cubicBezTo>
                  <a:cubicBezTo>
                    <a:pt x="375" y="562"/>
                    <a:pt x="367" y="569"/>
                    <a:pt x="357" y="575"/>
                  </a:cubicBezTo>
                  <a:cubicBezTo>
                    <a:pt x="331" y="590"/>
                    <a:pt x="302" y="597"/>
                    <a:pt x="272" y="595"/>
                  </a:cubicBezTo>
                  <a:cubicBezTo>
                    <a:pt x="272" y="609"/>
                    <a:pt x="267" y="621"/>
                    <a:pt x="258" y="631"/>
                  </a:cubicBezTo>
                  <a:cubicBezTo>
                    <a:pt x="253" y="636"/>
                    <a:pt x="246" y="640"/>
                    <a:pt x="239" y="642"/>
                  </a:cubicBezTo>
                  <a:cubicBezTo>
                    <a:pt x="237" y="649"/>
                    <a:pt x="233" y="656"/>
                    <a:pt x="228" y="661"/>
                  </a:cubicBezTo>
                  <a:cubicBezTo>
                    <a:pt x="219" y="670"/>
                    <a:pt x="208" y="675"/>
                    <a:pt x="196" y="675"/>
                  </a:cubicBezTo>
                  <a:cubicBezTo>
                    <a:pt x="194" y="678"/>
                    <a:pt x="192" y="681"/>
                    <a:pt x="189" y="684"/>
                  </a:cubicBezTo>
                  <a:cubicBezTo>
                    <a:pt x="173" y="699"/>
                    <a:pt x="149" y="702"/>
                    <a:pt x="130" y="691"/>
                  </a:cubicBezTo>
                  <a:cubicBezTo>
                    <a:pt x="110" y="708"/>
                    <a:pt x="82" y="706"/>
                    <a:pt x="63" y="688"/>
                  </a:cubicBezTo>
                  <a:lnTo>
                    <a:pt x="20" y="644"/>
                  </a:lnTo>
                  <a:close/>
                  <a:moveTo>
                    <a:pt x="619" y="89"/>
                  </a:moveTo>
                  <a:cubicBezTo>
                    <a:pt x="618" y="88"/>
                    <a:pt x="617" y="87"/>
                    <a:pt x="616" y="86"/>
                  </a:cubicBezTo>
                  <a:cubicBezTo>
                    <a:pt x="615" y="85"/>
                    <a:pt x="614" y="84"/>
                    <a:pt x="613" y="83"/>
                  </a:cubicBezTo>
                  <a:cubicBezTo>
                    <a:pt x="611" y="81"/>
                    <a:pt x="609" y="79"/>
                    <a:pt x="607" y="78"/>
                  </a:cubicBezTo>
                  <a:cubicBezTo>
                    <a:pt x="561" y="37"/>
                    <a:pt x="502" y="16"/>
                    <a:pt x="441" y="18"/>
                  </a:cubicBezTo>
                  <a:cubicBezTo>
                    <a:pt x="379" y="20"/>
                    <a:pt x="321" y="45"/>
                    <a:pt x="278" y="89"/>
                  </a:cubicBezTo>
                  <a:cubicBezTo>
                    <a:pt x="259" y="108"/>
                    <a:pt x="244" y="128"/>
                    <a:pt x="232" y="150"/>
                  </a:cubicBezTo>
                  <a:cubicBezTo>
                    <a:pt x="212" y="189"/>
                    <a:pt x="204" y="231"/>
                    <a:pt x="193" y="283"/>
                  </a:cubicBezTo>
                  <a:cubicBezTo>
                    <a:pt x="193" y="285"/>
                    <a:pt x="193" y="285"/>
                    <a:pt x="193" y="285"/>
                  </a:cubicBezTo>
                  <a:cubicBezTo>
                    <a:pt x="189" y="303"/>
                    <a:pt x="177" y="318"/>
                    <a:pt x="166" y="333"/>
                  </a:cubicBezTo>
                  <a:cubicBezTo>
                    <a:pt x="159" y="342"/>
                    <a:pt x="153" y="350"/>
                    <a:pt x="147" y="359"/>
                  </a:cubicBezTo>
                  <a:cubicBezTo>
                    <a:pt x="133" y="384"/>
                    <a:pt x="126" y="413"/>
                    <a:pt x="129" y="441"/>
                  </a:cubicBezTo>
                  <a:cubicBezTo>
                    <a:pt x="130" y="445"/>
                    <a:pt x="131" y="449"/>
                    <a:pt x="131" y="453"/>
                  </a:cubicBezTo>
                  <a:cubicBezTo>
                    <a:pt x="133" y="459"/>
                    <a:pt x="133" y="459"/>
                    <a:pt x="133" y="459"/>
                  </a:cubicBezTo>
                  <a:cubicBezTo>
                    <a:pt x="127" y="456"/>
                    <a:pt x="127" y="456"/>
                    <a:pt x="127" y="456"/>
                  </a:cubicBezTo>
                  <a:cubicBezTo>
                    <a:pt x="115" y="449"/>
                    <a:pt x="99" y="451"/>
                    <a:pt x="89" y="461"/>
                  </a:cubicBezTo>
                  <a:cubicBezTo>
                    <a:pt x="84" y="467"/>
                    <a:pt x="81" y="473"/>
                    <a:pt x="80" y="480"/>
                  </a:cubicBezTo>
                  <a:cubicBezTo>
                    <a:pt x="80" y="483"/>
                    <a:pt x="80" y="483"/>
                    <a:pt x="80" y="483"/>
                  </a:cubicBezTo>
                  <a:cubicBezTo>
                    <a:pt x="77" y="483"/>
                    <a:pt x="77" y="483"/>
                    <a:pt x="77" y="483"/>
                  </a:cubicBezTo>
                  <a:cubicBezTo>
                    <a:pt x="70" y="484"/>
                    <a:pt x="63" y="487"/>
                    <a:pt x="58" y="492"/>
                  </a:cubicBezTo>
                  <a:cubicBezTo>
                    <a:pt x="51" y="499"/>
                    <a:pt x="48" y="510"/>
                    <a:pt x="49" y="520"/>
                  </a:cubicBezTo>
                  <a:cubicBezTo>
                    <a:pt x="50" y="522"/>
                    <a:pt x="50" y="522"/>
                    <a:pt x="50" y="522"/>
                  </a:cubicBezTo>
                  <a:cubicBezTo>
                    <a:pt x="48" y="523"/>
                    <a:pt x="48" y="523"/>
                    <a:pt x="48" y="523"/>
                  </a:cubicBezTo>
                  <a:cubicBezTo>
                    <a:pt x="43" y="525"/>
                    <a:pt x="39" y="527"/>
                    <a:pt x="36" y="531"/>
                  </a:cubicBezTo>
                  <a:cubicBezTo>
                    <a:pt x="23" y="543"/>
                    <a:pt x="23" y="564"/>
                    <a:pt x="36" y="576"/>
                  </a:cubicBezTo>
                  <a:cubicBezTo>
                    <a:pt x="40" y="580"/>
                    <a:pt x="40" y="580"/>
                    <a:pt x="40" y="580"/>
                  </a:cubicBezTo>
                  <a:cubicBezTo>
                    <a:pt x="37" y="582"/>
                    <a:pt x="37" y="582"/>
                    <a:pt x="37" y="582"/>
                  </a:cubicBezTo>
                  <a:cubicBezTo>
                    <a:pt x="35" y="583"/>
                    <a:pt x="33" y="585"/>
                    <a:pt x="31" y="587"/>
                  </a:cubicBezTo>
                  <a:cubicBezTo>
                    <a:pt x="19" y="599"/>
                    <a:pt x="19" y="620"/>
                    <a:pt x="31" y="633"/>
                  </a:cubicBezTo>
                  <a:cubicBezTo>
                    <a:pt x="75" y="676"/>
                    <a:pt x="75" y="676"/>
                    <a:pt x="75" y="676"/>
                  </a:cubicBezTo>
                  <a:cubicBezTo>
                    <a:pt x="88" y="689"/>
                    <a:pt x="108" y="689"/>
                    <a:pt x="121" y="677"/>
                  </a:cubicBezTo>
                  <a:cubicBezTo>
                    <a:pt x="123" y="675"/>
                    <a:pt x="124" y="673"/>
                    <a:pt x="126" y="671"/>
                  </a:cubicBezTo>
                  <a:cubicBezTo>
                    <a:pt x="127" y="668"/>
                    <a:pt x="127" y="668"/>
                    <a:pt x="127" y="668"/>
                  </a:cubicBezTo>
                  <a:cubicBezTo>
                    <a:pt x="131" y="672"/>
                    <a:pt x="131" y="672"/>
                    <a:pt x="131" y="672"/>
                  </a:cubicBezTo>
                  <a:cubicBezTo>
                    <a:pt x="144" y="684"/>
                    <a:pt x="165" y="685"/>
                    <a:pt x="177" y="672"/>
                  </a:cubicBezTo>
                  <a:cubicBezTo>
                    <a:pt x="181" y="669"/>
                    <a:pt x="183" y="665"/>
                    <a:pt x="185" y="660"/>
                  </a:cubicBezTo>
                  <a:cubicBezTo>
                    <a:pt x="186" y="658"/>
                    <a:pt x="186" y="658"/>
                    <a:pt x="186" y="658"/>
                  </a:cubicBezTo>
                  <a:cubicBezTo>
                    <a:pt x="188" y="658"/>
                    <a:pt x="188" y="658"/>
                    <a:pt x="188" y="658"/>
                  </a:cubicBezTo>
                  <a:cubicBezTo>
                    <a:pt x="198" y="660"/>
                    <a:pt x="209" y="657"/>
                    <a:pt x="216" y="649"/>
                  </a:cubicBezTo>
                  <a:cubicBezTo>
                    <a:pt x="221" y="644"/>
                    <a:pt x="224" y="638"/>
                    <a:pt x="225" y="630"/>
                  </a:cubicBezTo>
                  <a:cubicBezTo>
                    <a:pt x="225" y="628"/>
                    <a:pt x="225" y="628"/>
                    <a:pt x="225" y="628"/>
                  </a:cubicBezTo>
                  <a:cubicBezTo>
                    <a:pt x="227" y="628"/>
                    <a:pt x="227" y="628"/>
                    <a:pt x="227" y="628"/>
                  </a:cubicBezTo>
                  <a:cubicBezTo>
                    <a:pt x="235" y="627"/>
                    <a:pt x="241" y="624"/>
                    <a:pt x="246" y="619"/>
                  </a:cubicBezTo>
                  <a:cubicBezTo>
                    <a:pt x="256" y="609"/>
                    <a:pt x="259" y="593"/>
                    <a:pt x="252" y="580"/>
                  </a:cubicBezTo>
                  <a:cubicBezTo>
                    <a:pt x="249" y="575"/>
                    <a:pt x="249" y="575"/>
                    <a:pt x="249" y="575"/>
                  </a:cubicBezTo>
                  <a:cubicBezTo>
                    <a:pt x="255" y="576"/>
                    <a:pt x="255" y="576"/>
                    <a:pt x="255" y="576"/>
                  </a:cubicBezTo>
                  <a:cubicBezTo>
                    <a:pt x="259" y="577"/>
                    <a:pt x="263" y="578"/>
                    <a:pt x="266" y="578"/>
                  </a:cubicBezTo>
                  <a:cubicBezTo>
                    <a:pt x="295" y="581"/>
                    <a:pt x="324" y="575"/>
                    <a:pt x="348" y="560"/>
                  </a:cubicBezTo>
                  <a:cubicBezTo>
                    <a:pt x="357" y="555"/>
                    <a:pt x="366" y="549"/>
                    <a:pt x="374" y="542"/>
                  </a:cubicBezTo>
                  <a:cubicBezTo>
                    <a:pt x="389" y="530"/>
                    <a:pt x="405" y="518"/>
                    <a:pt x="423" y="515"/>
                  </a:cubicBezTo>
                  <a:cubicBezTo>
                    <a:pt x="425" y="514"/>
                    <a:pt x="425" y="514"/>
                    <a:pt x="425" y="514"/>
                  </a:cubicBezTo>
                  <a:cubicBezTo>
                    <a:pt x="477" y="504"/>
                    <a:pt x="519" y="496"/>
                    <a:pt x="558" y="475"/>
                  </a:cubicBezTo>
                  <a:cubicBezTo>
                    <a:pt x="580" y="464"/>
                    <a:pt x="600" y="449"/>
                    <a:pt x="619" y="430"/>
                  </a:cubicBezTo>
                  <a:cubicBezTo>
                    <a:pt x="713" y="336"/>
                    <a:pt x="713" y="183"/>
                    <a:pt x="619" y="89"/>
                  </a:cubicBezTo>
                  <a:close/>
                </a:path>
              </a:pathLst>
            </a:custGeom>
            <a:solidFill>
              <a:srgbClr val="3976BD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390" name="Freeform 6"/>
            <p:cNvSpPr/>
            <p:nvPr/>
          </p:nvSpPr>
          <p:spPr>
            <a:xfrm>
              <a:off x="4959350" y="3660775"/>
              <a:ext cx="1554163" cy="1103313"/>
            </a:xfrm>
            <a:custGeom>
              <a:avLst/>
              <a:gdLst/>
              <a:ahLst/>
              <a:cxnLst>
                <a:cxn ang="0">
                  <a:pos x="1554163" y="649257"/>
                </a:cxn>
                <a:cxn ang="0">
                  <a:pos x="1532931" y="661987"/>
                </a:cxn>
                <a:cxn ang="0">
                  <a:pos x="989398" y="818997"/>
                </a:cxn>
                <a:cxn ang="0">
                  <a:pos x="980906" y="818997"/>
                </a:cxn>
                <a:cxn ang="0">
                  <a:pos x="743110" y="950546"/>
                </a:cxn>
                <a:cxn ang="0">
                  <a:pos x="641198" y="1022686"/>
                </a:cxn>
                <a:cxn ang="0">
                  <a:pos x="335461" y="1090582"/>
                </a:cxn>
                <a:cxn ang="0">
                  <a:pos x="46709" y="950546"/>
                </a:cxn>
                <a:cxn ang="0">
                  <a:pos x="0" y="903867"/>
                </a:cxn>
                <a:cxn ang="0">
                  <a:pos x="352446" y="551656"/>
                </a:cxn>
                <a:cxn ang="0">
                  <a:pos x="416142" y="403133"/>
                </a:cxn>
                <a:cxn ang="0">
                  <a:pos x="292997" y="377672"/>
                </a:cxn>
                <a:cxn ang="0">
                  <a:pos x="339707" y="203688"/>
                </a:cxn>
                <a:cxn ang="0">
                  <a:pos x="496822" y="161253"/>
                </a:cxn>
                <a:cxn ang="0">
                  <a:pos x="543532" y="297045"/>
                </a:cxn>
                <a:cxn ang="0">
                  <a:pos x="649691" y="258854"/>
                </a:cxn>
                <a:cxn ang="0">
                  <a:pos x="904471" y="0"/>
                </a:cxn>
                <a:cxn ang="0">
                  <a:pos x="1082818" y="178227"/>
                </a:cxn>
                <a:cxn ang="0">
                  <a:pos x="1099803" y="267341"/>
                </a:cxn>
                <a:cxn ang="0">
                  <a:pos x="963920" y="305532"/>
                </a:cxn>
                <a:cxn ang="0">
                  <a:pos x="1010630" y="466786"/>
                </a:cxn>
                <a:cxn ang="0">
                  <a:pos x="1159252" y="509221"/>
                </a:cxn>
                <a:cxn ang="0">
                  <a:pos x="1188977" y="403133"/>
                </a:cxn>
                <a:cxn ang="0">
                  <a:pos x="1329106" y="424351"/>
                </a:cxn>
                <a:cxn ang="0">
                  <a:pos x="1554163" y="649257"/>
                </a:cxn>
              </a:cxnLst>
              <a:pathLst>
                <a:path w="366" h="260">
                  <a:moveTo>
                    <a:pt x="366" y="153"/>
                  </a:moveTo>
                  <a:cubicBezTo>
                    <a:pt x="364" y="154"/>
                    <a:pt x="363" y="155"/>
                    <a:pt x="361" y="156"/>
                  </a:cubicBezTo>
                  <a:cubicBezTo>
                    <a:pt x="324" y="175"/>
                    <a:pt x="284" y="183"/>
                    <a:pt x="233" y="193"/>
                  </a:cubicBezTo>
                  <a:cubicBezTo>
                    <a:pt x="231" y="193"/>
                    <a:pt x="231" y="193"/>
                    <a:pt x="231" y="193"/>
                  </a:cubicBezTo>
                  <a:cubicBezTo>
                    <a:pt x="209" y="198"/>
                    <a:pt x="191" y="212"/>
                    <a:pt x="175" y="224"/>
                  </a:cubicBezTo>
                  <a:cubicBezTo>
                    <a:pt x="167" y="230"/>
                    <a:pt x="159" y="237"/>
                    <a:pt x="151" y="241"/>
                  </a:cubicBezTo>
                  <a:cubicBezTo>
                    <a:pt x="130" y="254"/>
                    <a:pt x="104" y="260"/>
                    <a:pt x="79" y="257"/>
                  </a:cubicBezTo>
                  <a:cubicBezTo>
                    <a:pt x="54" y="254"/>
                    <a:pt x="30" y="242"/>
                    <a:pt x="11" y="224"/>
                  </a:cubicBezTo>
                  <a:cubicBezTo>
                    <a:pt x="0" y="213"/>
                    <a:pt x="0" y="213"/>
                    <a:pt x="0" y="213"/>
                  </a:cubicBezTo>
                  <a:cubicBezTo>
                    <a:pt x="83" y="130"/>
                    <a:pt x="83" y="130"/>
                    <a:pt x="83" y="130"/>
                  </a:cubicBezTo>
                  <a:cubicBezTo>
                    <a:pt x="100" y="114"/>
                    <a:pt x="105" y="102"/>
                    <a:pt x="98" y="95"/>
                  </a:cubicBezTo>
                  <a:cubicBezTo>
                    <a:pt x="92" y="89"/>
                    <a:pt x="77" y="98"/>
                    <a:pt x="69" y="89"/>
                  </a:cubicBezTo>
                  <a:cubicBezTo>
                    <a:pt x="64" y="84"/>
                    <a:pt x="63" y="65"/>
                    <a:pt x="80" y="48"/>
                  </a:cubicBezTo>
                  <a:cubicBezTo>
                    <a:pt x="97" y="31"/>
                    <a:pt x="112" y="32"/>
                    <a:pt x="117" y="38"/>
                  </a:cubicBezTo>
                  <a:cubicBezTo>
                    <a:pt x="125" y="46"/>
                    <a:pt x="118" y="60"/>
                    <a:pt x="128" y="70"/>
                  </a:cubicBezTo>
                  <a:cubicBezTo>
                    <a:pt x="135" y="77"/>
                    <a:pt x="146" y="68"/>
                    <a:pt x="153" y="61"/>
                  </a:cubicBezTo>
                  <a:cubicBezTo>
                    <a:pt x="213" y="0"/>
                    <a:pt x="213" y="0"/>
                    <a:pt x="213" y="0"/>
                  </a:cubicBezTo>
                  <a:cubicBezTo>
                    <a:pt x="255" y="42"/>
                    <a:pt x="255" y="42"/>
                    <a:pt x="255" y="42"/>
                  </a:cubicBezTo>
                  <a:cubicBezTo>
                    <a:pt x="263" y="50"/>
                    <a:pt x="263" y="59"/>
                    <a:pt x="259" y="63"/>
                  </a:cubicBezTo>
                  <a:cubicBezTo>
                    <a:pt x="249" y="73"/>
                    <a:pt x="236" y="64"/>
                    <a:pt x="227" y="72"/>
                  </a:cubicBezTo>
                  <a:cubicBezTo>
                    <a:pt x="219" y="81"/>
                    <a:pt x="224" y="97"/>
                    <a:pt x="238" y="110"/>
                  </a:cubicBezTo>
                  <a:cubicBezTo>
                    <a:pt x="251" y="123"/>
                    <a:pt x="266" y="127"/>
                    <a:pt x="273" y="120"/>
                  </a:cubicBezTo>
                  <a:cubicBezTo>
                    <a:pt x="281" y="113"/>
                    <a:pt x="274" y="101"/>
                    <a:pt x="280" y="95"/>
                  </a:cubicBezTo>
                  <a:cubicBezTo>
                    <a:pt x="286" y="89"/>
                    <a:pt x="297" y="84"/>
                    <a:pt x="313" y="100"/>
                  </a:cubicBezTo>
                  <a:lnTo>
                    <a:pt x="366" y="153"/>
                  </a:lnTo>
                  <a:close/>
                </a:path>
              </a:pathLst>
            </a:custGeom>
            <a:solidFill>
              <a:srgbClr val="3976BD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391" name="Freeform 7"/>
            <p:cNvSpPr/>
            <p:nvPr/>
          </p:nvSpPr>
          <p:spPr>
            <a:xfrm>
              <a:off x="5218113" y="2505075"/>
              <a:ext cx="1517650" cy="1155700"/>
            </a:xfrm>
            <a:custGeom>
              <a:avLst/>
              <a:gdLst/>
              <a:ahLst/>
              <a:cxnLst>
                <a:cxn ang="0">
                  <a:pos x="1207318" y="943255"/>
                </a:cxn>
                <a:cxn ang="0">
                  <a:pos x="1020268" y="989993"/>
                </a:cxn>
                <a:cxn ang="0">
                  <a:pos x="986259" y="871023"/>
                </a:cxn>
                <a:cxn ang="0">
                  <a:pos x="888484" y="913512"/>
                </a:cxn>
                <a:cxn ang="0">
                  <a:pos x="646170" y="1155700"/>
                </a:cxn>
                <a:cxn ang="0">
                  <a:pos x="471874" y="981495"/>
                </a:cxn>
                <a:cxn ang="0">
                  <a:pos x="429363" y="883770"/>
                </a:cxn>
                <a:cxn ang="0">
                  <a:pos x="565399" y="824286"/>
                </a:cxn>
                <a:cxn ang="0">
                  <a:pos x="488878" y="654330"/>
                </a:cxn>
                <a:cxn ang="0">
                  <a:pos x="323085" y="624587"/>
                </a:cxn>
                <a:cxn ang="0">
                  <a:pos x="284825" y="743556"/>
                </a:cxn>
                <a:cxn ang="0">
                  <a:pos x="157291" y="667076"/>
                </a:cxn>
                <a:cxn ang="0">
                  <a:pos x="0" y="509867"/>
                </a:cxn>
                <a:cxn ang="0">
                  <a:pos x="170044" y="288925"/>
                </a:cxn>
                <a:cxn ang="0">
                  <a:pos x="811964" y="8497"/>
                </a:cxn>
                <a:cxn ang="0">
                  <a:pos x="1470887" y="242187"/>
                </a:cxn>
                <a:cxn ang="0">
                  <a:pos x="1496394" y="263431"/>
                </a:cxn>
                <a:cxn ang="0">
                  <a:pos x="1504896" y="276178"/>
                </a:cxn>
                <a:cxn ang="0">
                  <a:pos x="1517650" y="288925"/>
                </a:cxn>
                <a:cxn ang="0">
                  <a:pos x="1152053" y="654330"/>
                </a:cxn>
                <a:cxn ang="0">
                  <a:pos x="1113793" y="735059"/>
                </a:cxn>
                <a:cxn ang="0">
                  <a:pos x="1224322" y="756303"/>
                </a:cxn>
                <a:cxn ang="0">
                  <a:pos x="1207318" y="943255"/>
                </a:cxn>
              </a:cxnLst>
              <a:pathLst>
                <a:path w="357" h="272">
                  <a:moveTo>
                    <a:pt x="284" y="222"/>
                  </a:moveTo>
                  <a:cubicBezTo>
                    <a:pt x="257" y="248"/>
                    <a:pt x="244" y="236"/>
                    <a:pt x="240" y="233"/>
                  </a:cubicBezTo>
                  <a:cubicBezTo>
                    <a:pt x="233" y="226"/>
                    <a:pt x="238" y="211"/>
                    <a:pt x="232" y="205"/>
                  </a:cubicBezTo>
                  <a:cubicBezTo>
                    <a:pt x="227" y="201"/>
                    <a:pt x="222" y="203"/>
                    <a:pt x="209" y="215"/>
                  </a:cubicBezTo>
                  <a:cubicBezTo>
                    <a:pt x="152" y="272"/>
                    <a:pt x="152" y="272"/>
                    <a:pt x="152" y="272"/>
                  </a:cubicBezTo>
                  <a:cubicBezTo>
                    <a:pt x="111" y="231"/>
                    <a:pt x="111" y="231"/>
                    <a:pt x="111" y="231"/>
                  </a:cubicBezTo>
                  <a:cubicBezTo>
                    <a:pt x="104" y="224"/>
                    <a:pt x="96" y="213"/>
                    <a:pt x="101" y="208"/>
                  </a:cubicBezTo>
                  <a:cubicBezTo>
                    <a:pt x="110" y="199"/>
                    <a:pt x="123" y="204"/>
                    <a:pt x="133" y="194"/>
                  </a:cubicBezTo>
                  <a:cubicBezTo>
                    <a:pt x="142" y="185"/>
                    <a:pt x="132" y="166"/>
                    <a:pt x="115" y="154"/>
                  </a:cubicBezTo>
                  <a:cubicBezTo>
                    <a:pt x="94" y="139"/>
                    <a:pt x="82" y="141"/>
                    <a:pt x="76" y="147"/>
                  </a:cubicBezTo>
                  <a:cubicBezTo>
                    <a:pt x="70" y="153"/>
                    <a:pt x="74" y="167"/>
                    <a:pt x="67" y="175"/>
                  </a:cubicBezTo>
                  <a:cubicBezTo>
                    <a:pt x="61" y="180"/>
                    <a:pt x="42" y="162"/>
                    <a:pt x="37" y="157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0" y="101"/>
                    <a:pt x="23" y="84"/>
                    <a:pt x="40" y="68"/>
                  </a:cubicBezTo>
                  <a:cubicBezTo>
                    <a:pt x="80" y="27"/>
                    <a:pt x="134" y="4"/>
                    <a:pt x="191" y="2"/>
                  </a:cubicBezTo>
                  <a:cubicBezTo>
                    <a:pt x="248" y="0"/>
                    <a:pt x="303" y="20"/>
                    <a:pt x="346" y="57"/>
                  </a:cubicBezTo>
                  <a:cubicBezTo>
                    <a:pt x="348" y="59"/>
                    <a:pt x="350" y="60"/>
                    <a:pt x="352" y="62"/>
                  </a:cubicBezTo>
                  <a:cubicBezTo>
                    <a:pt x="353" y="63"/>
                    <a:pt x="354" y="64"/>
                    <a:pt x="354" y="65"/>
                  </a:cubicBezTo>
                  <a:cubicBezTo>
                    <a:pt x="355" y="66"/>
                    <a:pt x="356" y="67"/>
                    <a:pt x="357" y="68"/>
                  </a:cubicBezTo>
                  <a:cubicBezTo>
                    <a:pt x="271" y="154"/>
                    <a:pt x="271" y="154"/>
                    <a:pt x="271" y="154"/>
                  </a:cubicBezTo>
                  <a:cubicBezTo>
                    <a:pt x="263" y="162"/>
                    <a:pt x="257" y="168"/>
                    <a:pt x="262" y="173"/>
                  </a:cubicBezTo>
                  <a:cubicBezTo>
                    <a:pt x="270" y="180"/>
                    <a:pt x="281" y="171"/>
                    <a:pt x="288" y="178"/>
                  </a:cubicBezTo>
                  <a:cubicBezTo>
                    <a:pt x="296" y="187"/>
                    <a:pt x="303" y="202"/>
                    <a:pt x="284" y="222"/>
                  </a:cubicBezTo>
                  <a:close/>
                </a:path>
              </a:pathLst>
            </a:custGeom>
            <a:solidFill>
              <a:srgbClr val="3976BD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392" name="Freeform 8"/>
            <p:cNvSpPr/>
            <p:nvPr/>
          </p:nvSpPr>
          <p:spPr>
            <a:xfrm>
              <a:off x="4556125" y="4348163"/>
              <a:ext cx="623888" cy="620713"/>
            </a:xfrm>
            <a:custGeom>
              <a:avLst/>
              <a:gdLst/>
              <a:ahLst/>
              <a:cxnLst>
                <a:cxn ang="0">
                  <a:pos x="29708" y="123292"/>
                </a:cxn>
                <a:cxn ang="0">
                  <a:pos x="29708" y="25508"/>
                </a:cxn>
                <a:cxn ang="0">
                  <a:pos x="123079" y="25508"/>
                </a:cxn>
                <a:cxn ang="0">
                  <a:pos x="594179" y="501672"/>
                </a:cxn>
                <a:cxn ang="0">
                  <a:pos x="598423" y="595204"/>
                </a:cxn>
                <a:cxn ang="0">
                  <a:pos x="500808" y="595204"/>
                </a:cxn>
                <a:cxn ang="0">
                  <a:pos x="29708" y="123292"/>
                </a:cxn>
              </a:cxnLst>
              <a:pathLst>
                <a:path w="147" h="146">
                  <a:moveTo>
                    <a:pt x="7" y="29"/>
                  </a:moveTo>
                  <a:cubicBezTo>
                    <a:pt x="1" y="22"/>
                    <a:pt x="0" y="12"/>
                    <a:pt x="7" y="6"/>
                  </a:cubicBezTo>
                  <a:cubicBezTo>
                    <a:pt x="13" y="0"/>
                    <a:pt x="23" y="0"/>
                    <a:pt x="29" y="6"/>
                  </a:cubicBezTo>
                  <a:cubicBezTo>
                    <a:pt x="140" y="118"/>
                    <a:pt x="140" y="118"/>
                    <a:pt x="140" y="118"/>
                  </a:cubicBezTo>
                  <a:cubicBezTo>
                    <a:pt x="147" y="124"/>
                    <a:pt x="147" y="134"/>
                    <a:pt x="141" y="140"/>
                  </a:cubicBezTo>
                  <a:cubicBezTo>
                    <a:pt x="135" y="146"/>
                    <a:pt x="124" y="146"/>
                    <a:pt x="118" y="140"/>
                  </a:cubicBezTo>
                  <a:lnTo>
                    <a:pt x="7" y="29"/>
                  </a:lnTo>
                  <a:close/>
                </a:path>
              </a:pathLst>
            </a:custGeom>
            <a:solidFill>
              <a:srgbClr val="3976BD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393" name="Freeform 9"/>
            <p:cNvSpPr/>
            <p:nvPr/>
          </p:nvSpPr>
          <p:spPr>
            <a:xfrm>
              <a:off x="4429125" y="4479925"/>
              <a:ext cx="619125" cy="620713"/>
            </a:xfrm>
            <a:custGeom>
              <a:avLst/>
              <a:gdLst/>
              <a:ahLst/>
              <a:cxnLst>
                <a:cxn ang="0">
                  <a:pos x="25443" y="119040"/>
                </a:cxn>
                <a:cxn ang="0">
                  <a:pos x="25443" y="25508"/>
                </a:cxn>
                <a:cxn ang="0">
                  <a:pos x="118736" y="25508"/>
                </a:cxn>
                <a:cxn ang="0">
                  <a:pos x="593681" y="497420"/>
                </a:cxn>
                <a:cxn ang="0">
                  <a:pos x="593681" y="595204"/>
                </a:cxn>
                <a:cxn ang="0">
                  <a:pos x="500388" y="590952"/>
                </a:cxn>
                <a:cxn ang="0">
                  <a:pos x="25443" y="119040"/>
                </a:cxn>
              </a:cxnLst>
              <a:pathLst>
                <a:path w="146" h="146">
                  <a:moveTo>
                    <a:pt x="6" y="28"/>
                  </a:moveTo>
                  <a:cubicBezTo>
                    <a:pt x="0" y="22"/>
                    <a:pt x="0" y="12"/>
                    <a:pt x="6" y="6"/>
                  </a:cubicBezTo>
                  <a:cubicBezTo>
                    <a:pt x="12" y="0"/>
                    <a:pt x="22" y="0"/>
                    <a:pt x="28" y="6"/>
                  </a:cubicBezTo>
                  <a:cubicBezTo>
                    <a:pt x="140" y="117"/>
                    <a:pt x="140" y="117"/>
                    <a:pt x="140" y="117"/>
                  </a:cubicBezTo>
                  <a:cubicBezTo>
                    <a:pt x="146" y="124"/>
                    <a:pt x="146" y="134"/>
                    <a:pt x="140" y="140"/>
                  </a:cubicBezTo>
                  <a:cubicBezTo>
                    <a:pt x="134" y="146"/>
                    <a:pt x="124" y="146"/>
                    <a:pt x="118" y="139"/>
                  </a:cubicBezTo>
                  <a:lnTo>
                    <a:pt x="6" y="28"/>
                  </a:lnTo>
                  <a:close/>
                </a:path>
              </a:pathLst>
            </a:custGeom>
            <a:solidFill>
              <a:srgbClr val="3976BD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394" name="Freeform 10"/>
            <p:cNvSpPr/>
            <p:nvPr/>
          </p:nvSpPr>
          <p:spPr>
            <a:xfrm>
              <a:off x="4330700" y="4641850"/>
              <a:ext cx="557213" cy="552450"/>
            </a:xfrm>
            <a:custGeom>
              <a:avLst/>
              <a:gdLst/>
              <a:ahLst/>
              <a:cxnLst>
                <a:cxn ang="0">
                  <a:pos x="29774" y="123238"/>
                </a:cxn>
                <a:cxn ang="0">
                  <a:pos x="29774" y="25497"/>
                </a:cxn>
                <a:cxn ang="0">
                  <a:pos x="123352" y="29747"/>
                </a:cxn>
                <a:cxn ang="0">
                  <a:pos x="527438" y="433460"/>
                </a:cxn>
                <a:cxn ang="0">
                  <a:pos x="531691" y="526952"/>
                </a:cxn>
                <a:cxn ang="0">
                  <a:pos x="433860" y="526952"/>
                </a:cxn>
                <a:cxn ang="0">
                  <a:pos x="29774" y="123238"/>
                </a:cxn>
              </a:cxnLst>
              <a:pathLst>
                <a:path w="131" h="130">
                  <a:moveTo>
                    <a:pt x="7" y="29"/>
                  </a:moveTo>
                  <a:cubicBezTo>
                    <a:pt x="1" y="22"/>
                    <a:pt x="0" y="12"/>
                    <a:pt x="7" y="6"/>
                  </a:cubicBezTo>
                  <a:cubicBezTo>
                    <a:pt x="13" y="0"/>
                    <a:pt x="23" y="0"/>
                    <a:pt x="29" y="7"/>
                  </a:cubicBezTo>
                  <a:cubicBezTo>
                    <a:pt x="124" y="102"/>
                    <a:pt x="124" y="102"/>
                    <a:pt x="124" y="102"/>
                  </a:cubicBezTo>
                  <a:cubicBezTo>
                    <a:pt x="130" y="108"/>
                    <a:pt x="131" y="118"/>
                    <a:pt x="125" y="124"/>
                  </a:cubicBezTo>
                  <a:cubicBezTo>
                    <a:pt x="118" y="130"/>
                    <a:pt x="108" y="130"/>
                    <a:pt x="102" y="124"/>
                  </a:cubicBezTo>
                  <a:lnTo>
                    <a:pt x="7" y="29"/>
                  </a:lnTo>
                  <a:close/>
                </a:path>
              </a:pathLst>
            </a:custGeom>
            <a:solidFill>
              <a:srgbClr val="3976BD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395" name="Freeform 11"/>
            <p:cNvSpPr/>
            <p:nvPr/>
          </p:nvSpPr>
          <p:spPr>
            <a:xfrm>
              <a:off x="4314825" y="4879975"/>
              <a:ext cx="330200" cy="334963"/>
            </a:xfrm>
            <a:custGeom>
              <a:avLst/>
              <a:gdLst/>
              <a:ahLst/>
              <a:cxnLst>
                <a:cxn ang="0">
                  <a:pos x="25400" y="122961"/>
                </a:cxn>
                <a:cxn ang="0">
                  <a:pos x="25400" y="29680"/>
                </a:cxn>
                <a:cxn ang="0">
                  <a:pos x="118533" y="29680"/>
                </a:cxn>
                <a:cxn ang="0">
                  <a:pos x="304800" y="216241"/>
                </a:cxn>
                <a:cxn ang="0">
                  <a:pos x="304800" y="309522"/>
                </a:cxn>
                <a:cxn ang="0">
                  <a:pos x="211666" y="309522"/>
                </a:cxn>
                <a:cxn ang="0">
                  <a:pos x="25400" y="122961"/>
                </a:cxn>
              </a:cxnLst>
              <a:pathLst>
                <a:path w="78" h="79">
                  <a:moveTo>
                    <a:pt x="6" y="29"/>
                  </a:moveTo>
                  <a:cubicBezTo>
                    <a:pt x="0" y="23"/>
                    <a:pt x="0" y="13"/>
                    <a:pt x="6" y="7"/>
                  </a:cubicBezTo>
                  <a:cubicBezTo>
                    <a:pt x="12" y="0"/>
                    <a:pt x="22" y="1"/>
                    <a:pt x="28" y="7"/>
                  </a:cubicBezTo>
                  <a:cubicBezTo>
                    <a:pt x="72" y="51"/>
                    <a:pt x="72" y="51"/>
                    <a:pt x="72" y="51"/>
                  </a:cubicBezTo>
                  <a:cubicBezTo>
                    <a:pt x="78" y="57"/>
                    <a:pt x="78" y="67"/>
                    <a:pt x="72" y="73"/>
                  </a:cubicBezTo>
                  <a:cubicBezTo>
                    <a:pt x="66" y="79"/>
                    <a:pt x="56" y="79"/>
                    <a:pt x="50" y="73"/>
                  </a:cubicBezTo>
                  <a:lnTo>
                    <a:pt x="6" y="29"/>
                  </a:lnTo>
                  <a:close/>
                </a:path>
              </a:pathLst>
            </a:custGeom>
            <a:solidFill>
              <a:srgbClr val="3976BD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396" name="Freeform 12"/>
            <p:cNvSpPr>
              <a:spLocks noEditPoints="1"/>
            </p:cNvSpPr>
            <p:nvPr/>
          </p:nvSpPr>
          <p:spPr>
            <a:xfrm>
              <a:off x="4157663" y="1490663"/>
              <a:ext cx="3881438" cy="3881438"/>
            </a:xfrm>
            <a:custGeom>
              <a:avLst/>
              <a:gdLst/>
              <a:ahLst/>
              <a:cxnLst>
                <a:cxn ang="0">
                  <a:pos x="1813319" y="3864451"/>
                </a:cxn>
                <a:cxn ang="0">
                  <a:pos x="1800579" y="3834724"/>
                </a:cxn>
                <a:cxn ang="0">
                  <a:pos x="1800579" y="3711572"/>
                </a:cxn>
                <a:cxn ang="0">
                  <a:pos x="1847292" y="3664858"/>
                </a:cxn>
                <a:cxn ang="0">
                  <a:pos x="1881265" y="3677598"/>
                </a:cxn>
                <a:cxn ang="0">
                  <a:pos x="1894005" y="3711572"/>
                </a:cxn>
                <a:cxn ang="0">
                  <a:pos x="1894005" y="3834724"/>
                </a:cxn>
                <a:cxn ang="0">
                  <a:pos x="1847292" y="3881438"/>
                </a:cxn>
                <a:cxn ang="0">
                  <a:pos x="1813319" y="3864451"/>
                </a:cxn>
                <a:cxn ang="0">
                  <a:pos x="12739" y="2068118"/>
                </a:cxn>
                <a:cxn ang="0">
                  <a:pos x="0" y="2034145"/>
                </a:cxn>
                <a:cxn ang="0">
                  <a:pos x="46713" y="1987432"/>
                </a:cxn>
                <a:cxn ang="0">
                  <a:pos x="169865" y="1987432"/>
                </a:cxn>
                <a:cxn ang="0">
                  <a:pos x="203839" y="2000172"/>
                </a:cxn>
                <a:cxn ang="0">
                  <a:pos x="216579" y="2034145"/>
                </a:cxn>
                <a:cxn ang="0">
                  <a:pos x="203839" y="2068118"/>
                </a:cxn>
                <a:cxn ang="0">
                  <a:pos x="169865" y="2080858"/>
                </a:cxn>
                <a:cxn ang="0">
                  <a:pos x="46713" y="2080858"/>
                </a:cxn>
                <a:cxn ang="0">
                  <a:pos x="12739" y="2068118"/>
                </a:cxn>
                <a:cxn ang="0">
                  <a:pos x="3002381" y="3252933"/>
                </a:cxn>
                <a:cxn ang="0">
                  <a:pos x="3002381" y="3184987"/>
                </a:cxn>
                <a:cxn ang="0">
                  <a:pos x="3066081" y="3184987"/>
                </a:cxn>
                <a:cxn ang="0">
                  <a:pos x="3218960" y="3337866"/>
                </a:cxn>
                <a:cxn ang="0">
                  <a:pos x="3218960" y="3405813"/>
                </a:cxn>
                <a:cxn ang="0">
                  <a:pos x="3151014" y="3405813"/>
                </a:cxn>
                <a:cxn ang="0">
                  <a:pos x="3002381" y="3252933"/>
                </a:cxn>
                <a:cxn ang="0">
                  <a:pos x="475624" y="726177"/>
                </a:cxn>
                <a:cxn ang="0">
                  <a:pos x="475624" y="662477"/>
                </a:cxn>
                <a:cxn ang="0">
                  <a:pos x="539324" y="662477"/>
                </a:cxn>
                <a:cxn ang="0">
                  <a:pos x="692203" y="815356"/>
                </a:cxn>
                <a:cxn ang="0">
                  <a:pos x="692203" y="879056"/>
                </a:cxn>
                <a:cxn ang="0">
                  <a:pos x="628504" y="879056"/>
                </a:cxn>
                <a:cxn ang="0">
                  <a:pos x="475624" y="726177"/>
                </a:cxn>
                <a:cxn ang="0">
                  <a:pos x="1813319" y="386445"/>
                </a:cxn>
                <a:cxn ang="0">
                  <a:pos x="1800579" y="356718"/>
                </a:cxn>
                <a:cxn ang="0">
                  <a:pos x="1800579" y="46713"/>
                </a:cxn>
                <a:cxn ang="0">
                  <a:pos x="1847292" y="0"/>
                </a:cxn>
                <a:cxn ang="0">
                  <a:pos x="1881265" y="12739"/>
                </a:cxn>
                <a:cxn ang="0">
                  <a:pos x="1894005" y="46713"/>
                </a:cxn>
                <a:cxn ang="0">
                  <a:pos x="1894005" y="356718"/>
                </a:cxn>
                <a:cxn ang="0">
                  <a:pos x="1881265" y="386445"/>
                </a:cxn>
                <a:cxn ang="0">
                  <a:pos x="1847292" y="403431"/>
                </a:cxn>
                <a:cxn ang="0">
                  <a:pos x="1813319" y="386445"/>
                </a:cxn>
                <a:cxn ang="0">
                  <a:pos x="3490746" y="2059625"/>
                </a:cxn>
                <a:cxn ang="0">
                  <a:pos x="3478006" y="2025651"/>
                </a:cxn>
                <a:cxn ang="0">
                  <a:pos x="3528966" y="1978938"/>
                </a:cxn>
                <a:cxn ang="0">
                  <a:pos x="3834724" y="1991678"/>
                </a:cxn>
                <a:cxn ang="0">
                  <a:pos x="3868698" y="2004418"/>
                </a:cxn>
                <a:cxn ang="0">
                  <a:pos x="3881438" y="2042638"/>
                </a:cxn>
                <a:cxn ang="0">
                  <a:pos x="3830478" y="2085105"/>
                </a:cxn>
                <a:cxn ang="0">
                  <a:pos x="3524719" y="2076611"/>
                </a:cxn>
                <a:cxn ang="0">
                  <a:pos x="3490746" y="2059625"/>
                </a:cxn>
                <a:cxn ang="0">
                  <a:pos x="3002381" y="879056"/>
                </a:cxn>
                <a:cxn ang="0">
                  <a:pos x="3002381" y="815356"/>
                </a:cxn>
                <a:cxn ang="0">
                  <a:pos x="3269920" y="543571"/>
                </a:cxn>
                <a:cxn ang="0">
                  <a:pos x="3337866" y="543571"/>
                </a:cxn>
                <a:cxn ang="0">
                  <a:pos x="3337866" y="607270"/>
                </a:cxn>
                <a:cxn ang="0">
                  <a:pos x="3066081" y="879056"/>
                </a:cxn>
                <a:cxn ang="0">
                  <a:pos x="3002381" y="879056"/>
                </a:cxn>
              </a:cxnLst>
              <a:pathLst>
                <a:path w="914" h="914">
                  <a:moveTo>
                    <a:pt x="427" y="910"/>
                  </a:moveTo>
                  <a:cubicBezTo>
                    <a:pt x="425" y="908"/>
                    <a:pt x="424" y="906"/>
                    <a:pt x="424" y="903"/>
                  </a:cubicBezTo>
                  <a:cubicBezTo>
                    <a:pt x="424" y="874"/>
                    <a:pt x="424" y="874"/>
                    <a:pt x="424" y="874"/>
                  </a:cubicBezTo>
                  <a:cubicBezTo>
                    <a:pt x="424" y="868"/>
                    <a:pt x="429" y="863"/>
                    <a:pt x="435" y="863"/>
                  </a:cubicBezTo>
                  <a:cubicBezTo>
                    <a:pt x="438" y="863"/>
                    <a:pt x="441" y="864"/>
                    <a:pt x="443" y="866"/>
                  </a:cubicBezTo>
                  <a:cubicBezTo>
                    <a:pt x="445" y="868"/>
                    <a:pt x="446" y="871"/>
                    <a:pt x="446" y="874"/>
                  </a:cubicBezTo>
                  <a:cubicBezTo>
                    <a:pt x="446" y="903"/>
                    <a:pt x="446" y="903"/>
                    <a:pt x="446" y="903"/>
                  </a:cubicBezTo>
                  <a:cubicBezTo>
                    <a:pt x="446" y="909"/>
                    <a:pt x="441" y="914"/>
                    <a:pt x="435" y="914"/>
                  </a:cubicBezTo>
                  <a:cubicBezTo>
                    <a:pt x="432" y="914"/>
                    <a:pt x="429" y="913"/>
                    <a:pt x="427" y="910"/>
                  </a:cubicBezTo>
                  <a:close/>
                  <a:moveTo>
                    <a:pt x="3" y="487"/>
                  </a:moveTo>
                  <a:cubicBezTo>
                    <a:pt x="1" y="485"/>
                    <a:pt x="0" y="482"/>
                    <a:pt x="0" y="479"/>
                  </a:cubicBezTo>
                  <a:cubicBezTo>
                    <a:pt x="0" y="473"/>
                    <a:pt x="5" y="468"/>
                    <a:pt x="11" y="468"/>
                  </a:cubicBezTo>
                  <a:cubicBezTo>
                    <a:pt x="40" y="468"/>
                    <a:pt x="40" y="468"/>
                    <a:pt x="40" y="468"/>
                  </a:cubicBezTo>
                  <a:cubicBezTo>
                    <a:pt x="43" y="468"/>
                    <a:pt x="46" y="469"/>
                    <a:pt x="48" y="471"/>
                  </a:cubicBezTo>
                  <a:cubicBezTo>
                    <a:pt x="50" y="473"/>
                    <a:pt x="51" y="476"/>
                    <a:pt x="51" y="479"/>
                  </a:cubicBezTo>
                  <a:cubicBezTo>
                    <a:pt x="51" y="482"/>
                    <a:pt x="50" y="485"/>
                    <a:pt x="48" y="487"/>
                  </a:cubicBezTo>
                  <a:cubicBezTo>
                    <a:pt x="46" y="489"/>
                    <a:pt x="43" y="490"/>
                    <a:pt x="40" y="490"/>
                  </a:cubicBezTo>
                  <a:cubicBezTo>
                    <a:pt x="11" y="490"/>
                    <a:pt x="11" y="490"/>
                    <a:pt x="11" y="490"/>
                  </a:cubicBezTo>
                  <a:cubicBezTo>
                    <a:pt x="8" y="490"/>
                    <a:pt x="5" y="489"/>
                    <a:pt x="3" y="487"/>
                  </a:cubicBezTo>
                  <a:close/>
                  <a:moveTo>
                    <a:pt x="707" y="766"/>
                  </a:moveTo>
                  <a:cubicBezTo>
                    <a:pt x="702" y="762"/>
                    <a:pt x="702" y="755"/>
                    <a:pt x="707" y="750"/>
                  </a:cubicBezTo>
                  <a:cubicBezTo>
                    <a:pt x="711" y="746"/>
                    <a:pt x="718" y="746"/>
                    <a:pt x="722" y="750"/>
                  </a:cubicBezTo>
                  <a:cubicBezTo>
                    <a:pt x="758" y="786"/>
                    <a:pt x="758" y="786"/>
                    <a:pt x="758" y="786"/>
                  </a:cubicBezTo>
                  <a:cubicBezTo>
                    <a:pt x="762" y="791"/>
                    <a:pt x="762" y="798"/>
                    <a:pt x="758" y="802"/>
                  </a:cubicBezTo>
                  <a:cubicBezTo>
                    <a:pt x="754" y="806"/>
                    <a:pt x="747" y="806"/>
                    <a:pt x="742" y="802"/>
                  </a:cubicBezTo>
                  <a:lnTo>
                    <a:pt x="707" y="766"/>
                  </a:lnTo>
                  <a:close/>
                  <a:moveTo>
                    <a:pt x="112" y="171"/>
                  </a:moveTo>
                  <a:cubicBezTo>
                    <a:pt x="107" y="167"/>
                    <a:pt x="107" y="160"/>
                    <a:pt x="112" y="156"/>
                  </a:cubicBezTo>
                  <a:cubicBezTo>
                    <a:pt x="116" y="151"/>
                    <a:pt x="123" y="151"/>
                    <a:pt x="127" y="156"/>
                  </a:cubicBezTo>
                  <a:cubicBezTo>
                    <a:pt x="163" y="192"/>
                    <a:pt x="163" y="192"/>
                    <a:pt x="163" y="192"/>
                  </a:cubicBezTo>
                  <a:cubicBezTo>
                    <a:pt x="168" y="196"/>
                    <a:pt x="168" y="203"/>
                    <a:pt x="163" y="207"/>
                  </a:cubicBezTo>
                  <a:cubicBezTo>
                    <a:pt x="159" y="212"/>
                    <a:pt x="152" y="212"/>
                    <a:pt x="148" y="207"/>
                  </a:cubicBezTo>
                  <a:lnTo>
                    <a:pt x="112" y="171"/>
                  </a:lnTo>
                  <a:close/>
                  <a:moveTo>
                    <a:pt x="427" y="91"/>
                  </a:moveTo>
                  <a:cubicBezTo>
                    <a:pt x="425" y="89"/>
                    <a:pt x="424" y="87"/>
                    <a:pt x="424" y="84"/>
                  </a:cubicBezTo>
                  <a:cubicBezTo>
                    <a:pt x="424" y="11"/>
                    <a:pt x="424" y="11"/>
                    <a:pt x="424" y="11"/>
                  </a:cubicBezTo>
                  <a:cubicBezTo>
                    <a:pt x="424" y="5"/>
                    <a:pt x="429" y="0"/>
                    <a:pt x="435" y="0"/>
                  </a:cubicBezTo>
                  <a:cubicBezTo>
                    <a:pt x="438" y="0"/>
                    <a:pt x="441" y="1"/>
                    <a:pt x="443" y="3"/>
                  </a:cubicBezTo>
                  <a:cubicBezTo>
                    <a:pt x="445" y="5"/>
                    <a:pt x="446" y="8"/>
                    <a:pt x="446" y="11"/>
                  </a:cubicBezTo>
                  <a:cubicBezTo>
                    <a:pt x="446" y="84"/>
                    <a:pt x="446" y="84"/>
                    <a:pt x="446" y="84"/>
                  </a:cubicBezTo>
                  <a:cubicBezTo>
                    <a:pt x="446" y="87"/>
                    <a:pt x="445" y="89"/>
                    <a:pt x="443" y="91"/>
                  </a:cubicBezTo>
                  <a:cubicBezTo>
                    <a:pt x="441" y="94"/>
                    <a:pt x="438" y="95"/>
                    <a:pt x="435" y="95"/>
                  </a:cubicBezTo>
                  <a:cubicBezTo>
                    <a:pt x="432" y="95"/>
                    <a:pt x="429" y="94"/>
                    <a:pt x="427" y="91"/>
                  </a:cubicBezTo>
                  <a:close/>
                  <a:moveTo>
                    <a:pt x="822" y="485"/>
                  </a:moveTo>
                  <a:cubicBezTo>
                    <a:pt x="820" y="483"/>
                    <a:pt x="819" y="480"/>
                    <a:pt x="819" y="477"/>
                  </a:cubicBezTo>
                  <a:cubicBezTo>
                    <a:pt x="819" y="471"/>
                    <a:pt x="824" y="466"/>
                    <a:pt x="831" y="466"/>
                  </a:cubicBezTo>
                  <a:cubicBezTo>
                    <a:pt x="903" y="469"/>
                    <a:pt x="903" y="469"/>
                    <a:pt x="903" y="469"/>
                  </a:cubicBezTo>
                  <a:cubicBezTo>
                    <a:pt x="906" y="469"/>
                    <a:pt x="909" y="470"/>
                    <a:pt x="911" y="472"/>
                  </a:cubicBezTo>
                  <a:cubicBezTo>
                    <a:pt x="913" y="475"/>
                    <a:pt x="914" y="478"/>
                    <a:pt x="914" y="481"/>
                  </a:cubicBezTo>
                  <a:cubicBezTo>
                    <a:pt x="914" y="487"/>
                    <a:pt x="909" y="492"/>
                    <a:pt x="902" y="491"/>
                  </a:cubicBezTo>
                  <a:cubicBezTo>
                    <a:pt x="830" y="489"/>
                    <a:pt x="830" y="489"/>
                    <a:pt x="830" y="489"/>
                  </a:cubicBezTo>
                  <a:cubicBezTo>
                    <a:pt x="827" y="488"/>
                    <a:pt x="824" y="487"/>
                    <a:pt x="822" y="485"/>
                  </a:cubicBezTo>
                  <a:close/>
                  <a:moveTo>
                    <a:pt x="707" y="207"/>
                  </a:moveTo>
                  <a:cubicBezTo>
                    <a:pt x="702" y="203"/>
                    <a:pt x="702" y="196"/>
                    <a:pt x="707" y="192"/>
                  </a:cubicBezTo>
                  <a:cubicBezTo>
                    <a:pt x="770" y="128"/>
                    <a:pt x="770" y="128"/>
                    <a:pt x="770" y="128"/>
                  </a:cubicBezTo>
                  <a:cubicBezTo>
                    <a:pt x="775" y="123"/>
                    <a:pt x="782" y="123"/>
                    <a:pt x="786" y="128"/>
                  </a:cubicBezTo>
                  <a:cubicBezTo>
                    <a:pt x="790" y="132"/>
                    <a:pt x="790" y="139"/>
                    <a:pt x="786" y="143"/>
                  </a:cubicBezTo>
                  <a:cubicBezTo>
                    <a:pt x="722" y="207"/>
                    <a:pt x="722" y="207"/>
                    <a:pt x="722" y="207"/>
                  </a:cubicBezTo>
                  <a:cubicBezTo>
                    <a:pt x="718" y="212"/>
                    <a:pt x="711" y="212"/>
                    <a:pt x="707" y="207"/>
                  </a:cubicBezTo>
                  <a:close/>
                </a:path>
              </a:pathLst>
            </a:custGeom>
            <a:solidFill>
              <a:srgbClr val="3976BD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274955"/>
            <a:ext cx="8229600" cy="1143000"/>
          </a:xfrm>
        </p:spPr>
        <p:txBody>
          <a:bodyPr/>
          <a:p>
            <a:r>
              <a:rPr lang="zh-CN" altLang="en-US" sz="28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倒装句</a:t>
            </a:r>
            <a:endParaRPr lang="zh-CN" altLang="en-US" sz="28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0" y="1600200"/>
            <a:ext cx="8229600" cy="4526280"/>
          </a:xfrm>
        </p:spPr>
        <p:txBody>
          <a:bodyPr/>
          <a:p>
            <a:pPr marL="0" indent="0">
              <a:buNone/>
            </a:pPr>
            <a:endParaRPr lang="en-US" altLang="zh-CN" sz="2000" b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400" b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英语的句子结构</a:t>
            </a:r>
            <a:endParaRPr lang="en-US" altLang="zh-CN" sz="2400" b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l">
              <a:buClrTx/>
              <a:buSzTx/>
            </a:pPr>
            <a:r>
              <a:rPr lang="en-US" altLang="zh-CN" sz="2400" b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 </a:t>
            </a:r>
            <a:r>
              <a:rPr lang="en-US" altLang="zh-CN" sz="2400" b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主语和谓语</a:t>
            </a:r>
            <a:r>
              <a:rPr lang="en-US" altLang="zh-CN" sz="2400" b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是句子的核心，它们之间有</a:t>
            </a:r>
            <a:r>
              <a:rPr lang="en-US" altLang="zh-CN" sz="2400" b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两种语序</a:t>
            </a:r>
            <a:r>
              <a:rPr lang="zh-CN" altLang="en-US" sz="2400" b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：</a:t>
            </a:r>
            <a:endParaRPr lang="en-US" altLang="zh-CN" sz="2400" b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l">
              <a:buClrTx/>
              <a:buSzTx/>
            </a:pPr>
            <a:endParaRPr lang="en-US" altLang="zh-CN" sz="2400" b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2400" b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一是主语在谓语之前称为</a:t>
            </a:r>
            <a:r>
              <a:rPr lang="en-US" altLang="zh-CN" sz="2400" b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自然语序</a:t>
            </a:r>
            <a:r>
              <a:rPr lang="en-US" altLang="zh-CN" sz="2400" b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；</a:t>
            </a:r>
            <a:endParaRPr lang="en-US" altLang="zh-CN" sz="2400" b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2400" b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二是主语在谓语之后称为</a:t>
            </a:r>
            <a:r>
              <a:rPr lang="en-US" altLang="zh-CN" sz="2400" b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倒装语序</a:t>
            </a:r>
            <a:r>
              <a:rPr lang="en-US" altLang="zh-CN" sz="2400" b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。</a:t>
            </a:r>
            <a:endParaRPr lang="en-US" altLang="zh-CN" sz="2400" b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2400" b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endParaRPr lang="en-US" altLang="zh-CN" sz="2400" b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 sz="2400" b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2400" b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                          倒装语序中又有</a:t>
            </a:r>
            <a:r>
              <a:rPr lang="en-US" altLang="zh-CN" sz="2400" b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完全倒装</a:t>
            </a:r>
            <a:r>
              <a:rPr lang="en-US" altLang="zh-CN" sz="2400" b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和</a:t>
            </a:r>
            <a:r>
              <a:rPr lang="en-US" altLang="zh-CN" sz="2400" b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部分倒装</a:t>
            </a:r>
            <a:r>
              <a:rPr lang="zh-CN" altLang="en-US" sz="2400" b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。</a:t>
            </a:r>
            <a:endParaRPr lang="zh-CN" altLang="en-US" sz="2400" b="0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grpSp>
        <p:nvGrpSpPr>
          <p:cNvPr id="174" name="组合 1"/>
          <p:cNvGrpSpPr/>
          <p:nvPr/>
        </p:nvGrpSpPr>
        <p:grpSpPr>
          <a:xfrm>
            <a:off x="430530" y="605155"/>
            <a:ext cx="554038" cy="588963"/>
            <a:chOff x="4157663" y="1490663"/>
            <a:chExt cx="3881438" cy="3881438"/>
          </a:xfrm>
        </p:grpSpPr>
        <p:sp>
          <p:nvSpPr>
            <p:cNvPr id="28792" name="Freeform 5"/>
            <p:cNvSpPr>
              <a:spLocks noEditPoints="1"/>
            </p:cNvSpPr>
            <p:nvPr/>
          </p:nvSpPr>
          <p:spPr>
            <a:xfrm>
              <a:off x="4157663" y="2365375"/>
              <a:ext cx="3103563" cy="3006725"/>
            </a:xfrm>
            <a:custGeom>
              <a:avLst/>
              <a:gdLst/>
              <a:ahLst/>
              <a:cxnLst>
                <a:cxn ang="0">
                  <a:pos x="72175" y="2454642"/>
                </a:cxn>
                <a:cxn ang="0">
                  <a:pos x="140106" y="2174354"/>
                </a:cxn>
                <a:cxn ang="0">
                  <a:pos x="275966" y="1991742"/>
                </a:cxn>
                <a:cxn ang="0">
                  <a:pos x="475511" y="1851599"/>
                </a:cxn>
                <a:cxn ang="0">
                  <a:pos x="649582" y="1371712"/>
                </a:cxn>
                <a:cxn ang="0">
                  <a:pos x="751478" y="1189100"/>
                </a:cxn>
                <a:cxn ang="0">
                  <a:pos x="1129340" y="327002"/>
                </a:cxn>
                <a:cxn ang="0">
                  <a:pos x="2623805" y="276041"/>
                </a:cxn>
                <a:cxn ang="0">
                  <a:pos x="2662016" y="314262"/>
                </a:cxn>
                <a:cxn ang="0">
                  <a:pos x="2678998" y="1877079"/>
                </a:cxn>
                <a:cxn ang="0">
                  <a:pos x="1817134" y="2255043"/>
                </a:cxn>
                <a:cxn ang="0">
                  <a:pos x="1634571" y="2356966"/>
                </a:cxn>
                <a:cxn ang="0">
                  <a:pos x="1154814" y="2526838"/>
                </a:cxn>
                <a:cxn ang="0">
                  <a:pos x="1014708" y="2726437"/>
                </a:cxn>
                <a:cxn ang="0">
                  <a:pos x="832145" y="2866581"/>
                </a:cxn>
                <a:cxn ang="0">
                  <a:pos x="551933" y="2934529"/>
                </a:cxn>
                <a:cxn ang="0">
                  <a:pos x="84912" y="2734930"/>
                </a:cxn>
                <a:cxn ang="0">
                  <a:pos x="2615314" y="365223"/>
                </a:cxn>
                <a:cxn ang="0">
                  <a:pos x="2577103" y="331249"/>
                </a:cxn>
                <a:cxn ang="0">
                  <a:pos x="1180287" y="377964"/>
                </a:cxn>
                <a:cxn ang="0">
                  <a:pos x="819408" y="1201840"/>
                </a:cxn>
                <a:cxn ang="0">
                  <a:pos x="704776" y="1414179"/>
                </a:cxn>
                <a:cxn ang="0">
                  <a:pos x="547687" y="1872832"/>
                </a:cxn>
                <a:cxn ang="0">
                  <a:pos x="564670" y="1949275"/>
                </a:cxn>
                <a:cxn ang="0">
                  <a:pos x="377861" y="1957768"/>
                </a:cxn>
                <a:cxn ang="0">
                  <a:pos x="339651" y="2051197"/>
                </a:cxn>
                <a:cxn ang="0">
                  <a:pos x="246247" y="2089419"/>
                </a:cxn>
                <a:cxn ang="0">
                  <a:pos x="212282" y="2216822"/>
                </a:cxn>
                <a:cxn ang="0">
                  <a:pos x="152843" y="2255043"/>
                </a:cxn>
                <a:cxn ang="0">
                  <a:pos x="169825" y="2463136"/>
                </a:cxn>
                <a:cxn ang="0">
                  <a:pos x="131614" y="2492863"/>
                </a:cxn>
                <a:cxn ang="0">
                  <a:pos x="318423" y="2870827"/>
                </a:cxn>
                <a:cxn ang="0">
                  <a:pos x="534950" y="2849593"/>
                </a:cxn>
                <a:cxn ang="0">
                  <a:pos x="556178" y="2853840"/>
                </a:cxn>
                <a:cxn ang="0">
                  <a:pos x="785443" y="2802879"/>
                </a:cxn>
                <a:cxn ang="0">
                  <a:pos x="798180" y="2794385"/>
                </a:cxn>
                <a:cxn ang="0">
                  <a:pos x="955269" y="2675475"/>
                </a:cxn>
                <a:cxn ang="0">
                  <a:pos x="963760" y="2666982"/>
                </a:cxn>
                <a:cxn ang="0">
                  <a:pos x="1069901" y="2463136"/>
                </a:cxn>
                <a:cxn ang="0">
                  <a:pos x="1082638" y="2446149"/>
                </a:cxn>
                <a:cxn ang="0">
                  <a:pos x="1477482" y="2378200"/>
                </a:cxn>
                <a:cxn ang="0">
                  <a:pos x="1795905" y="2187095"/>
                </a:cxn>
                <a:cxn ang="0">
                  <a:pos x="2369067" y="2017223"/>
                </a:cxn>
                <a:cxn ang="0">
                  <a:pos x="2628051" y="377964"/>
                </a:cxn>
              </a:cxnLst>
              <a:pathLst>
                <a:path w="731" h="708">
                  <a:moveTo>
                    <a:pt x="20" y="644"/>
                  </a:moveTo>
                  <a:cubicBezTo>
                    <a:pt x="1" y="626"/>
                    <a:pt x="0" y="597"/>
                    <a:pt x="17" y="578"/>
                  </a:cubicBezTo>
                  <a:cubicBezTo>
                    <a:pt x="6" y="559"/>
                    <a:pt x="9" y="534"/>
                    <a:pt x="24" y="519"/>
                  </a:cubicBezTo>
                  <a:cubicBezTo>
                    <a:pt x="27" y="516"/>
                    <a:pt x="29" y="514"/>
                    <a:pt x="33" y="512"/>
                  </a:cubicBezTo>
                  <a:cubicBezTo>
                    <a:pt x="33" y="500"/>
                    <a:pt x="38" y="489"/>
                    <a:pt x="47" y="480"/>
                  </a:cubicBezTo>
                  <a:cubicBezTo>
                    <a:pt x="52" y="475"/>
                    <a:pt x="58" y="471"/>
                    <a:pt x="65" y="469"/>
                  </a:cubicBezTo>
                  <a:cubicBezTo>
                    <a:pt x="68" y="461"/>
                    <a:pt x="72" y="455"/>
                    <a:pt x="77" y="450"/>
                  </a:cubicBezTo>
                  <a:cubicBezTo>
                    <a:pt x="86" y="440"/>
                    <a:pt x="99" y="435"/>
                    <a:pt x="112" y="436"/>
                  </a:cubicBezTo>
                  <a:cubicBezTo>
                    <a:pt x="111" y="406"/>
                    <a:pt x="118" y="376"/>
                    <a:pt x="133" y="351"/>
                  </a:cubicBezTo>
                  <a:cubicBezTo>
                    <a:pt x="139" y="341"/>
                    <a:pt x="146" y="332"/>
                    <a:pt x="153" y="323"/>
                  </a:cubicBezTo>
                  <a:cubicBezTo>
                    <a:pt x="163" y="310"/>
                    <a:pt x="174" y="296"/>
                    <a:pt x="177" y="281"/>
                  </a:cubicBezTo>
                  <a:cubicBezTo>
                    <a:pt x="177" y="280"/>
                    <a:pt x="177" y="280"/>
                    <a:pt x="177" y="280"/>
                  </a:cubicBezTo>
                  <a:cubicBezTo>
                    <a:pt x="188" y="226"/>
                    <a:pt x="196" y="184"/>
                    <a:pt x="218" y="142"/>
                  </a:cubicBezTo>
                  <a:cubicBezTo>
                    <a:pt x="230" y="119"/>
                    <a:pt x="246" y="97"/>
                    <a:pt x="266" y="77"/>
                  </a:cubicBezTo>
                  <a:cubicBezTo>
                    <a:pt x="313" y="31"/>
                    <a:pt x="375" y="4"/>
                    <a:pt x="440" y="2"/>
                  </a:cubicBezTo>
                  <a:cubicBezTo>
                    <a:pt x="506" y="0"/>
                    <a:pt x="569" y="22"/>
                    <a:pt x="618" y="65"/>
                  </a:cubicBezTo>
                  <a:cubicBezTo>
                    <a:pt x="620" y="67"/>
                    <a:pt x="622" y="69"/>
                    <a:pt x="624" y="71"/>
                  </a:cubicBezTo>
                  <a:cubicBezTo>
                    <a:pt x="625" y="72"/>
                    <a:pt x="626" y="73"/>
                    <a:pt x="627" y="74"/>
                  </a:cubicBezTo>
                  <a:cubicBezTo>
                    <a:pt x="629" y="75"/>
                    <a:pt x="630" y="76"/>
                    <a:pt x="631" y="77"/>
                  </a:cubicBezTo>
                  <a:cubicBezTo>
                    <a:pt x="731" y="178"/>
                    <a:pt x="731" y="341"/>
                    <a:pt x="631" y="442"/>
                  </a:cubicBezTo>
                  <a:cubicBezTo>
                    <a:pt x="610" y="462"/>
                    <a:pt x="589" y="478"/>
                    <a:pt x="565" y="490"/>
                  </a:cubicBezTo>
                  <a:cubicBezTo>
                    <a:pt x="524" y="511"/>
                    <a:pt x="482" y="520"/>
                    <a:pt x="428" y="531"/>
                  </a:cubicBezTo>
                  <a:cubicBezTo>
                    <a:pt x="427" y="531"/>
                    <a:pt x="427" y="531"/>
                    <a:pt x="427" y="531"/>
                  </a:cubicBezTo>
                  <a:cubicBezTo>
                    <a:pt x="412" y="534"/>
                    <a:pt x="398" y="545"/>
                    <a:pt x="385" y="555"/>
                  </a:cubicBezTo>
                  <a:cubicBezTo>
                    <a:pt x="375" y="562"/>
                    <a:pt x="367" y="569"/>
                    <a:pt x="357" y="575"/>
                  </a:cubicBezTo>
                  <a:cubicBezTo>
                    <a:pt x="331" y="590"/>
                    <a:pt x="302" y="597"/>
                    <a:pt x="272" y="595"/>
                  </a:cubicBezTo>
                  <a:cubicBezTo>
                    <a:pt x="272" y="609"/>
                    <a:pt x="267" y="621"/>
                    <a:pt x="258" y="631"/>
                  </a:cubicBezTo>
                  <a:cubicBezTo>
                    <a:pt x="253" y="636"/>
                    <a:pt x="246" y="640"/>
                    <a:pt x="239" y="642"/>
                  </a:cubicBezTo>
                  <a:cubicBezTo>
                    <a:pt x="237" y="649"/>
                    <a:pt x="233" y="656"/>
                    <a:pt x="228" y="661"/>
                  </a:cubicBezTo>
                  <a:cubicBezTo>
                    <a:pt x="219" y="670"/>
                    <a:pt x="208" y="675"/>
                    <a:pt x="196" y="675"/>
                  </a:cubicBezTo>
                  <a:cubicBezTo>
                    <a:pt x="194" y="678"/>
                    <a:pt x="192" y="681"/>
                    <a:pt x="189" y="684"/>
                  </a:cubicBezTo>
                  <a:cubicBezTo>
                    <a:pt x="173" y="699"/>
                    <a:pt x="149" y="702"/>
                    <a:pt x="130" y="691"/>
                  </a:cubicBezTo>
                  <a:cubicBezTo>
                    <a:pt x="110" y="708"/>
                    <a:pt x="82" y="706"/>
                    <a:pt x="63" y="688"/>
                  </a:cubicBezTo>
                  <a:lnTo>
                    <a:pt x="20" y="644"/>
                  </a:lnTo>
                  <a:close/>
                  <a:moveTo>
                    <a:pt x="619" y="89"/>
                  </a:moveTo>
                  <a:cubicBezTo>
                    <a:pt x="618" y="88"/>
                    <a:pt x="617" y="87"/>
                    <a:pt x="616" y="86"/>
                  </a:cubicBezTo>
                  <a:cubicBezTo>
                    <a:pt x="615" y="85"/>
                    <a:pt x="614" y="84"/>
                    <a:pt x="613" y="83"/>
                  </a:cubicBezTo>
                  <a:cubicBezTo>
                    <a:pt x="611" y="81"/>
                    <a:pt x="609" y="79"/>
                    <a:pt x="607" y="78"/>
                  </a:cubicBezTo>
                  <a:cubicBezTo>
                    <a:pt x="561" y="37"/>
                    <a:pt x="502" y="16"/>
                    <a:pt x="441" y="18"/>
                  </a:cubicBezTo>
                  <a:cubicBezTo>
                    <a:pt x="379" y="20"/>
                    <a:pt x="321" y="45"/>
                    <a:pt x="278" y="89"/>
                  </a:cubicBezTo>
                  <a:cubicBezTo>
                    <a:pt x="259" y="108"/>
                    <a:pt x="244" y="128"/>
                    <a:pt x="232" y="150"/>
                  </a:cubicBezTo>
                  <a:cubicBezTo>
                    <a:pt x="212" y="189"/>
                    <a:pt x="204" y="231"/>
                    <a:pt x="193" y="283"/>
                  </a:cubicBezTo>
                  <a:cubicBezTo>
                    <a:pt x="193" y="285"/>
                    <a:pt x="193" y="285"/>
                    <a:pt x="193" y="285"/>
                  </a:cubicBezTo>
                  <a:cubicBezTo>
                    <a:pt x="189" y="303"/>
                    <a:pt x="177" y="318"/>
                    <a:pt x="166" y="333"/>
                  </a:cubicBezTo>
                  <a:cubicBezTo>
                    <a:pt x="159" y="342"/>
                    <a:pt x="153" y="350"/>
                    <a:pt x="147" y="359"/>
                  </a:cubicBezTo>
                  <a:cubicBezTo>
                    <a:pt x="133" y="384"/>
                    <a:pt x="126" y="413"/>
                    <a:pt x="129" y="441"/>
                  </a:cubicBezTo>
                  <a:cubicBezTo>
                    <a:pt x="130" y="445"/>
                    <a:pt x="131" y="449"/>
                    <a:pt x="131" y="453"/>
                  </a:cubicBezTo>
                  <a:cubicBezTo>
                    <a:pt x="133" y="459"/>
                    <a:pt x="133" y="459"/>
                    <a:pt x="133" y="459"/>
                  </a:cubicBezTo>
                  <a:cubicBezTo>
                    <a:pt x="127" y="456"/>
                    <a:pt x="127" y="456"/>
                    <a:pt x="127" y="456"/>
                  </a:cubicBezTo>
                  <a:cubicBezTo>
                    <a:pt x="115" y="449"/>
                    <a:pt x="99" y="451"/>
                    <a:pt x="89" y="461"/>
                  </a:cubicBezTo>
                  <a:cubicBezTo>
                    <a:pt x="84" y="467"/>
                    <a:pt x="81" y="473"/>
                    <a:pt x="80" y="480"/>
                  </a:cubicBezTo>
                  <a:cubicBezTo>
                    <a:pt x="80" y="483"/>
                    <a:pt x="80" y="483"/>
                    <a:pt x="80" y="483"/>
                  </a:cubicBezTo>
                  <a:cubicBezTo>
                    <a:pt x="77" y="483"/>
                    <a:pt x="77" y="483"/>
                    <a:pt x="77" y="483"/>
                  </a:cubicBezTo>
                  <a:cubicBezTo>
                    <a:pt x="70" y="484"/>
                    <a:pt x="63" y="487"/>
                    <a:pt x="58" y="492"/>
                  </a:cubicBezTo>
                  <a:cubicBezTo>
                    <a:pt x="51" y="499"/>
                    <a:pt x="48" y="510"/>
                    <a:pt x="49" y="520"/>
                  </a:cubicBezTo>
                  <a:cubicBezTo>
                    <a:pt x="50" y="522"/>
                    <a:pt x="50" y="522"/>
                    <a:pt x="50" y="522"/>
                  </a:cubicBezTo>
                  <a:cubicBezTo>
                    <a:pt x="48" y="523"/>
                    <a:pt x="48" y="523"/>
                    <a:pt x="48" y="523"/>
                  </a:cubicBezTo>
                  <a:cubicBezTo>
                    <a:pt x="43" y="525"/>
                    <a:pt x="39" y="527"/>
                    <a:pt x="36" y="531"/>
                  </a:cubicBezTo>
                  <a:cubicBezTo>
                    <a:pt x="23" y="543"/>
                    <a:pt x="23" y="564"/>
                    <a:pt x="36" y="576"/>
                  </a:cubicBezTo>
                  <a:cubicBezTo>
                    <a:pt x="40" y="580"/>
                    <a:pt x="40" y="580"/>
                    <a:pt x="40" y="580"/>
                  </a:cubicBezTo>
                  <a:cubicBezTo>
                    <a:pt x="37" y="582"/>
                    <a:pt x="37" y="582"/>
                    <a:pt x="37" y="582"/>
                  </a:cubicBezTo>
                  <a:cubicBezTo>
                    <a:pt x="35" y="583"/>
                    <a:pt x="33" y="585"/>
                    <a:pt x="31" y="587"/>
                  </a:cubicBezTo>
                  <a:cubicBezTo>
                    <a:pt x="19" y="599"/>
                    <a:pt x="19" y="620"/>
                    <a:pt x="31" y="633"/>
                  </a:cubicBezTo>
                  <a:cubicBezTo>
                    <a:pt x="75" y="676"/>
                    <a:pt x="75" y="676"/>
                    <a:pt x="75" y="676"/>
                  </a:cubicBezTo>
                  <a:cubicBezTo>
                    <a:pt x="88" y="689"/>
                    <a:pt x="108" y="689"/>
                    <a:pt x="121" y="677"/>
                  </a:cubicBezTo>
                  <a:cubicBezTo>
                    <a:pt x="123" y="675"/>
                    <a:pt x="124" y="673"/>
                    <a:pt x="126" y="671"/>
                  </a:cubicBezTo>
                  <a:cubicBezTo>
                    <a:pt x="127" y="668"/>
                    <a:pt x="127" y="668"/>
                    <a:pt x="127" y="668"/>
                  </a:cubicBezTo>
                  <a:cubicBezTo>
                    <a:pt x="131" y="672"/>
                    <a:pt x="131" y="672"/>
                    <a:pt x="131" y="672"/>
                  </a:cubicBezTo>
                  <a:cubicBezTo>
                    <a:pt x="144" y="684"/>
                    <a:pt x="165" y="685"/>
                    <a:pt x="177" y="672"/>
                  </a:cubicBezTo>
                  <a:cubicBezTo>
                    <a:pt x="181" y="669"/>
                    <a:pt x="183" y="665"/>
                    <a:pt x="185" y="660"/>
                  </a:cubicBezTo>
                  <a:cubicBezTo>
                    <a:pt x="186" y="658"/>
                    <a:pt x="186" y="658"/>
                    <a:pt x="186" y="658"/>
                  </a:cubicBezTo>
                  <a:cubicBezTo>
                    <a:pt x="188" y="658"/>
                    <a:pt x="188" y="658"/>
                    <a:pt x="188" y="658"/>
                  </a:cubicBezTo>
                  <a:cubicBezTo>
                    <a:pt x="198" y="660"/>
                    <a:pt x="209" y="657"/>
                    <a:pt x="216" y="649"/>
                  </a:cubicBezTo>
                  <a:cubicBezTo>
                    <a:pt x="221" y="644"/>
                    <a:pt x="224" y="638"/>
                    <a:pt x="225" y="630"/>
                  </a:cubicBezTo>
                  <a:cubicBezTo>
                    <a:pt x="225" y="628"/>
                    <a:pt x="225" y="628"/>
                    <a:pt x="225" y="628"/>
                  </a:cubicBezTo>
                  <a:cubicBezTo>
                    <a:pt x="227" y="628"/>
                    <a:pt x="227" y="628"/>
                    <a:pt x="227" y="628"/>
                  </a:cubicBezTo>
                  <a:cubicBezTo>
                    <a:pt x="235" y="627"/>
                    <a:pt x="241" y="624"/>
                    <a:pt x="246" y="619"/>
                  </a:cubicBezTo>
                  <a:cubicBezTo>
                    <a:pt x="256" y="609"/>
                    <a:pt x="259" y="593"/>
                    <a:pt x="252" y="580"/>
                  </a:cubicBezTo>
                  <a:cubicBezTo>
                    <a:pt x="249" y="575"/>
                    <a:pt x="249" y="575"/>
                    <a:pt x="249" y="575"/>
                  </a:cubicBezTo>
                  <a:cubicBezTo>
                    <a:pt x="255" y="576"/>
                    <a:pt x="255" y="576"/>
                    <a:pt x="255" y="576"/>
                  </a:cubicBezTo>
                  <a:cubicBezTo>
                    <a:pt x="259" y="577"/>
                    <a:pt x="263" y="578"/>
                    <a:pt x="266" y="578"/>
                  </a:cubicBezTo>
                  <a:cubicBezTo>
                    <a:pt x="295" y="581"/>
                    <a:pt x="324" y="575"/>
                    <a:pt x="348" y="560"/>
                  </a:cubicBezTo>
                  <a:cubicBezTo>
                    <a:pt x="357" y="555"/>
                    <a:pt x="366" y="549"/>
                    <a:pt x="374" y="542"/>
                  </a:cubicBezTo>
                  <a:cubicBezTo>
                    <a:pt x="389" y="530"/>
                    <a:pt x="405" y="518"/>
                    <a:pt x="423" y="515"/>
                  </a:cubicBezTo>
                  <a:cubicBezTo>
                    <a:pt x="425" y="514"/>
                    <a:pt x="425" y="514"/>
                    <a:pt x="425" y="514"/>
                  </a:cubicBezTo>
                  <a:cubicBezTo>
                    <a:pt x="477" y="504"/>
                    <a:pt x="519" y="496"/>
                    <a:pt x="558" y="475"/>
                  </a:cubicBezTo>
                  <a:cubicBezTo>
                    <a:pt x="580" y="464"/>
                    <a:pt x="600" y="449"/>
                    <a:pt x="619" y="430"/>
                  </a:cubicBezTo>
                  <a:cubicBezTo>
                    <a:pt x="713" y="336"/>
                    <a:pt x="713" y="183"/>
                    <a:pt x="619" y="89"/>
                  </a:cubicBezTo>
                  <a:close/>
                </a:path>
              </a:pathLst>
            </a:custGeom>
            <a:solidFill>
              <a:srgbClr val="3976BD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8793" name="Freeform 6"/>
            <p:cNvSpPr/>
            <p:nvPr/>
          </p:nvSpPr>
          <p:spPr>
            <a:xfrm>
              <a:off x="4959350" y="3660775"/>
              <a:ext cx="1554163" cy="1103313"/>
            </a:xfrm>
            <a:custGeom>
              <a:avLst/>
              <a:gdLst/>
              <a:ahLst/>
              <a:cxnLst>
                <a:cxn ang="0">
                  <a:pos x="1554163" y="649257"/>
                </a:cxn>
                <a:cxn ang="0">
                  <a:pos x="1532931" y="661987"/>
                </a:cxn>
                <a:cxn ang="0">
                  <a:pos x="989398" y="818997"/>
                </a:cxn>
                <a:cxn ang="0">
                  <a:pos x="980906" y="818997"/>
                </a:cxn>
                <a:cxn ang="0">
                  <a:pos x="743110" y="950546"/>
                </a:cxn>
                <a:cxn ang="0">
                  <a:pos x="641198" y="1022686"/>
                </a:cxn>
                <a:cxn ang="0">
                  <a:pos x="335461" y="1090582"/>
                </a:cxn>
                <a:cxn ang="0">
                  <a:pos x="46709" y="950546"/>
                </a:cxn>
                <a:cxn ang="0">
                  <a:pos x="0" y="903867"/>
                </a:cxn>
                <a:cxn ang="0">
                  <a:pos x="352446" y="551656"/>
                </a:cxn>
                <a:cxn ang="0">
                  <a:pos x="416142" y="403133"/>
                </a:cxn>
                <a:cxn ang="0">
                  <a:pos x="292997" y="377672"/>
                </a:cxn>
                <a:cxn ang="0">
                  <a:pos x="339707" y="203688"/>
                </a:cxn>
                <a:cxn ang="0">
                  <a:pos x="496822" y="161253"/>
                </a:cxn>
                <a:cxn ang="0">
                  <a:pos x="543532" y="297045"/>
                </a:cxn>
                <a:cxn ang="0">
                  <a:pos x="649691" y="258854"/>
                </a:cxn>
                <a:cxn ang="0">
                  <a:pos x="904471" y="0"/>
                </a:cxn>
                <a:cxn ang="0">
                  <a:pos x="1082818" y="178227"/>
                </a:cxn>
                <a:cxn ang="0">
                  <a:pos x="1099803" y="267341"/>
                </a:cxn>
                <a:cxn ang="0">
                  <a:pos x="963920" y="305532"/>
                </a:cxn>
                <a:cxn ang="0">
                  <a:pos x="1010630" y="466786"/>
                </a:cxn>
                <a:cxn ang="0">
                  <a:pos x="1159252" y="509221"/>
                </a:cxn>
                <a:cxn ang="0">
                  <a:pos x="1188977" y="403133"/>
                </a:cxn>
                <a:cxn ang="0">
                  <a:pos x="1329106" y="424351"/>
                </a:cxn>
                <a:cxn ang="0">
                  <a:pos x="1554163" y="649257"/>
                </a:cxn>
              </a:cxnLst>
              <a:pathLst>
                <a:path w="366" h="260">
                  <a:moveTo>
                    <a:pt x="366" y="153"/>
                  </a:moveTo>
                  <a:cubicBezTo>
                    <a:pt x="364" y="154"/>
                    <a:pt x="363" y="155"/>
                    <a:pt x="361" y="156"/>
                  </a:cubicBezTo>
                  <a:cubicBezTo>
                    <a:pt x="324" y="175"/>
                    <a:pt x="284" y="183"/>
                    <a:pt x="233" y="193"/>
                  </a:cubicBezTo>
                  <a:cubicBezTo>
                    <a:pt x="231" y="193"/>
                    <a:pt x="231" y="193"/>
                    <a:pt x="231" y="193"/>
                  </a:cubicBezTo>
                  <a:cubicBezTo>
                    <a:pt x="209" y="198"/>
                    <a:pt x="191" y="212"/>
                    <a:pt x="175" y="224"/>
                  </a:cubicBezTo>
                  <a:cubicBezTo>
                    <a:pt x="167" y="230"/>
                    <a:pt x="159" y="237"/>
                    <a:pt x="151" y="241"/>
                  </a:cubicBezTo>
                  <a:cubicBezTo>
                    <a:pt x="130" y="254"/>
                    <a:pt x="104" y="260"/>
                    <a:pt x="79" y="257"/>
                  </a:cubicBezTo>
                  <a:cubicBezTo>
                    <a:pt x="54" y="254"/>
                    <a:pt x="30" y="242"/>
                    <a:pt x="11" y="224"/>
                  </a:cubicBezTo>
                  <a:cubicBezTo>
                    <a:pt x="0" y="213"/>
                    <a:pt x="0" y="213"/>
                    <a:pt x="0" y="213"/>
                  </a:cubicBezTo>
                  <a:cubicBezTo>
                    <a:pt x="83" y="130"/>
                    <a:pt x="83" y="130"/>
                    <a:pt x="83" y="130"/>
                  </a:cubicBezTo>
                  <a:cubicBezTo>
                    <a:pt x="100" y="114"/>
                    <a:pt x="105" y="102"/>
                    <a:pt x="98" y="95"/>
                  </a:cubicBezTo>
                  <a:cubicBezTo>
                    <a:pt x="92" y="89"/>
                    <a:pt x="77" y="98"/>
                    <a:pt x="69" y="89"/>
                  </a:cubicBezTo>
                  <a:cubicBezTo>
                    <a:pt x="64" y="84"/>
                    <a:pt x="63" y="65"/>
                    <a:pt x="80" y="48"/>
                  </a:cubicBezTo>
                  <a:cubicBezTo>
                    <a:pt x="97" y="31"/>
                    <a:pt x="112" y="32"/>
                    <a:pt x="117" y="38"/>
                  </a:cubicBezTo>
                  <a:cubicBezTo>
                    <a:pt x="125" y="46"/>
                    <a:pt x="118" y="60"/>
                    <a:pt x="128" y="70"/>
                  </a:cubicBezTo>
                  <a:cubicBezTo>
                    <a:pt x="135" y="77"/>
                    <a:pt x="146" y="68"/>
                    <a:pt x="153" y="61"/>
                  </a:cubicBezTo>
                  <a:cubicBezTo>
                    <a:pt x="213" y="0"/>
                    <a:pt x="213" y="0"/>
                    <a:pt x="213" y="0"/>
                  </a:cubicBezTo>
                  <a:cubicBezTo>
                    <a:pt x="255" y="42"/>
                    <a:pt x="255" y="42"/>
                    <a:pt x="255" y="42"/>
                  </a:cubicBezTo>
                  <a:cubicBezTo>
                    <a:pt x="263" y="50"/>
                    <a:pt x="263" y="59"/>
                    <a:pt x="259" y="63"/>
                  </a:cubicBezTo>
                  <a:cubicBezTo>
                    <a:pt x="249" y="73"/>
                    <a:pt x="236" y="64"/>
                    <a:pt x="227" y="72"/>
                  </a:cubicBezTo>
                  <a:cubicBezTo>
                    <a:pt x="219" y="81"/>
                    <a:pt x="224" y="97"/>
                    <a:pt x="238" y="110"/>
                  </a:cubicBezTo>
                  <a:cubicBezTo>
                    <a:pt x="251" y="123"/>
                    <a:pt x="266" y="127"/>
                    <a:pt x="273" y="120"/>
                  </a:cubicBezTo>
                  <a:cubicBezTo>
                    <a:pt x="281" y="113"/>
                    <a:pt x="274" y="101"/>
                    <a:pt x="280" y="95"/>
                  </a:cubicBezTo>
                  <a:cubicBezTo>
                    <a:pt x="286" y="89"/>
                    <a:pt x="297" y="84"/>
                    <a:pt x="313" y="100"/>
                  </a:cubicBezTo>
                  <a:lnTo>
                    <a:pt x="366" y="153"/>
                  </a:lnTo>
                  <a:close/>
                </a:path>
              </a:pathLst>
            </a:custGeom>
            <a:solidFill>
              <a:srgbClr val="3976BD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8794" name="Freeform 7"/>
            <p:cNvSpPr/>
            <p:nvPr/>
          </p:nvSpPr>
          <p:spPr>
            <a:xfrm>
              <a:off x="5218113" y="2505075"/>
              <a:ext cx="1517650" cy="1155700"/>
            </a:xfrm>
            <a:custGeom>
              <a:avLst/>
              <a:gdLst/>
              <a:ahLst/>
              <a:cxnLst>
                <a:cxn ang="0">
                  <a:pos x="1207318" y="943255"/>
                </a:cxn>
                <a:cxn ang="0">
                  <a:pos x="1020268" y="989993"/>
                </a:cxn>
                <a:cxn ang="0">
                  <a:pos x="986259" y="871023"/>
                </a:cxn>
                <a:cxn ang="0">
                  <a:pos x="888484" y="913512"/>
                </a:cxn>
                <a:cxn ang="0">
                  <a:pos x="646170" y="1155700"/>
                </a:cxn>
                <a:cxn ang="0">
                  <a:pos x="471874" y="981495"/>
                </a:cxn>
                <a:cxn ang="0">
                  <a:pos x="429363" y="883770"/>
                </a:cxn>
                <a:cxn ang="0">
                  <a:pos x="565399" y="824286"/>
                </a:cxn>
                <a:cxn ang="0">
                  <a:pos x="488878" y="654330"/>
                </a:cxn>
                <a:cxn ang="0">
                  <a:pos x="323085" y="624587"/>
                </a:cxn>
                <a:cxn ang="0">
                  <a:pos x="284825" y="743556"/>
                </a:cxn>
                <a:cxn ang="0">
                  <a:pos x="157291" y="667076"/>
                </a:cxn>
                <a:cxn ang="0">
                  <a:pos x="0" y="509867"/>
                </a:cxn>
                <a:cxn ang="0">
                  <a:pos x="170044" y="288925"/>
                </a:cxn>
                <a:cxn ang="0">
                  <a:pos x="811964" y="8497"/>
                </a:cxn>
                <a:cxn ang="0">
                  <a:pos x="1470887" y="242187"/>
                </a:cxn>
                <a:cxn ang="0">
                  <a:pos x="1496394" y="263431"/>
                </a:cxn>
                <a:cxn ang="0">
                  <a:pos x="1504896" y="276178"/>
                </a:cxn>
                <a:cxn ang="0">
                  <a:pos x="1517650" y="288925"/>
                </a:cxn>
                <a:cxn ang="0">
                  <a:pos x="1152053" y="654330"/>
                </a:cxn>
                <a:cxn ang="0">
                  <a:pos x="1113793" y="735059"/>
                </a:cxn>
                <a:cxn ang="0">
                  <a:pos x="1224322" y="756303"/>
                </a:cxn>
                <a:cxn ang="0">
                  <a:pos x="1207318" y="943255"/>
                </a:cxn>
              </a:cxnLst>
              <a:pathLst>
                <a:path w="357" h="272">
                  <a:moveTo>
                    <a:pt x="284" y="222"/>
                  </a:moveTo>
                  <a:cubicBezTo>
                    <a:pt x="257" y="248"/>
                    <a:pt x="244" y="236"/>
                    <a:pt x="240" y="233"/>
                  </a:cubicBezTo>
                  <a:cubicBezTo>
                    <a:pt x="233" y="226"/>
                    <a:pt x="238" y="211"/>
                    <a:pt x="232" y="205"/>
                  </a:cubicBezTo>
                  <a:cubicBezTo>
                    <a:pt x="227" y="201"/>
                    <a:pt x="222" y="203"/>
                    <a:pt x="209" y="215"/>
                  </a:cubicBezTo>
                  <a:cubicBezTo>
                    <a:pt x="152" y="272"/>
                    <a:pt x="152" y="272"/>
                    <a:pt x="152" y="272"/>
                  </a:cubicBezTo>
                  <a:cubicBezTo>
                    <a:pt x="111" y="231"/>
                    <a:pt x="111" y="231"/>
                    <a:pt x="111" y="231"/>
                  </a:cubicBezTo>
                  <a:cubicBezTo>
                    <a:pt x="104" y="224"/>
                    <a:pt x="96" y="213"/>
                    <a:pt x="101" y="208"/>
                  </a:cubicBezTo>
                  <a:cubicBezTo>
                    <a:pt x="110" y="199"/>
                    <a:pt x="123" y="204"/>
                    <a:pt x="133" y="194"/>
                  </a:cubicBezTo>
                  <a:cubicBezTo>
                    <a:pt x="142" y="185"/>
                    <a:pt x="132" y="166"/>
                    <a:pt x="115" y="154"/>
                  </a:cubicBezTo>
                  <a:cubicBezTo>
                    <a:pt x="94" y="139"/>
                    <a:pt x="82" y="141"/>
                    <a:pt x="76" y="147"/>
                  </a:cubicBezTo>
                  <a:cubicBezTo>
                    <a:pt x="70" y="153"/>
                    <a:pt x="74" y="167"/>
                    <a:pt x="67" y="175"/>
                  </a:cubicBezTo>
                  <a:cubicBezTo>
                    <a:pt x="61" y="180"/>
                    <a:pt x="42" y="162"/>
                    <a:pt x="37" y="157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0" y="101"/>
                    <a:pt x="23" y="84"/>
                    <a:pt x="40" y="68"/>
                  </a:cubicBezTo>
                  <a:cubicBezTo>
                    <a:pt x="80" y="27"/>
                    <a:pt x="134" y="4"/>
                    <a:pt x="191" y="2"/>
                  </a:cubicBezTo>
                  <a:cubicBezTo>
                    <a:pt x="248" y="0"/>
                    <a:pt x="303" y="20"/>
                    <a:pt x="346" y="57"/>
                  </a:cubicBezTo>
                  <a:cubicBezTo>
                    <a:pt x="348" y="59"/>
                    <a:pt x="350" y="60"/>
                    <a:pt x="352" y="62"/>
                  </a:cubicBezTo>
                  <a:cubicBezTo>
                    <a:pt x="353" y="63"/>
                    <a:pt x="354" y="64"/>
                    <a:pt x="354" y="65"/>
                  </a:cubicBezTo>
                  <a:cubicBezTo>
                    <a:pt x="355" y="66"/>
                    <a:pt x="356" y="67"/>
                    <a:pt x="357" y="68"/>
                  </a:cubicBezTo>
                  <a:cubicBezTo>
                    <a:pt x="271" y="154"/>
                    <a:pt x="271" y="154"/>
                    <a:pt x="271" y="154"/>
                  </a:cubicBezTo>
                  <a:cubicBezTo>
                    <a:pt x="263" y="162"/>
                    <a:pt x="257" y="168"/>
                    <a:pt x="262" y="173"/>
                  </a:cubicBezTo>
                  <a:cubicBezTo>
                    <a:pt x="270" y="180"/>
                    <a:pt x="281" y="171"/>
                    <a:pt x="288" y="178"/>
                  </a:cubicBezTo>
                  <a:cubicBezTo>
                    <a:pt x="296" y="187"/>
                    <a:pt x="303" y="202"/>
                    <a:pt x="284" y="222"/>
                  </a:cubicBezTo>
                  <a:close/>
                </a:path>
              </a:pathLst>
            </a:custGeom>
            <a:solidFill>
              <a:srgbClr val="3976BD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8795" name="Freeform 8"/>
            <p:cNvSpPr/>
            <p:nvPr/>
          </p:nvSpPr>
          <p:spPr>
            <a:xfrm>
              <a:off x="4556125" y="4348163"/>
              <a:ext cx="623888" cy="620713"/>
            </a:xfrm>
            <a:custGeom>
              <a:avLst/>
              <a:gdLst/>
              <a:ahLst/>
              <a:cxnLst>
                <a:cxn ang="0">
                  <a:pos x="29708" y="123292"/>
                </a:cxn>
                <a:cxn ang="0">
                  <a:pos x="29708" y="25508"/>
                </a:cxn>
                <a:cxn ang="0">
                  <a:pos x="123079" y="25508"/>
                </a:cxn>
                <a:cxn ang="0">
                  <a:pos x="594179" y="501672"/>
                </a:cxn>
                <a:cxn ang="0">
                  <a:pos x="598423" y="595204"/>
                </a:cxn>
                <a:cxn ang="0">
                  <a:pos x="500808" y="595204"/>
                </a:cxn>
                <a:cxn ang="0">
                  <a:pos x="29708" y="123292"/>
                </a:cxn>
              </a:cxnLst>
              <a:pathLst>
                <a:path w="147" h="146">
                  <a:moveTo>
                    <a:pt x="7" y="29"/>
                  </a:moveTo>
                  <a:cubicBezTo>
                    <a:pt x="1" y="22"/>
                    <a:pt x="0" y="12"/>
                    <a:pt x="7" y="6"/>
                  </a:cubicBezTo>
                  <a:cubicBezTo>
                    <a:pt x="13" y="0"/>
                    <a:pt x="23" y="0"/>
                    <a:pt x="29" y="6"/>
                  </a:cubicBezTo>
                  <a:cubicBezTo>
                    <a:pt x="140" y="118"/>
                    <a:pt x="140" y="118"/>
                    <a:pt x="140" y="118"/>
                  </a:cubicBezTo>
                  <a:cubicBezTo>
                    <a:pt x="147" y="124"/>
                    <a:pt x="147" y="134"/>
                    <a:pt x="141" y="140"/>
                  </a:cubicBezTo>
                  <a:cubicBezTo>
                    <a:pt x="135" y="146"/>
                    <a:pt x="124" y="146"/>
                    <a:pt x="118" y="140"/>
                  </a:cubicBezTo>
                  <a:lnTo>
                    <a:pt x="7" y="29"/>
                  </a:lnTo>
                  <a:close/>
                </a:path>
              </a:pathLst>
            </a:custGeom>
            <a:solidFill>
              <a:srgbClr val="3976BD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8796" name="Freeform 9"/>
            <p:cNvSpPr/>
            <p:nvPr/>
          </p:nvSpPr>
          <p:spPr>
            <a:xfrm>
              <a:off x="4429125" y="4479925"/>
              <a:ext cx="619125" cy="620713"/>
            </a:xfrm>
            <a:custGeom>
              <a:avLst/>
              <a:gdLst/>
              <a:ahLst/>
              <a:cxnLst>
                <a:cxn ang="0">
                  <a:pos x="25443" y="119040"/>
                </a:cxn>
                <a:cxn ang="0">
                  <a:pos x="25443" y="25508"/>
                </a:cxn>
                <a:cxn ang="0">
                  <a:pos x="118736" y="25508"/>
                </a:cxn>
                <a:cxn ang="0">
                  <a:pos x="593681" y="497420"/>
                </a:cxn>
                <a:cxn ang="0">
                  <a:pos x="593681" y="595204"/>
                </a:cxn>
                <a:cxn ang="0">
                  <a:pos x="500388" y="590952"/>
                </a:cxn>
                <a:cxn ang="0">
                  <a:pos x="25443" y="119040"/>
                </a:cxn>
              </a:cxnLst>
              <a:pathLst>
                <a:path w="146" h="146">
                  <a:moveTo>
                    <a:pt x="6" y="28"/>
                  </a:moveTo>
                  <a:cubicBezTo>
                    <a:pt x="0" y="22"/>
                    <a:pt x="0" y="12"/>
                    <a:pt x="6" y="6"/>
                  </a:cubicBezTo>
                  <a:cubicBezTo>
                    <a:pt x="12" y="0"/>
                    <a:pt x="22" y="0"/>
                    <a:pt x="28" y="6"/>
                  </a:cubicBezTo>
                  <a:cubicBezTo>
                    <a:pt x="140" y="117"/>
                    <a:pt x="140" y="117"/>
                    <a:pt x="140" y="117"/>
                  </a:cubicBezTo>
                  <a:cubicBezTo>
                    <a:pt x="146" y="124"/>
                    <a:pt x="146" y="134"/>
                    <a:pt x="140" y="140"/>
                  </a:cubicBezTo>
                  <a:cubicBezTo>
                    <a:pt x="134" y="146"/>
                    <a:pt x="124" y="146"/>
                    <a:pt x="118" y="139"/>
                  </a:cubicBezTo>
                  <a:lnTo>
                    <a:pt x="6" y="28"/>
                  </a:lnTo>
                  <a:close/>
                </a:path>
              </a:pathLst>
            </a:custGeom>
            <a:solidFill>
              <a:srgbClr val="3976BD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8797" name="Freeform 10"/>
            <p:cNvSpPr/>
            <p:nvPr/>
          </p:nvSpPr>
          <p:spPr>
            <a:xfrm>
              <a:off x="4330700" y="4641850"/>
              <a:ext cx="557213" cy="552450"/>
            </a:xfrm>
            <a:custGeom>
              <a:avLst/>
              <a:gdLst/>
              <a:ahLst/>
              <a:cxnLst>
                <a:cxn ang="0">
                  <a:pos x="29774" y="123238"/>
                </a:cxn>
                <a:cxn ang="0">
                  <a:pos x="29774" y="25497"/>
                </a:cxn>
                <a:cxn ang="0">
                  <a:pos x="123352" y="29747"/>
                </a:cxn>
                <a:cxn ang="0">
                  <a:pos x="527438" y="433460"/>
                </a:cxn>
                <a:cxn ang="0">
                  <a:pos x="531691" y="526952"/>
                </a:cxn>
                <a:cxn ang="0">
                  <a:pos x="433860" y="526952"/>
                </a:cxn>
                <a:cxn ang="0">
                  <a:pos x="29774" y="123238"/>
                </a:cxn>
              </a:cxnLst>
              <a:pathLst>
                <a:path w="131" h="130">
                  <a:moveTo>
                    <a:pt x="7" y="29"/>
                  </a:moveTo>
                  <a:cubicBezTo>
                    <a:pt x="1" y="22"/>
                    <a:pt x="0" y="12"/>
                    <a:pt x="7" y="6"/>
                  </a:cubicBezTo>
                  <a:cubicBezTo>
                    <a:pt x="13" y="0"/>
                    <a:pt x="23" y="0"/>
                    <a:pt x="29" y="7"/>
                  </a:cubicBezTo>
                  <a:cubicBezTo>
                    <a:pt x="124" y="102"/>
                    <a:pt x="124" y="102"/>
                    <a:pt x="124" y="102"/>
                  </a:cubicBezTo>
                  <a:cubicBezTo>
                    <a:pt x="130" y="108"/>
                    <a:pt x="131" y="118"/>
                    <a:pt x="125" y="124"/>
                  </a:cubicBezTo>
                  <a:cubicBezTo>
                    <a:pt x="118" y="130"/>
                    <a:pt x="108" y="130"/>
                    <a:pt x="102" y="124"/>
                  </a:cubicBezTo>
                  <a:lnTo>
                    <a:pt x="7" y="29"/>
                  </a:lnTo>
                  <a:close/>
                </a:path>
              </a:pathLst>
            </a:custGeom>
            <a:solidFill>
              <a:srgbClr val="3976BD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8798" name="Freeform 11"/>
            <p:cNvSpPr/>
            <p:nvPr/>
          </p:nvSpPr>
          <p:spPr>
            <a:xfrm>
              <a:off x="4314825" y="4879975"/>
              <a:ext cx="330200" cy="334963"/>
            </a:xfrm>
            <a:custGeom>
              <a:avLst/>
              <a:gdLst/>
              <a:ahLst/>
              <a:cxnLst>
                <a:cxn ang="0">
                  <a:pos x="25400" y="122961"/>
                </a:cxn>
                <a:cxn ang="0">
                  <a:pos x="25400" y="29680"/>
                </a:cxn>
                <a:cxn ang="0">
                  <a:pos x="118533" y="29680"/>
                </a:cxn>
                <a:cxn ang="0">
                  <a:pos x="304800" y="216241"/>
                </a:cxn>
                <a:cxn ang="0">
                  <a:pos x="304800" y="309522"/>
                </a:cxn>
                <a:cxn ang="0">
                  <a:pos x="211666" y="309522"/>
                </a:cxn>
                <a:cxn ang="0">
                  <a:pos x="25400" y="122961"/>
                </a:cxn>
              </a:cxnLst>
              <a:pathLst>
                <a:path w="78" h="79">
                  <a:moveTo>
                    <a:pt x="6" y="29"/>
                  </a:moveTo>
                  <a:cubicBezTo>
                    <a:pt x="0" y="23"/>
                    <a:pt x="0" y="13"/>
                    <a:pt x="6" y="7"/>
                  </a:cubicBezTo>
                  <a:cubicBezTo>
                    <a:pt x="12" y="0"/>
                    <a:pt x="22" y="1"/>
                    <a:pt x="28" y="7"/>
                  </a:cubicBezTo>
                  <a:cubicBezTo>
                    <a:pt x="72" y="51"/>
                    <a:pt x="72" y="51"/>
                    <a:pt x="72" y="51"/>
                  </a:cubicBezTo>
                  <a:cubicBezTo>
                    <a:pt x="78" y="57"/>
                    <a:pt x="78" y="67"/>
                    <a:pt x="72" y="73"/>
                  </a:cubicBezTo>
                  <a:cubicBezTo>
                    <a:pt x="66" y="79"/>
                    <a:pt x="56" y="79"/>
                    <a:pt x="50" y="73"/>
                  </a:cubicBezTo>
                  <a:lnTo>
                    <a:pt x="6" y="29"/>
                  </a:lnTo>
                  <a:close/>
                </a:path>
              </a:pathLst>
            </a:custGeom>
            <a:solidFill>
              <a:srgbClr val="3976BD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8799" name="Freeform 12"/>
            <p:cNvSpPr>
              <a:spLocks noEditPoints="1"/>
            </p:cNvSpPr>
            <p:nvPr/>
          </p:nvSpPr>
          <p:spPr>
            <a:xfrm>
              <a:off x="4157663" y="1490663"/>
              <a:ext cx="3881438" cy="3881438"/>
            </a:xfrm>
            <a:custGeom>
              <a:avLst/>
              <a:gdLst/>
              <a:ahLst/>
              <a:cxnLst>
                <a:cxn ang="0">
                  <a:pos x="1813319" y="3864451"/>
                </a:cxn>
                <a:cxn ang="0">
                  <a:pos x="1800579" y="3834724"/>
                </a:cxn>
                <a:cxn ang="0">
                  <a:pos x="1800579" y="3711572"/>
                </a:cxn>
                <a:cxn ang="0">
                  <a:pos x="1847292" y="3664858"/>
                </a:cxn>
                <a:cxn ang="0">
                  <a:pos x="1881265" y="3677598"/>
                </a:cxn>
                <a:cxn ang="0">
                  <a:pos x="1894005" y="3711572"/>
                </a:cxn>
                <a:cxn ang="0">
                  <a:pos x="1894005" y="3834724"/>
                </a:cxn>
                <a:cxn ang="0">
                  <a:pos x="1847292" y="3881438"/>
                </a:cxn>
                <a:cxn ang="0">
                  <a:pos x="1813319" y="3864451"/>
                </a:cxn>
                <a:cxn ang="0">
                  <a:pos x="12739" y="2068118"/>
                </a:cxn>
                <a:cxn ang="0">
                  <a:pos x="0" y="2034145"/>
                </a:cxn>
                <a:cxn ang="0">
                  <a:pos x="46713" y="1987432"/>
                </a:cxn>
                <a:cxn ang="0">
                  <a:pos x="169865" y="1987432"/>
                </a:cxn>
                <a:cxn ang="0">
                  <a:pos x="203839" y="2000172"/>
                </a:cxn>
                <a:cxn ang="0">
                  <a:pos x="216579" y="2034145"/>
                </a:cxn>
                <a:cxn ang="0">
                  <a:pos x="203839" y="2068118"/>
                </a:cxn>
                <a:cxn ang="0">
                  <a:pos x="169865" y="2080858"/>
                </a:cxn>
                <a:cxn ang="0">
                  <a:pos x="46713" y="2080858"/>
                </a:cxn>
                <a:cxn ang="0">
                  <a:pos x="12739" y="2068118"/>
                </a:cxn>
                <a:cxn ang="0">
                  <a:pos x="3002381" y="3252933"/>
                </a:cxn>
                <a:cxn ang="0">
                  <a:pos x="3002381" y="3184987"/>
                </a:cxn>
                <a:cxn ang="0">
                  <a:pos x="3066081" y="3184987"/>
                </a:cxn>
                <a:cxn ang="0">
                  <a:pos x="3218960" y="3337866"/>
                </a:cxn>
                <a:cxn ang="0">
                  <a:pos x="3218960" y="3405813"/>
                </a:cxn>
                <a:cxn ang="0">
                  <a:pos x="3151014" y="3405813"/>
                </a:cxn>
                <a:cxn ang="0">
                  <a:pos x="3002381" y="3252933"/>
                </a:cxn>
                <a:cxn ang="0">
                  <a:pos x="475624" y="726177"/>
                </a:cxn>
                <a:cxn ang="0">
                  <a:pos x="475624" y="662477"/>
                </a:cxn>
                <a:cxn ang="0">
                  <a:pos x="539324" y="662477"/>
                </a:cxn>
                <a:cxn ang="0">
                  <a:pos x="692203" y="815356"/>
                </a:cxn>
                <a:cxn ang="0">
                  <a:pos x="692203" y="879056"/>
                </a:cxn>
                <a:cxn ang="0">
                  <a:pos x="628504" y="879056"/>
                </a:cxn>
                <a:cxn ang="0">
                  <a:pos x="475624" y="726177"/>
                </a:cxn>
                <a:cxn ang="0">
                  <a:pos x="1813319" y="386445"/>
                </a:cxn>
                <a:cxn ang="0">
                  <a:pos x="1800579" y="356718"/>
                </a:cxn>
                <a:cxn ang="0">
                  <a:pos x="1800579" y="46713"/>
                </a:cxn>
                <a:cxn ang="0">
                  <a:pos x="1847292" y="0"/>
                </a:cxn>
                <a:cxn ang="0">
                  <a:pos x="1881265" y="12739"/>
                </a:cxn>
                <a:cxn ang="0">
                  <a:pos x="1894005" y="46713"/>
                </a:cxn>
                <a:cxn ang="0">
                  <a:pos x="1894005" y="356718"/>
                </a:cxn>
                <a:cxn ang="0">
                  <a:pos x="1881265" y="386445"/>
                </a:cxn>
                <a:cxn ang="0">
                  <a:pos x="1847292" y="403431"/>
                </a:cxn>
                <a:cxn ang="0">
                  <a:pos x="1813319" y="386445"/>
                </a:cxn>
                <a:cxn ang="0">
                  <a:pos x="3490746" y="2059625"/>
                </a:cxn>
                <a:cxn ang="0">
                  <a:pos x="3478006" y="2025651"/>
                </a:cxn>
                <a:cxn ang="0">
                  <a:pos x="3528966" y="1978938"/>
                </a:cxn>
                <a:cxn ang="0">
                  <a:pos x="3834724" y="1991678"/>
                </a:cxn>
                <a:cxn ang="0">
                  <a:pos x="3868698" y="2004418"/>
                </a:cxn>
                <a:cxn ang="0">
                  <a:pos x="3881438" y="2042638"/>
                </a:cxn>
                <a:cxn ang="0">
                  <a:pos x="3830478" y="2085105"/>
                </a:cxn>
                <a:cxn ang="0">
                  <a:pos x="3524719" y="2076611"/>
                </a:cxn>
                <a:cxn ang="0">
                  <a:pos x="3490746" y="2059625"/>
                </a:cxn>
                <a:cxn ang="0">
                  <a:pos x="3002381" y="879056"/>
                </a:cxn>
                <a:cxn ang="0">
                  <a:pos x="3002381" y="815356"/>
                </a:cxn>
                <a:cxn ang="0">
                  <a:pos x="3269920" y="543571"/>
                </a:cxn>
                <a:cxn ang="0">
                  <a:pos x="3337866" y="543571"/>
                </a:cxn>
                <a:cxn ang="0">
                  <a:pos x="3337866" y="607270"/>
                </a:cxn>
                <a:cxn ang="0">
                  <a:pos x="3066081" y="879056"/>
                </a:cxn>
                <a:cxn ang="0">
                  <a:pos x="3002381" y="879056"/>
                </a:cxn>
              </a:cxnLst>
              <a:pathLst>
                <a:path w="914" h="914">
                  <a:moveTo>
                    <a:pt x="427" y="910"/>
                  </a:moveTo>
                  <a:cubicBezTo>
                    <a:pt x="425" y="908"/>
                    <a:pt x="424" y="906"/>
                    <a:pt x="424" y="903"/>
                  </a:cubicBezTo>
                  <a:cubicBezTo>
                    <a:pt x="424" y="874"/>
                    <a:pt x="424" y="874"/>
                    <a:pt x="424" y="874"/>
                  </a:cubicBezTo>
                  <a:cubicBezTo>
                    <a:pt x="424" y="868"/>
                    <a:pt x="429" y="863"/>
                    <a:pt x="435" y="863"/>
                  </a:cubicBezTo>
                  <a:cubicBezTo>
                    <a:pt x="438" y="863"/>
                    <a:pt x="441" y="864"/>
                    <a:pt x="443" y="866"/>
                  </a:cubicBezTo>
                  <a:cubicBezTo>
                    <a:pt x="445" y="868"/>
                    <a:pt x="446" y="871"/>
                    <a:pt x="446" y="874"/>
                  </a:cubicBezTo>
                  <a:cubicBezTo>
                    <a:pt x="446" y="903"/>
                    <a:pt x="446" y="903"/>
                    <a:pt x="446" y="903"/>
                  </a:cubicBezTo>
                  <a:cubicBezTo>
                    <a:pt x="446" y="909"/>
                    <a:pt x="441" y="914"/>
                    <a:pt x="435" y="914"/>
                  </a:cubicBezTo>
                  <a:cubicBezTo>
                    <a:pt x="432" y="914"/>
                    <a:pt x="429" y="913"/>
                    <a:pt x="427" y="910"/>
                  </a:cubicBezTo>
                  <a:close/>
                  <a:moveTo>
                    <a:pt x="3" y="487"/>
                  </a:moveTo>
                  <a:cubicBezTo>
                    <a:pt x="1" y="485"/>
                    <a:pt x="0" y="482"/>
                    <a:pt x="0" y="479"/>
                  </a:cubicBezTo>
                  <a:cubicBezTo>
                    <a:pt x="0" y="473"/>
                    <a:pt x="5" y="468"/>
                    <a:pt x="11" y="468"/>
                  </a:cubicBezTo>
                  <a:cubicBezTo>
                    <a:pt x="40" y="468"/>
                    <a:pt x="40" y="468"/>
                    <a:pt x="40" y="468"/>
                  </a:cubicBezTo>
                  <a:cubicBezTo>
                    <a:pt x="43" y="468"/>
                    <a:pt x="46" y="469"/>
                    <a:pt x="48" y="471"/>
                  </a:cubicBezTo>
                  <a:cubicBezTo>
                    <a:pt x="50" y="473"/>
                    <a:pt x="51" y="476"/>
                    <a:pt x="51" y="479"/>
                  </a:cubicBezTo>
                  <a:cubicBezTo>
                    <a:pt x="51" y="482"/>
                    <a:pt x="50" y="485"/>
                    <a:pt x="48" y="487"/>
                  </a:cubicBezTo>
                  <a:cubicBezTo>
                    <a:pt x="46" y="489"/>
                    <a:pt x="43" y="490"/>
                    <a:pt x="40" y="490"/>
                  </a:cubicBezTo>
                  <a:cubicBezTo>
                    <a:pt x="11" y="490"/>
                    <a:pt x="11" y="490"/>
                    <a:pt x="11" y="490"/>
                  </a:cubicBezTo>
                  <a:cubicBezTo>
                    <a:pt x="8" y="490"/>
                    <a:pt x="5" y="489"/>
                    <a:pt x="3" y="487"/>
                  </a:cubicBezTo>
                  <a:close/>
                  <a:moveTo>
                    <a:pt x="707" y="766"/>
                  </a:moveTo>
                  <a:cubicBezTo>
                    <a:pt x="702" y="762"/>
                    <a:pt x="702" y="755"/>
                    <a:pt x="707" y="750"/>
                  </a:cubicBezTo>
                  <a:cubicBezTo>
                    <a:pt x="711" y="746"/>
                    <a:pt x="718" y="746"/>
                    <a:pt x="722" y="750"/>
                  </a:cubicBezTo>
                  <a:cubicBezTo>
                    <a:pt x="758" y="786"/>
                    <a:pt x="758" y="786"/>
                    <a:pt x="758" y="786"/>
                  </a:cubicBezTo>
                  <a:cubicBezTo>
                    <a:pt x="762" y="791"/>
                    <a:pt x="762" y="798"/>
                    <a:pt x="758" y="802"/>
                  </a:cubicBezTo>
                  <a:cubicBezTo>
                    <a:pt x="754" y="806"/>
                    <a:pt x="747" y="806"/>
                    <a:pt x="742" y="802"/>
                  </a:cubicBezTo>
                  <a:lnTo>
                    <a:pt x="707" y="766"/>
                  </a:lnTo>
                  <a:close/>
                  <a:moveTo>
                    <a:pt x="112" y="171"/>
                  </a:moveTo>
                  <a:cubicBezTo>
                    <a:pt x="107" y="167"/>
                    <a:pt x="107" y="160"/>
                    <a:pt x="112" y="156"/>
                  </a:cubicBezTo>
                  <a:cubicBezTo>
                    <a:pt x="116" y="151"/>
                    <a:pt x="123" y="151"/>
                    <a:pt x="127" y="156"/>
                  </a:cubicBezTo>
                  <a:cubicBezTo>
                    <a:pt x="163" y="192"/>
                    <a:pt x="163" y="192"/>
                    <a:pt x="163" y="192"/>
                  </a:cubicBezTo>
                  <a:cubicBezTo>
                    <a:pt x="168" y="196"/>
                    <a:pt x="168" y="203"/>
                    <a:pt x="163" y="207"/>
                  </a:cubicBezTo>
                  <a:cubicBezTo>
                    <a:pt x="159" y="212"/>
                    <a:pt x="152" y="212"/>
                    <a:pt x="148" y="207"/>
                  </a:cubicBezTo>
                  <a:lnTo>
                    <a:pt x="112" y="171"/>
                  </a:lnTo>
                  <a:close/>
                  <a:moveTo>
                    <a:pt x="427" y="91"/>
                  </a:moveTo>
                  <a:cubicBezTo>
                    <a:pt x="425" y="89"/>
                    <a:pt x="424" y="87"/>
                    <a:pt x="424" y="84"/>
                  </a:cubicBezTo>
                  <a:cubicBezTo>
                    <a:pt x="424" y="11"/>
                    <a:pt x="424" y="11"/>
                    <a:pt x="424" y="11"/>
                  </a:cubicBezTo>
                  <a:cubicBezTo>
                    <a:pt x="424" y="5"/>
                    <a:pt x="429" y="0"/>
                    <a:pt x="435" y="0"/>
                  </a:cubicBezTo>
                  <a:cubicBezTo>
                    <a:pt x="438" y="0"/>
                    <a:pt x="441" y="1"/>
                    <a:pt x="443" y="3"/>
                  </a:cubicBezTo>
                  <a:cubicBezTo>
                    <a:pt x="445" y="5"/>
                    <a:pt x="446" y="8"/>
                    <a:pt x="446" y="11"/>
                  </a:cubicBezTo>
                  <a:cubicBezTo>
                    <a:pt x="446" y="84"/>
                    <a:pt x="446" y="84"/>
                    <a:pt x="446" y="84"/>
                  </a:cubicBezTo>
                  <a:cubicBezTo>
                    <a:pt x="446" y="87"/>
                    <a:pt x="445" y="89"/>
                    <a:pt x="443" y="91"/>
                  </a:cubicBezTo>
                  <a:cubicBezTo>
                    <a:pt x="441" y="94"/>
                    <a:pt x="438" y="95"/>
                    <a:pt x="435" y="95"/>
                  </a:cubicBezTo>
                  <a:cubicBezTo>
                    <a:pt x="432" y="95"/>
                    <a:pt x="429" y="94"/>
                    <a:pt x="427" y="91"/>
                  </a:cubicBezTo>
                  <a:close/>
                  <a:moveTo>
                    <a:pt x="822" y="485"/>
                  </a:moveTo>
                  <a:cubicBezTo>
                    <a:pt x="820" y="483"/>
                    <a:pt x="819" y="480"/>
                    <a:pt x="819" y="477"/>
                  </a:cubicBezTo>
                  <a:cubicBezTo>
                    <a:pt x="819" y="471"/>
                    <a:pt x="824" y="466"/>
                    <a:pt x="831" y="466"/>
                  </a:cubicBezTo>
                  <a:cubicBezTo>
                    <a:pt x="903" y="469"/>
                    <a:pt x="903" y="469"/>
                    <a:pt x="903" y="469"/>
                  </a:cubicBezTo>
                  <a:cubicBezTo>
                    <a:pt x="906" y="469"/>
                    <a:pt x="909" y="470"/>
                    <a:pt x="911" y="472"/>
                  </a:cubicBezTo>
                  <a:cubicBezTo>
                    <a:pt x="913" y="475"/>
                    <a:pt x="914" y="478"/>
                    <a:pt x="914" y="481"/>
                  </a:cubicBezTo>
                  <a:cubicBezTo>
                    <a:pt x="914" y="487"/>
                    <a:pt x="909" y="492"/>
                    <a:pt x="902" y="491"/>
                  </a:cubicBezTo>
                  <a:cubicBezTo>
                    <a:pt x="830" y="489"/>
                    <a:pt x="830" y="489"/>
                    <a:pt x="830" y="489"/>
                  </a:cubicBezTo>
                  <a:cubicBezTo>
                    <a:pt x="827" y="488"/>
                    <a:pt x="824" y="487"/>
                    <a:pt x="822" y="485"/>
                  </a:cubicBezTo>
                  <a:close/>
                  <a:moveTo>
                    <a:pt x="707" y="207"/>
                  </a:moveTo>
                  <a:cubicBezTo>
                    <a:pt x="702" y="203"/>
                    <a:pt x="702" y="196"/>
                    <a:pt x="707" y="192"/>
                  </a:cubicBezTo>
                  <a:cubicBezTo>
                    <a:pt x="770" y="128"/>
                    <a:pt x="770" y="128"/>
                    <a:pt x="770" y="128"/>
                  </a:cubicBezTo>
                  <a:cubicBezTo>
                    <a:pt x="775" y="123"/>
                    <a:pt x="782" y="123"/>
                    <a:pt x="786" y="128"/>
                  </a:cubicBezTo>
                  <a:cubicBezTo>
                    <a:pt x="790" y="132"/>
                    <a:pt x="790" y="139"/>
                    <a:pt x="786" y="143"/>
                  </a:cubicBezTo>
                  <a:cubicBezTo>
                    <a:pt x="722" y="207"/>
                    <a:pt x="722" y="207"/>
                    <a:pt x="722" y="207"/>
                  </a:cubicBezTo>
                  <a:cubicBezTo>
                    <a:pt x="718" y="212"/>
                    <a:pt x="711" y="212"/>
                    <a:pt x="707" y="207"/>
                  </a:cubicBezTo>
                  <a:close/>
                </a:path>
              </a:pathLst>
            </a:custGeom>
            <a:solidFill>
              <a:srgbClr val="3976BD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274955"/>
            <a:ext cx="8229600" cy="1143000"/>
          </a:xfrm>
        </p:spPr>
        <p:txBody>
          <a:bodyPr/>
          <a:p>
            <a:r>
              <a:rPr lang="en-US" altLang="zh-CN" sz="2800" b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+mn-ea"/>
              </a:rPr>
              <a:t>全部倒装</a:t>
            </a:r>
            <a:endParaRPr lang="en-US" altLang="zh-CN" sz="2800" b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0" y="1417955"/>
            <a:ext cx="8229600" cy="5078730"/>
          </a:xfrm>
        </p:spPr>
        <p:txBody>
          <a:bodyPr>
            <a:normAutofit lnSpcReduction="10000"/>
          </a:bodyPr>
          <a:p>
            <a:endParaRPr lang="en-US" altLang="zh-CN" sz="2400" b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2400" b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完全倒装</a:t>
            </a:r>
            <a:r>
              <a:rPr lang="en-US" altLang="zh-CN" sz="2400" b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：又称"全部倒装",  </a:t>
            </a:r>
            <a:endParaRPr lang="en-US" altLang="zh-CN" sz="2400" b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2400" b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        是指将句子中的谓语全部置于主语之前。</a:t>
            </a:r>
            <a:endParaRPr lang="en-US" altLang="zh-CN" sz="2400" b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2400" b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        通常只用于一般现在时和一般过去时。</a:t>
            </a:r>
            <a:endParaRPr lang="en-US" altLang="zh-CN" sz="2400" b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 sz="2400" b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2400" b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①谓语+主语+……</a:t>
            </a:r>
            <a:endParaRPr lang="en-US" altLang="zh-CN" sz="2400" b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2400" b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There be（Vi）+主语（+地点或时间状语）</a:t>
            </a:r>
            <a:endParaRPr lang="en-US" altLang="zh-CN" sz="2400" b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2400" b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Eg：</a:t>
            </a:r>
            <a:endParaRPr lang="en-US" altLang="zh-CN" sz="2400" b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2400" b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</a:t>
            </a:r>
            <a:r>
              <a:rPr lang="en-US" altLang="zh-CN" sz="2400" b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 There are</a:t>
            </a:r>
            <a:r>
              <a:rPr lang="en-US" altLang="zh-CN" sz="2400" b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two students in the classroom. </a:t>
            </a:r>
            <a:endParaRPr lang="en-US" altLang="zh-CN" sz="2400" b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2400" b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</a:t>
            </a:r>
            <a:r>
              <a:rPr lang="en-US" altLang="zh-CN" sz="2400" b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 There are</a:t>
            </a:r>
            <a:r>
              <a:rPr lang="en-US" altLang="zh-CN" sz="2400" b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birds singing in the tree.</a:t>
            </a:r>
            <a:endParaRPr lang="en-US" altLang="zh-CN" sz="2400" b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2400" b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</a:t>
            </a:r>
            <a:r>
              <a:rPr lang="en-US" altLang="zh-CN" sz="2400" b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 There exist</a:t>
            </a:r>
            <a:r>
              <a:rPr lang="en-US" altLang="zh-CN" sz="2400" b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two possible reasons.</a:t>
            </a:r>
            <a:endParaRPr lang="en-US" altLang="zh-CN" sz="2400" b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2400" b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</a:t>
            </a:r>
            <a:endParaRPr lang="en-US" altLang="zh-CN" sz="2400" b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grpSp>
        <p:nvGrpSpPr>
          <p:cNvPr id="174" name="组合 1"/>
          <p:cNvGrpSpPr/>
          <p:nvPr/>
        </p:nvGrpSpPr>
        <p:grpSpPr>
          <a:xfrm>
            <a:off x="530860" y="605155"/>
            <a:ext cx="554038" cy="588963"/>
            <a:chOff x="4157663" y="1490663"/>
            <a:chExt cx="3881438" cy="3881438"/>
          </a:xfrm>
        </p:grpSpPr>
        <p:sp>
          <p:nvSpPr>
            <p:cNvPr id="28792" name="Freeform 5"/>
            <p:cNvSpPr>
              <a:spLocks noEditPoints="1"/>
            </p:cNvSpPr>
            <p:nvPr/>
          </p:nvSpPr>
          <p:spPr>
            <a:xfrm>
              <a:off x="4157663" y="2365375"/>
              <a:ext cx="3103563" cy="3006725"/>
            </a:xfrm>
            <a:custGeom>
              <a:avLst/>
              <a:gdLst/>
              <a:ahLst/>
              <a:cxnLst>
                <a:cxn ang="0">
                  <a:pos x="72175" y="2454642"/>
                </a:cxn>
                <a:cxn ang="0">
                  <a:pos x="140106" y="2174354"/>
                </a:cxn>
                <a:cxn ang="0">
                  <a:pos x="275966" y="1991742"/>
                </a:cxn>
                <a:cxn ang="0">
                  <a:pos x="475511" y="1851599"/>
                </a:cxn>
                <a:cxn ang="0">
                  <a:pos x="649582" y="1371712"/>
                </a:cxn>
                <a:cxn ang="0">
                  <a:pos x="751478" y="1189100"/>
                </a:cxn>
                <a:cxn ang="0">
                  <a:pos x="1129340" y="327002"/>
                </a:cxn>
                <a:cxn ang="0">
                  <a:pos x="2623805" y="276041"/>
                </a:cxn>
                <a:cxn ang="0">
                  <a:pos x="2662016" y="314262"/>
                </a:cxn>
                <a:cxn ang="0">
                  <a:pos x="2678998" y="1877079"/>
                </a:cxn>
                <a:cxn ang="0">
                  <a:pos x="1817134" y="2255043"/>
                </a:cxn>
                <a:cxn ang="0">
                  <a:pos x="1634571" y="2356966"/>
                </a:cxn>
                <a:cxn ang="0">
                  <a:pos x="1154814" y="2526838"/>
                </a:cxn>
                <a:cxn ang="0">
                  <a:pos x="1014708" y="2726437"/>
                </a:cxn>
                <a:cxn ang="0">
                  <a:pos x="832145" y="2866581"/>
                </a:cxn>
                <a:cxn ang="0">
                  <a:pos x="551933" y="2934529"/>
                </a:cxn>
                <a:cxn ang="0">
                  <a:pos x="84912" y="2734930"/>
                </a:cxn>
                <a:cxn ang="0">
                  <a:pos x="2615314" y="365223"/>
                </a:cxn>
                <a:cxn ang="0">
                  <a:pos x="2577103" y="331249"/>
                </a:cxn>
                <a:cxn ang="0">
                  <a:pos x="1180287" y="377964"/>
                </a:cxn>
                <a:cxn ang="0">
                  <a:pos x="819408" y="1201840"/>
                </a:cxn>
                <a:cxn ang="0">
                  <a:pos x="704776" y="1414179"/>
                </a:cxn>
                <a:cxn ang="0">
                  <a:pos x="547687" y="1872832"/>
                </a:cxn>
                <a:cxn ang="0">
                  <a:pos x="564670" y="1949275"/>
                </a:cxn>
                <a:cxn ang="0">
                  <a:pos x="377861" y="1957768"/>
                </a:cxn>
                <a:cxn ang="0">
                  <a:pos x="339651" y="2051197"/>
                </a:cxn>
                <a:cxn ang="0">
                  <a:pos x="246247" y="2089419"/>
                </a:cxn>
                <a:cxn ang="0">
                  <a:pos x="212282" y="2216822"/>
                </a:cxn>
                <a:cxn ang="0">
                  <a:pos x="152843" y="2255043"/>
                </a:cxn>
                <a:cxn ang="0">
                  <a:pos x="169825" y="2463136"/>
                </a:cxn>
                <a:cxn ang="0">
                  <a:pos x="131614" y="2492863"/>
                </a:cxn>
                <a:cxn ang="0">
                  <a:pos x="318423" y="2870827"/>
                </a:cxn>
                <a:cxn ang="0">
                  <a:pos x="534950" y="2849593"/>
                </a:cxn>
                <a:cxn ang="0">
                  <a:pos x="556178" y="2853840"/>
                </a:cxn>
                <a:cxn ang="0">
                  <a:pos x="785443" y="2802879"/>
                </a:cxn>
                <a:cxn ang="0">
                  <a:pos x="798180" y="2794385"/>
                </a:cxn>
                <a:cxn ang="0">
                  <a:pos x="955269" y="2675475"/>
                </a:cxn>
                <a:cxn ang="0">
                  <a:pos x="963760" y="2666982"/>
                </a:cxn>
                <a:cxn ang="0">
                  <a:pos x="1069901" y="2463136"/>
                </a:cxn>
                <a:cxn ang="0">
                  <a:pos x="1082638" y="2446149"/>
                </a:cxn>
                <a:cxn ang="0">
                  <a:pos x="1477482" y="2378200"/>
                </a:cxn>
                <a:cxn ang="0">
                  <a:pos x="1795905" y="2187095"/>
                </a:cxn>
                <a:cxn ang="0">
                  <a:pos x="2369067" y="2017223"/>
                </a:cxn>
                <a:cxn ang="0">
                  <a:pos x="2628051" y="377964"/>
                </a:cxn>
              </a:cxnLst>
              <a:pathLst>
                <a:path w="731" h="708">
                  <a:moveTo>
                    <a:pt x="20" y="644"/>
                  </a:moveTo>
                  <a:cubicBezTo>
                    <a:pt x="1" y="626"/>
                    <a:pt x="0" y="597"/>
                    <a:pt x="17" y="578"/>
                  </a:cubicBezTo>
                  <a:cubicBezTo>
                    <a:pt x="6" y="559"/>
                    <a:pt x="9" y="534"/>
                    <a:pt x="24" y="519"/>
                  </a:cubicBezTo>
                  <a:cubicBezTo>
                    <a:pt x="27" y="516"/>
                    <a:pt x="29" y="514"/>
                    <a:pt x="33" y="512"/>
                  </a:cubicBezTo>
                  <a:cubicBezTo>
                    <a:pt x="33" y="500"/>
                    <a:pt x="38" y="489"/>
                    <a:pt x="47" y="480"/>
                  </a:cubicBezTo>
                  <a:cubicBezTo>
                    <a:pt x="52" y="475"/>
                    <a:pt x="58" y="471"/>
                    <a:pt x="65" y="469"/>
                  </a:cubicBezTo>
                  <a:cubicBezTo>
                    <a:pt x="68" y="461"/>
                    <a:pt x="72" y="455"/>
                    <a:pt x="77" y="450"/>
                  </a:cubicBezTo>
                  <a:cubicBezTo>
                    <a:pt x="86" y="440"/>
                    <a:pt x="99" y="435"/>
                    <a:pt x="112" y="436"/>
                  </a:cubicBezTo>
                  <a:cubicBezTo>
                    <a:pt x="111" y="406"/>
                    <a:pt x="118" y="376"/>
                    <a:pt x="133" y="351"/>
                  </a:cubicBezTo>
                  <a:cubicBezTo>
                    <a:pt x="139" y="341"/>
                    <a:pt x="146" y="332"/>
                    <a:pt x="153" y="323"/>
                  </a:cubicBezTo>
                  <a:cubicBezTo>
                    <a:pt x="163" y="310"/>
                    <a:pt x="174" y="296"/>
                    <a:pt x="177" y="281"/>
                  </a:cubicBezTo>
                  <a:cubicBezTo>
                    <a:pt x="177" y="280"/>
                    <a:pt x="177" y="280"/>
                    <a:pt x="177" y="280"/>
                  </a:cubicBezTo>
                  <a:cubicBezTo>
                    <a:pt x="188" y="226"/>
                    <a:pt x="196" y="184"/>
                    <a:pt x="218" y="142"/>
                  </a:cubicBezTo>
                  <a:cubicBezTo>
                    <a:pt x="230" y="119"/>
                    <a:pt x="246" y="97"/>
                    <a:pt x="266" y="77"/>
                  </a:cubicBezTo>
                  <a:cubicBezTo>
                    <a:pt x="313" y="31"/>
                    <a:pt x="375" y="4"/>
                    <a:pt x="440" y="2"/>
                  </a:cubicBezTo>
                  <a:cubicBezTo>
                    <a:pt x="506" y="0"/>
                    <a:pt x="569" y="22"/>
                    <a:pt x="618" y="65"/>
                  </a:cubicBezTo>
                  <a:cubicBezTo>
                    <a:pt x="620" y="67"/>
                    <a:pt x="622" y="69"/>
                    <a:pt x="624" y="71"/>
                  </a:cubicBezTo>
                  <a:cubicBezTo>
                    <a:pt x="625" y="72"/>
                    <a:pt x="626" y="73"/>
                    <a:pt x="627" y="74"/>
                  </a:cubicBezTo>
                  <a:cubicBezTo>
                    <a:pt x="629" y="75"/>
                    <a:pt x="630" y="76"/>
                    <a:pt x="631" y="77"/>
                  </a:cubicBezTo>
                  <a:cubicBezTo>
                    <a:pt x="731" y="178"/>
                    <a:pt x="731" y="341"/>
                    <a:pt x="631" y="442"/>
                  </a:cubicBezTo>
                  <a:cubicBezTo>
                    <a:pt x="610" y="462"/>
                    <a:pt x="589" y="478"/>
                    <a:pt x="565" y="490"/>
                  </a:cubicBezTo>
                  <a:cubicBezTo>
                    <a:pt x="524" y="511"/>
                    <a:pt x="482" y="520"/>
                    <a:pt x="428" y="531"/>
                  </a:cubicBezTo>
                  <a:cubicBezTo>
                    <a:pt x="427" y="531"/>
                    <a:pt x="427" y="531"/>
                    <a:pt x="427" y="531"/>
                  </a:cubicBezTo>
                  <a:cubicBezTo>
                    <a:pt x="412" y="534"/>
                    <a:pt x="398" y="545"/>
                    <a:pt x="385" y="555"/>
                  </a:cubicBezTo>
                  <a:cubicBezTo>
                    <a:pt x="375" y="562"/>
                    <a:pt x="367" y="569"/>
                    <a:pt x="357" y="575"/>
                  </a:cubicBezTo>
                  <a:cubicBezTo>
                    <a:pt x="331" y="590"/>
                    <a:pt x="302" y="597"/>
                    <a:pt x="272" y="595"/>
                  </a:cubicBezTo>
                  <a:cubicBezTo>
                    <a:pt x="272" y="609"/>
                    <a:pt x="267" y="621"/>
                    <a:pt x="258" y="631"/>
                  </a:cubicBezTo>
                  <a:cubicBezTo>
                    <a:pt x="253" y="636"/>
                    <a:pt x="246" y="640"/>
                    <a:pt x="239" y="642"/>
                  </a:cubicBezTo>
                  <a:cubicBezTo>
                    <a:pt x="237" y="649"/>
                    <a:pt x="233" y="656"/>
                    <a:pt x="228" y="661"/>
                  </a:cubicBezTo>
                  <a:cubicBezTo>
                    <a:pt x="219" y="670"/>
                    <a:pt x="208" y="675"/>
                    <a:pt x="196" y="675"/>
                  </a:cubicBezTo>
                  <a:cubicBezTo>
                    <a:pt x="194" y="678"/>
                    <a:pt x="192" y="681"/>
                    <a:pt x="189" y="684"/>
                  </a:cubicBezTo>
                  <a:cubicBezTo>
                    <a:pt x="173" y="699"/>
                    <a:pt x="149" y="702"/>
                    <a:pt x="130" y="691"/>
                  </a:cubicBezTo>
                  <a:cubicBezTo>
                    <a:pt x="110" y="708"/>
                    <a:pt x="82" y="706"/>
                    <a:pt x="63" y="688"/>
                  </a:cubicBezTo>
                  <a:lnTo>
                    <a:pt x="20" y="644"/>
                  </a:lnTo>
                  <a:close/>
                  <a:moveTo>
                    <a:pt x="619" y="89"/>
                  </a:moveTo>
                  <a:cubicBezTo>
                    <a:pt x="618" y="88"/>
                    <a:pt x="617" y="87"/>
                    <a:pt x="616" y="86"/>
                  </a:cubicBezTo>
                  <a:cubicBezTo>
                    <a:pt x="615" y="85"/>
                    <a:pt x="614" y="84"/>
                    <a:pt x="613" y="83"/>
                  </a:cubicBezTo>
                  <a:cubicBezTo>
                    <a:pt x="611" y="81"/>
                    <a:pt x="609" y="79"/>
                    <a:pt x="607" y="78"/>
                  </a:cubicBezTo>
                  <a:cubicBezTo>
                    <a:pt x="561" y="37"/>
                    <a:pt x="502" y="16"/>
                    <a:pt x="441" y="18"/>
                  </a:cubicBezTo>
                  <a:cubicBezTo>
                    <a:pt x="379" y="20"/>
                    <a:pt x="321" y="45"/>
                    <a:pt x="278" y="89"/>
                  </a:cubicBezTo>
                  <a:cubicBezTo>
                    <a:pt x="259" y="108"/>
                    <a:pt x="244" y="128"/>
                    <a:pt x="232" y="150"/>
                  </a:cubicBezTo>
                  <a:cubicBezTo>
                    <a:pt x="212" y="189"/>
                    <a:pt x="204" y="231"/>
                    <a:pt x="193" y="283"/>
                  </a:cubicBezTo>
                  <a:cubicBezTo>
                    <a:pt x="193" y="285"/>
                    <a:pt x="193" y="285"/>
                    <a:pt x="193" y="285"/>
                  </a:cubicBezTo>
                  <a:cubicBezTo>
                    <a:pt x="189" y="303"/>
                    <a:pt x="177" y="318"/>
                    <a:pt x="166" y="333"/>
                  </a:cubicBezTo>
                  <a:cubicBezTo>
                    <a:pt x="159" y="342"/>
                    <a:pt x="153" y="350"/>
                    <a:pt x="147" y="359"/>
                  </a:cubicBezTo>
                  <a:cubicBezTo>
                    <a:pt x="133" y="384"/>
                    <a:pt x="126" y="413"/>
                    <a:pt x="129" y="441"/>
                  </a:cubicBezTo>
                  <a:cubicBezTo>
                    <a:pt x="130" y="445"/>
                    <a:pt x="131" y="449"/>
                    <a:pt x="131" y="453"/>
                  </a:cubicBezTo>
                  <a:cubicBezTo>
                    <a:pt x="133" y="459"/>
                    <a:pt x="133" y="459"/>
                    <a:pt x="133" y="459"/>
                  </a:cubicBezTo>
                  <a:cubicBezTo>
                    <a:pt x="127" y="456"/>
                    <a:pt x="127" y="456"/>
                    <a:pt x="127" y="456"/>
                  </a:cubicBezTo>
                  <a:cubicBezTo>
                    <a:pt x="115" y="449"/>
                    <a:pt x="99" y="451"/>
                    <a:pt x="89" y="461"/>
                  </a:cubicBezTo>
                  <a:cubicBezTo>
                    <a:pt x="84" y="467"/>
                    <a:pt x="81" y="473"/>
                    <a:pt x="80" y="480"/>
                  </a:cubicBezTo>
                  <a:cubicBezTo>
                    <a:pt x="80" y="483"/>
                    <a:pt x="80" y="483"/>
                    <a:pt x="80" y="483"/>
                  </a:cubicBezTo>
                  <a:cubicBezTo>
                    <a:pt x="77" y="483"/>
                    <a:pt x="77" y="483"/>
                    <a:pt x="77" y="483"/>
                  </a:cubicBezTo>
                  <a:cubicBezTo>
                    <a:pt x="70" y="484"/>
                    <a:pt x="63" y="487"/>
                    <a:pt x="58" y="492"/>
                  </a:cubicBezTo>
                  <a:cubicBezTo>
                    <a:pt x="51" y="499"/>
                    <a:pt x="48" y="510"/>
                    <a:pt x="49" y="520"/>
                  </a:cubicBezTo>
                  <a:cubicBezTo>
                    <a:pt x="50" y="522"/>
                    <a:pt x="50" y="522"/>
                    <a:pt x="50" y="522"/>
                  </a:cubicBezTo>
                  <a:cubicBezTo>
                    <a:pt x="48" y="523"/>
                    <a:pt x="48" y="523"/>
                    <a:pt x="48" y="523"/>
                  </a:cubicBezTo>
                  <a:cubicBezTo>
                    <a:pt x="43" y="525"/>
                    <a:pt x="39" y="527"/>
                    <a:pt x="36" y="531"/>
                  </a:cubicBezTo>
                  <a:cubicBezTo>
                    <a:pt x="23" y="543"/>
                    <a:pt x="23" y="564"/>
                    <a:pt x="36" y="576"/>
                  </a:cubicBezTo>
                  <a:cubicBezTo>
                    <a:pt x="40" y="580"/>
                    <a:pt x="40" y="580"/>
                    <a:pt x="40" y="580"/>
                  </a:cubicBezTo>
                  <a:cubicBezTo>
                    <a:pt x="37" y="582"/>
                    <a:pt x="37" y="582"/>
                    <a:pt x="37" y="582"/>
                  </a:cubicBezTo>
                  <a:cubicBezTo>
                    <a:pt x="35" y="583"/>
                    <a:pt x="33" y="585"/>
                    <a:pt x="31" y="587"/>
                  </a:cubicBezTo>
                  <a:cubicBezTo>
                    <a:pt x="19" y="599"/>
                    <a:pt x="19" y="620"/>
                    <a:pt x="31" y="633"/>
                  </a:cubicBezTo>
                  <a:cubicBezTo>
                    <a:pt x="75" y="676"/>
                    <a:pt x="75" y="676"/>
                    <a:pt x="75" y="676"/>
                  </a:cubicBezTo>
                  <a:cubicBezTo>
                    <a:pt x="88" y="689"/>
                    <a:pt x="108" y="689"/>
                    <a:pt x="121" y="677"/>
                  </a:cubicBezTo>
                  <a:cubicBezTo>
                    <a:pt x="123" y="675"/>
                    <a:pt x="124" y="673"/>
                    <a:pt x="126" y="671"/>
                  </a:cubicBezTo>
                  <a:cubicBezTo>
                    <a:pt x="127" y="668"/>
                    <a:pt x="127" y="668"/>
                    <a:pt x="127" y="668"/>
                  </a:cubicBezTo>
                  <a:cubicBezTo>
                    <a:pt x="131" y="672"/>
                    <a:pt x="131" y="672"/>
                    <a:pt x="131" y="672"/>
                  </a:cubicBezTo>
                  <a:cubicBezTo>
                    <a:pt x="144" y="684"/>
                    <a:pt x="165" y="685"/>
                    <a:pt x="177" y="672"/>
                  </a:cubicBezTo>
                  <a:cubicBezTo>
                    <a:pt x="181" y="669"/>
                    <a:pt x="183" y="665"/>
                    <a:pt x="185" y="660"/>
                  </a:cubicBezTo>
                  <a:cubicBezTo>
                    <a:pt x="186" y="658"/>
                    <a:pt x="186" y="658"/>
                    <a:pt x="186" y="658"/>
                  </a:cubicBezTo>
                  <a:cubicBezTo>
                    <a:pt x="188" y="658"/>
                    <a:pt x="188" y="658"/>
                    <a:pt x="188" y="658"/>
                  </a:cubicBezTo>
                  <a:cubicBezTo>
                    <a:pt x="198" y="660"/>
                    <a:pt x="209" y="657"/>
                    <a:pt x="216" y="649"/>
                  </a:cubicBezTo>
                  <a:cubicBezTo>
                    <a:pt x="221" y="644"/>
                    <a:pt x="224" y="638"/>
                    <a:pt x="225" y="630"/>
                  </a:cubicBezTo>
                  <a:cubicBezTo>
                    <a:pt x="225" y="628"/>
                    <a:pt x="225" y="628"/>
                    <a:pt x="225" y="628"/>
                  </a:cubicBezTo>
                  <a:cubicBezTo>
                    <a:pt x="227" y="628"/>
                    <a:pt x="227" y="628"/>
                    <a:pt x="227" y="628"/>
                  </a:cubicBezTo>
                  <a:cubicBezTo>
                    <a:pt x="235" y="627"/>
                    <a:pt x="241" y="624"/>
                    <a:pt x="246" y="619"/>
                  </a:cubicBezTo>
                  <a:cubicBezTo>
                    <a:pt x="256" y="609"/>
                    <a:pt x="259" y="593"/>
                    <a:pt x="252" y="580"/>
                  </a:cubicBezTo>
                  <a:cubicBezTo>
                    <a:pt x="249" y="575"/>
                    <a:pt x="249" y="575"/>
                    <a:pt x="249" y="575"/>
                  </a:cubicBezTo>
                  <a:cubicBezTo>
                    <a:pt x="255" y="576"/>
                    <a:pt x="255" y="576"/>
                    <a:pt x="255" y="576"/>
                  </a:cubicBezTo>
                  <a:cubicBezTo>
                    <a:pt x="259" y="577"/>
                    <a:pt x="263" y="578"/>
                    <a:pt x="266" y="578"/>
                  </a:cubicBezTo>
                  <a:cubicBezTo>
                    <a:pt x="295" y="581"/>
                    <a:pt x="324" y="575"/>
                    <a:pt x="348" y="560"/>
                  </a:cubicBezTo>
                  <a:cubicBezTo>
                    <a:pt x="357" y="555"/>
                    <a:pt x="366" y="549"/>
                    <a:pt x="374" y="542"/>
                  </a:cubicBezTo>
                  <a:cubicBezTo>
                    <a:pt x="389" y="530"/>
                    <a:pt x="405" y="518"/>
                    <a:pt x="423" y="515"/>
                  </a:cubicBezTo>
                  <a:cubicBezTo>
                    <a:pt x="425" y="514"/>
                    <a:pt x="425" y="514"/>
                    <a:pt x="425" y="514"/>
                  </a:cubicBezTo>
                  <a:cubicBezTo>
                    <a:pt x="477" y="504"/>
                    <a:pt x="519" y="496"/>
                    <a:pt x="558" y="475"/>
                  </a:cubicBezTo>
                  <a:cubicBezTo>
                    <a:pt x="580" y="464"/>
                    <a:pt x="600" y="449"/>
                    <a:pt x="619" y="430"/>
                  </a:cubicBezTo>
                  <a:cubicBezTo>
                    <a:pt x="713" y="336"/>
                    <a:pt x="713" y="183"/>
                    <a:pt x="619" y="89"/>
                  </a:cubicBezTo>
                  <a:close/>
                </a:path>
              </a:pathLst>
            </a:custGeom>
            <a:solidFill>
              <a:srgbClr val="3976BD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8793" name="Freeform 6"/>
            <p:cNvSpPr/>
            <p:nvPr/>
          </p:nvSpPr>
          <p:spPr>
            <a:xfrm>
              <a:off x="4959350" y="3660775"/>
              <a:ext cx="1554163" cy="1103313"/>
            </a:xfrm>
            <a:custGeom>
              <a:avLst/>
              <a:gdLst/>
              <a:ahLst/>
              <a:cxnLst>
                <a:cxn ang="0">
                  <a:pos x="1554163" y="649257"/>
                </a:cxn>
                <a:cxn ang="0">
                  <a:pos x="1532931" y="661987"/>
                </a:cxn>
                <a:cxn ang="0">
                  <a:pos x="989398" y="818997"/>
                </a:cxn>
                <a:cxn ang="0">
                  <a:pos x="980906" y="818997"/>
                </a:cxn>
                <a:cxn ang="0">
                  <a:pos x="743110" y="950546"/>
                </a:cxn>
                <a:cxn ang="0">
                  <a:pos x="641198" y="1022686"/>
                </a:cxn>
                <a:cxn ang="0">
                  <a:pos x="335461" y="1090582"/>
                </a:cxn>
                <a:cxn ang="0">
                  <a:pos x="46709" y="950546"/>
                </a:cxn>
                <a:cxn ang="0">
                  <a:pos x="0" y="903867"/>
                </a:cxn>
                <a:cxn ang="0">
                  <a:pos x="352446" y="551656"/>
                </a:cxn>
                <a:cxn ang="0">
                  <a:pos x="416142" y="403133"/>
                </a:cxn>
                <a:cxn ang="0">
                  <a:pos x="292997" y="377672"/>
                </a:cxn>
                <a:cxn ang="0">
                  <a:pos x="339707" y="203688"/>
                </a:cxn>
                <a:cxn ang="0">
                  <a:pos x="496822" y="161253"/>
                </a:cxn>
                <a:cxn ang="0">
                  <a:pos x="543532" y="297045"/>
                </a:cxn>
                <a:cxn ang="0">
                  <a:pos x="649691" y="258854"/>
                </a:cxn>
                <a:cxn ang="0">
                  <a:pos x="904471" y="0"/>
                </a:cxn>
                <a:cxn ang="0">
                  <a:pos x="1082818" y="178227"/>
                </a:cxn>
                <a:cxn ang="0">
                  <a:pos x="1099803" y="267341"/>
                </a:cxn>
                <a:cxn ang="0">
                  <a:pos x="963920" y="305532"/>
                </a:cxn>
                <a:cxn ang="0">
                  <a:pos x="1010630" y="466786"/>
                </a:cxn>
                <a:cxn ang="0">
                  <a:pos x="1159252" y="509221"/>
                </a:cxn>
                <a:cxn ang="0">
                  <a:pos x="1188977" y="403133"/>
                </a:cxn>
                <a:cxn ang="0">
                  <a:pos x="1329106" y="424351"/>
                </a:cxn>
                <a:cxn ang="0">
                  <a:pos x="1554163" y="649257"/>
                </a:cxn>
              </a:cxnLst>
              <a:pathLst>
                <a:path w="366" h="260">
                  <a:moveTo>
                    <a:pt x="366" y="153"/>
                  </a:moveTo>
                  <a:cubicBezTo>
                    <a:pt x="364" y="154"/>
                    <a:pt x="363" y="155"/>
                    <a:pt x="361" y="156"/>
                  </a:cubicBezTo>
                  <a:cubicBezTo>
                    <a:pt x="324" y="175"/>
                    <a:pt x="284" y="183"/>
                    <a:pt x="233" y="193"/>
                  </a:cubicBezTo>
                  <a:cubicBezTo>
                    <a:pt x="231" y="193"/>
                    <a:pt x="231" y="193"/>
                    <a:pt x="231" y="193"/>
                  </a:cubicBezTo>
                  <a:cubicBezTo>
                    <a:pt x="209" y="198"/>
                    <a:pt x="191" y="212"/>
                    <a:pt x="175" y="224"/>
                  </a:cubicBezTo>
                  <a:cubicBezTo>
                    <a:pt x="167" y="230"/>
                    <a:pt x="159" y="237"/>
                    <a:pt x="151" y="241"/>
                  </a:cubicBezTo>
                  <a:cubicBezTo>
                    <a:pt x="130" y="254"/>
                    <a:pt x="104" y="260"/>
                    <a:pt x="79" y="257"/>
                  </a:cubicBezTo>
                  <a:cubicBezTo>
                    <a:pt x="54" y="254"/>
                    <a:pt x="30" y="242"/>
                    <a:pt x="11" y="224"/>
                  </a:cubicBezTo>
                  <a:cubicBezTo>
                    <a:pt x="0" y="213"/>
                    <a:pt x="0" y="213"/>
                    <a:pt x="0" y="213"/>
                  </a:cubicBezTo>
                  <a:cubicBezTo>
                    <a:pt x="83" y="130"/>
                    <a:pt x="83" y="130"/>
                    <a:pt x="83" y="130"/>
                  </a:cubicBezTo>
                  <a:cubicBezTo>
                    <a:pt x="100" y="114"/>
                    <a:pt x="105" y="102"/>
                    <a:pt x="98" y="95"/>
                  </a:cubicBezTo>
                  <a:cubicBezTo>
                    <a:pt x="92" y="89"/>
                    <a:pt x="77" y="98"/>
                    <a:pt x="69" y="89"/>
                  </a:cubicBezTo>
                  <a:cubicBezTo>
                    <a:pt x="64" y="84"/>
                    <a:pt x="63" y="65"/>
                    <a:pt x="80" y="48"/>
                  </a:cubicBezTo>
                  <a:cubicBezTo>
                    <a:pt x="97" y="31"/>
                    <a:pt x="112" y="32"/>
                    <a:pt x="117" y="38"/>
                  </a:cubicBezTo>
                  <a:cubicBezTo>
                    <a:pt x="125" y="46"/>
                    <a:pt x="118" y="60"/>
                    <a:pt x="128" y="70"/>
                  </a:cubicBezTo>
                  <a:cubicBezTo>
                    <a:pt x="135" y="77"/>
                    <a:pt x="146" y="68"/>
                    <a:pt x="153" y="61"/>
                  </a:cubicBezTo>
                  <a:cubicBezTo>
                    <a:pt x="213" y="0"/>
                    <a:pt x="213" y="0"/>
                    <a:pt x="213" y="0"/>
                  </a:cubicBezTo>
                  <a:cubicBezTo>
                    <a:pt x="255" y="42"/>
                    <a:pt x="255" y="42"/>
                    <a:pt x="255" y="42"/>
                  </a:cubicBezTo>
                  <a:cubicBezTo>
                    <a:pt x="263" y="50"/>
                    <a:pt x="263" y="59"/>
                    <a:pt x="259" y="63"/>
                  </a:cubicBezTo>
                  <a:cubicBezTo>
                    <a:pt x="249" y="73"/>
                    <a:pt x="236" y="64"/>
                    <a:pt x="227" y="72"/>
                  </a:cubicBezTo>
                  <a:cubicBezTo>
                    <a:pt x="219" y="81"/>
                    <a:pt x="224" y="97"/>
                    <a:pt x="238" y="110"/>
                  </a:cubicBezTo>
                  <a:cubicBezTo>
                    <a:pt x="251" y="123"/>
                    <a:pt x="266" y="127"/>
                    <a:pt x="273" y="120"/>
                  </a:cubicBezTo>
                  <a:cubicBezTo>
                    <a:pt x="281" y="113"/>
                    <a:pt x="274" y="101"/>
                    <a:pt x="280" y="95"/>
                  </a:cubicBezTo>
                  <a:cubicBezTo>
                    <a:pt x="286" y="89"/>
                    <a:pt x="297" y="84"/>
                    <a:pt x="313" y="100"/>
                  </a:cubicBezTo>
                  <a:lnTo>
                    <a:pt x="366" y="153"/>
                  </a:lnTo>
                  <a:close/>
                </a:path>
              </a:pathLst>
            </a:custGeom>
            <a:solidFill>
              <a:srgbClr val="3976BD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8794" name="Freeform 7"/>
            <p:cNvSpPr/>
            <p:nvPr/>
          </p:nvSpPr>
          <p:spPr>
            <a:xfrm>
              <a:off x="5218113" y="2505075"/>
              <a:ext cx="1517650" cy="1155700"/>
            </a:xfrm>
            <a:custGeom>
              <a:avLst/>
              <a:gdLst/>
              <a:ahLst/>
              <a:cxnLst>
                <a:cxn ang="0">
                  <a:pos x="1207318" y="943255"/>
                </a:cxn>
                <a:cxn ang="0">
                  <a:pos x="1020268" y="989993"/>
                </a:cxn>
                <a:cxn ang="0">
                  <a:pos x="986259" y="871023"/>
                </a:cxn>
                <a:cxn ang="0">
                  <a:pos x="888484" y="913512"/>
                </a:cxn>
                <a:cxn ang="0">
                  <a:pos x="646170" y="1155700"/>
                </a:cxn>
                <a:cxn ang="0">
                  <a:pos x="471874" y="981495"/>
                </a:cxn>
                <a:cxn ang="0">
                  <a:pos x="429363" y="883770"/>
                </a:cxn>
                <a:cxn ang="0">
                  <a:pos x="565399" y="824286"/>
                </a:cxn>
                <a:cxn ang="0">
                  <a:pos x="488878" y="654330"/>
                </a:cxn>
                <a:cxn ang="0">
                  <a:pos x="323085" y="624587"/>
                </a:cxn>
                <a:cxn ang="0">
                  <a:pos x="284825" y="743556"/>
                </a:cxn>
                <a:cxn ang="0">
                  <a:pos x="157291" y="667076"/>
                </a:cxn>
                <a:cxn ang="0">
                  <a:pos x="0" y="509867"/>
                </a:cxn>
                <a:cxn ang="0">
                  <a:pos x="170044" y="288925"/>
                </a:cxn>
                <a:cxn ang="0">
                  <a:pos x="811964" y="8497"/>
                </a:cxn>
                <a:cxn ang="0">
                  <a:pos x="1470887" y="242187"/>
                </a:cxn>
                <a:cxn ang="0">
                  <a:pos x="1496394" y="263431"/>
                </a:cxn>
                <a:cxn ang="0">
                  <a:pos x="1504896" y="276178"/>
                </a:cxn>
                <a:cxn ang="0">
                  <a:pos x="1517650" y="288925"/>
                </a:cxn>
                <a:cxn ang="0">
                  <a:pos x="1152053" y="654330"/>
                </a:cxn>
                <a:cxn ang="0">
                  <a:pos x="1113793" y="735059"/>
                </a:cxn>
                <a:cxn ang="0">
                  <a:pos x="1224322" y="756303"/>
                </a:cxn>
                <a:cxn ang="0">
                  <a:pos x="1207318" y="943255"/>
                </a:cxn>
              </a:cxnLst>
              <a:pathLst>
                <a:path w="357" h="272">
                  <a:moveTo>
                    <a:pt x="284" y="222"/>
                  </a:moveTo>
                  <a:cubicBezTo>
                    <a:pt x="257" y="248"/>
                    <a:pt x="244" y="236"/>
                    <a:pt x="240" y="233"/>
                  </a:cubicBezTo>
                  <a:cubicBezTo>
                    <a:pt x="233" y="226"/>
                    <a:pt x="238" y="211"/>
                    <a:pt x="232" y="205"/>
                  </a:cubicBezTo>
                  <a:cubicBezTo>
                    <a:pt x="227" y="201"/>
                    <a:pt x="222" y="203"/>
                    <a:pt x="209" y="215"/>
                  </a:cubicBezTo>
                  <a:cubicBezTo>
                    <a:pt x="152" y="272"/>
                    <a:pt x="152" y="272"/>
                    <a:pt x="152" y="272"/>
                  </a:cubicBezTo>
                  <a:cubicBezTo>
                    <a:pt x="111" y="231"/>
                    <a:pt x="111" y="231"/>
                    <a:pt x="111" y="231"/>
                  </a:cubicBezTo>
                  <a:cubicBezTo>
                    <a:pt x="104" y="224"/>
                    <a:pt x="96" y="213"/>
                    <a:pt x="101" y="208"/>
                  </a:cubicBezTo>
                  <a:cubicBezTo>
                    <a:pt x="110" y="199"/>
                    <a:pt x="123" y="204"/>
                    <a:pt x="133" y="194"/>
                  </a:cubicBezTo>
                  <a:cubicBezTo>
                    <a:pt x="142" y="185"/>
                    <a:pt x="132" y="166"/>
                    <a:pt x="115" y="154"/>
                  </a:cubicBezTo>
                  <a:cubicBezTo>
                    <a:pt x="94" y="139"/>
                    <a:pt x="82" y="141"/>
                    <a:pt x="76" y="147"/>
                  </a:cubicBezTo>
                  <a:cubicBezTo>
                    <a:pt x="70" y="153"/>
                    <a:pt x="74" y="167"/>
                    <a:pt x="67" y="175"/>
                  </a:cubicBezTo>
                  <a:cubicBezTo>
                    <a:pt x="61" y="180"/>
                    <a:pt x="42" y="162"/>
                    <a:pt x="37" y="157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0" y="101"/>
                    <a:pt x="23" y="84"/>
                    <a:pt x="40" y="68"/>
                  </a:cubicBezTo>
                  <a:cubicBezTo>
                    <a:pt x="80" y="27"/>
                    <a:pt x="134" y="4"/>
                    <a:pt x="191" y="2"/>
                  </a:cubicBezTo>
                  <a:cubicBezTo>
                    <a:pt x="248" y="0"/>
                    <a:pt x="303" y="20"/>
                    <a:pt x="346" y="57"/>
                  </a:cubicBezTo>
                  <a:cubicBezTo>
                    <a:pt x="348" y="59"/>
                    <a:pt x="350" y="60"/>
                    <a:pt x="352" y="62"/>
                  </a:cubicBezTo>
                  <a:cubicBezTo>
                    <a:pt x="353" y="63"/>
                    <a:pt x="354" y="64"/>
                    <a:pt x="354" y="65"/>
                  </a:cubicBezTo>
                  <a:cubicBezTo>
                    <a:pt x="355" y="66"/>
                    <a:pt x="356" y="67"/>
                    <a:pt x="357" y="68"/>
                  </a:cubicBezTo>
                  <a:cubicBezTo>
                    <a:pt x="271" y="154"/>
                    <a:pt x="271" y="154"/>
                    <a:pt x="271" y="154"/>
                  </a:cubicBezTo>
                  <a:cubicBezTo>
                    <a:pt x="263" y="162"/>
                    <a:pt x="257" y="168"/>
                    <a:pt x="262" y="173"/>
                  </a:cubicBezTo>
                  <a:cubicBezTo>
                    <a:pt x="270" y="180"/>
                    <a:pt x="281" y="171"/>
                    <a:pt x="288" y="178"/>
                  </a:cubicBezTo>
                  <a:cubicBezTo>
                    <a:pt x="296" y="187"/>
                    <a:pt x="303" y="202"/>
                    <a:pt x="284" y="222"/>
                  </a:cubicBezTo>
                  <a:close/>
                </a:path>
              </a:pathLst>
            </a:custGeom>
            <a:solidFill>
              <a:srgbClr val="3976BD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8795" name="Freeform 8"/>
            <p:cNvSpPr/>
            <p:nvPr/>
          </p:nvSpPr>
          <p:spPr>
            <a:xfrm>
              <a:off x="4556125" y="4348163"/>
              <a:ext cx="623888" cy="620713"/>
            </a:xfrm>
            <a:custGeom>
              <a:avLst/>
              <a:gdLst/>
              <a:ahLst/>
              <a:cxnLst>
                <a:cxn ang="0">
                  <a:pos x="29708" y="123292"/>
                </a:cxn>
                <a:cxn ang="0">
                  <a:pos x="29708" y="25508"/>
                </a:cxn>
                <a:cxn ang="0">
                  <a:pos x="123079" y="25508"/>
                </a:cxn>
                <a:cxn ang="0">
                  <a:pos x="594179" y="501672"/>
                </a:cxn>
                <a:cxn ang="0">
                  <a:pos x="598423" y="595204"/>
                </a:cxn>
                <a:cxn ang="0">
                  <a:pos x="500808" y="595204"/>
                </a:cxn>
                <a:cxn ang="0">
                  <a:pos x="29708" y="123292"/>
                </a:cxn>
              </a:cxnLst>
              <a:pathLst>
                <a:path w="147" h="146">
                  <a:moveTo>
                    <a:pt x="7" y="29"/>
                  </a:moveTo>
                  <a:cubicBezTo>
                    <a:pt x="1" y="22"/>
                    <a:pt x="0" y="12"/>
                    <a:pt x="7" y="6"/>
                  </a:cubicBezTo>
                  <a:cubicBezTo>
                    <a:pt x="13" y="0"/>
                    <a:pt x="23" y="0"/>
                    <a:pt x="29" y="6"/>
                  </a:cubicBezTo>
                  <a:cubicBezTo>
                    <a:pt x="140" y="118"/>
                    <a:pt x="140" y="118"/>
                    <a:pt x="140" y="118"/>
                  </a:cubicBezTo>
                  <a:cubicBezTo>
                    <a:pt x="147" y="124"/>
                    <a:pt x="147" y="134"/>
                    <a:pt x="141" y="140"/>
                  </a:cubicBezTo>
                  <a:cubicBezTo>
                    <a:pt x="135" y="146"/>
                    <a:pt x="124" y="146"/>
                    <a:pt x="118" y="140"/>
                  </a:cubicBezTo>
                  <a:lnTo>
                    <a:pt x="7" y="29"/>
                  </a:lnTo>
                  <a:close/>
                </a:path>
              </a:pathLst>
            </a:custGeom>
            <a:solidFill>
              <a:srgbClr val="3976BD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8796" name="Freeform 9"/>
            <p:cNvSpPr/>
            <p:nvPr/>
          </p:nvSpPr>
          <p:spPr>
            <a:xfrm>
              <a:off x="4429125" y="4479925"/>
              <a:ext cx="619125" cy="620713"/>
            </a:xfrm>
            <a:custGeom>
              <a:avLst/>
              <a:gdLst/>
              <a:ahLst/>
              <a:cxnLst>
                <a:cxn ang="0">
                  <a:pos x="25443" y="119040"/>
                </a:cxn>
                <a:cxn ang="0">
                  <a:pos x="25443" y="25508"/>
                </a:cxn>
                <a:cxn ang="0">
                  <a:pos x="118736" y="25508"/>
                </a:cxn>
                <a:cxn ang="0">
                  <a:pos x="593681" y="497420"/>
                </a:cxn>
                <a:cxn ang="0">
                  <a:pos x="593681" y="595204"/>
                </a:cxn>
                <a:cxn ang="0">
                  <a:pos x="500388" y="590952"/>
                </a:cxn>
                <a:cxn ang="0">
                  <a:pos x="25443" y="119040"/>
                </a:cxn>
              </a:cxnLst>
              <a:pathLst>
                <a:path w="146" h="146">
                  <a:moveTo>
                    <a:pt x="6" y="28"/>
                  </a:moveTo>
                  <a:cubicBezTo>
                    <a:pt x="0" y="22"/>
                    <a:pt x="0" y="12"/>
                    <a:pt x="6" y="6"/>
                  </a:cubicBezTo>
                  <a:cubicBezTo>
                    <a:pt x="12" y="0"/>
                    <a:pt x="22" y="0"/>
                    <a:pt x="28" y="6"/>
                  </a:cubicBezTo>
                  <a:cubicBezTo>
                    <a:pt x="140" y="117"/>
                    <a:pt x="140" y="117"/>
                    <a:pt x="140" y="117"/>
                  </a:cubicBezTo>
                  <a:cubicBezTo>
                    <a:pt x="146" y="124"/>
                    <a:pt x="146" y="134"/>
                    <a:pt x="140" y="140"/>
                  </a:cubicBezTo>
                  <a:cubicBezTo>
                    <a:pt x="134" y="146"/>
                    <a:pt x="124" y="146"/>
                    <a:pt x="118" y="139"/>
                  </a:cubicBezTo>
                  <a:lnTo>
                    <a:pt x="6" y="28"/>
                  </a:lnTo>
                  <a:close/>
                </a:path>
              </a:pathLst>
            </a:custGeom>
            <a:solidFill>
              <a:srgbClr val="3976BD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8797" name="Freeform 10"/>
            <p:cNvSpPr/>
            <p:nvPr/>
          </p:nvSpPr>
          <p:spPr>
            <a:xfrm>
              <a:off x="4330700" y="4641850"/>
              <a:ext cx="557213" cy="552450"/>
            </a:xfrm>
            <a:custGeom>
              <a:avLst/>
              <a:gdLst/>
              <a:ahLst/>
              <a:cxnLst>
                <a:cxn ang="0">
                  <a:pos x="29774" y="123238"/>
                </a:cxn>
                <a:cxn ang="0">
                  <a:pos x="29774" y="25497"/>
                </a:cxn>
                <a:cxn ang="0">
                  <a:pos x="123352" y="29747"/>
                </a:cxn>
                <a:cxn ang="0">
                  <a:pos x="527438" y="433460"/>
                </a:cxn>
                <a:cxn ang="0">
                  <a:pos x="531691" y="526952"/>
                </a:cxn>
                <a:cxn ang="0">
                  <a:pos x="433860" y="526952"/>
                </a:cxn>
                <a:cxn ang="0">
                  <a:pos x="29774" y="123238"/>
                </a:cxn>
              </a:cxnLst>
              <a:pathLst>
                <a:path w="131" h="130">
                  <a:moveTo>
                    <a:pt x="7" y="29"/>
                  </a:moveTo>
                  <a:cubicBezTo>
                    <a:pt x="1" y="22"/>
                    <a:pt x="0" y="12"/>
                    <a:pt x="7" y="6"/>
                  </a:cubicBezTo>
                  <a:cubicBezTo>
                    <a:pt x="13" y="0"/>
                    <a:pt x="23" y="0"/>
                    <a:pt x="29" y="7"/>
                  </a:cubicBezTo>
                  <a:cubicBezTo>
                    <a:pt x="124" y="102"/>
                    <a:pt x="124" y="102"/>
                    <a:pt x="124" y="102"/>
                  </a:cubicBezTo>
                  <a:cubicBezTo>
                    <a:pt x="130" y="108"/>
                    <a:pt x="131" y="118"/>
                    <a:pt x="125" y="124"/>
                  </a:cubicBezTo>
                  <a:cubicBezTo>
                    <a:pt x="118" y="130"/>
                    <a:pt x="108" y="130"/>
                    <a:pt x="102" y="124"/>
                  </a:cubicBezTo>
                  <a:lnTo>
                    <a:pt x="7" y="29"/>
                  </a:lnTo>
                  <a:close/>
                </a:path>
              </a:pathLst>
            </a:custGeom>
            <a:solidFill>
              <a:srgbClr val="3976BD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8798" name="Freeform 11"/>
            <p:cNvSpPr/>
            <p:nvPr/>
          </p:nvSpPr>
          <p:spPr>
            <a:xfrm>
              <a:off x="4314825" y="4879975"/>
              <a:ext cx="330200" cy="334963"/>
            </a:xfrm>
            <a:custGeom>
              <a:avLst/>
              <a:gdLst/>
              <a:ahLst/>
              <a:cxnLst>
                <a:cxn ang="0">
                  <a:pos x="25400" y="122961"/>
                </a:cxn>
                <a:cxn ang="0">
                  <a:pos x="25400" y="29680"/>
                </a:cxn>
                <a:cxn ang="0">
                  <a:pos x="118533" y="29680"/>
                </a:cxn>
                <a:cxn ang="0">
                  <a:pos x="304800" y="216241"/>
                </a:cxn>
                <a:cxn ang="0">
                  <a:pos x="304800" y="309522"/>
                </a:cxn>
                <a:cxn ang="0">
                  <a:pos x="211666" y="309522"/>
                </a:cxn>
                <a:cxn ang="0">
                  <a:pos x="25400" y="122961"/>
                </a:cxn>
              </a:cxnLst>
              <a:pathLst>
                <a:path w="78" h="79">
                  <a:moveTo>
                    <a:pt x="6" y="29"/>
                  </a:moveTo>
                  <a:cubicBezTo>
                    <a:pt x="0" y="23"/>
                    <a:pt x="0" y="13"/>
                    <a:pt x="6" y="7"/>
                  </a:cubicBezTo>
                  <a:cubicBezTo>
                    <a:pt x="12" y="0"/>
                    <a:pt x="22" y="1"/>
                    <a:pt x="28" y="7"/>
                  </a:cubicBezTo>
                  <a:cubicBezTo>
                    <a:pt x="72" y="51"/>
                    <a:pt x="72" y="51"/>
                    <a:pt x="72" y="51"/>
                  </a:cubicBezTo>
                  <a:cubicBezTo>
                    <a:pt x="78" y="57"/>
                    <a:pt x="78" y="67"/>
                    <a:pt x="72" y="73"/>
                  </a:cubicBezTo>
                  <a:cubicBezTo>
                    <a:pt x="66" y="79"/>
                    <a:pt x="56" y="79"/>
                    <a:pt x="50" y="73"/>
                  </a:cubicBezTo>
                  <a:lnTo>
                    <a:pt x="6" y="29"/>
                  </a:lnTo>
                  <a:close/>
                </a:path>
              </a:pathLst>
            </a:custGeom>
            <a:solidFill>
              <a:srgbClr val="3976BD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8799" name="Freeform 12"/>
            <p:cNvSpPr>
              <a:spLocks noEditPoints="1"/>
            </p:cNvSpPr>
            <p:nvPr/>
          </p:nvSpPr>
          <p:spPr>
            <a:xfrm>
              <a:off x="4157663" y="1490663"/>
              <a:ext cx="3881438" cy="3881438"/>
            </a:xfrm>
            <a:custGeom>
              <a:avLst/>
              <a:gdLst/>
              <a:ahLst/>
              <a:cxnLst>
                <a:cxn ang="0">
                  <a:pos x="1813319" y="3864451"/>
                </a:cxn>
                <a:cxn ang="0">
                  <a:pos x="1800579" y="3834724"/>
                </a:cxn>
                <a:cxn ang="0">
                  <a:pos x="1800579" y="3711572"/>
                </a:cxn>
                <a:cxn ang="0">
                  <a:pos x="1847292" y="3664858"/>
                </a:cxn>
                <a:cxn ang="0">
                  <a:pos x="1881265" y="3677598"/>
                </a:cxn>
                <a:cxn ang="0">
                  <a:pos x="1894005" y="3711572"/>
                </a:cxn>
                <a:cxn ang="0">
                  <a:pos x="1894005" y="3834724"/>
                </a:cxn>
                <a:cxn ang="0">
                  <a:pos x="1847292" y="3881438"/>
                </a:cxn>
                <a:cxn ang="0">
                  <a:pos x="1813319" y="3864451"/>
                </a:cxn>
                <a:cxn ang="0">
                  <a:pos x="12739" y="2068118"/>
                </a:cxn>
                <a:cxn ang="0">
                  <a:pos x="0" y="2034145"/>
                </a:cxn>
                <a:cxn ang="0">
                  <a:pos x="46713" y="1987432"/>
                </a:cxn>
                <a:cxn ang="0">
                  <a:pos x="169865" y="1987432"/>
                </a:cxn>
                <a:cxn ang="0">
                  <a:pos x="203839" y="2000172"/>
                </a:cxn>
                <a:cxn ang="0">
                  <a:pos x="216579" y="2034145"/>
                </a:cxn>
                <a:cxn ang="0">
                  <a:pos x="203839" y="2068118"/>
                </a:cxn>
                <a:cxn ang="0">
                  <a:pos x="169865" y="2080858"/>
                </a:cxn>
                <a:cxn ang="0">
                  <a:pos x="46713" y="2080858"/>
                </a:cxn>
                <a:cxn ang="0">
                  <a:pos x="12739" y="2068118"/>
                </a:cxn>
                <a:cxn ang="0">
                  <a:pos x="3002381" y="3252933"/>
                </a:cxn>
                <a:cxn ang="0">
                  <a:pos x="3002381" y="3184987"/>
                </a:cxn>
                <a:cxn ang="0">
                  <a:pos x="3066081" y="3184987"/>
                </a:cxn>
                <a:cxn ang="0">
                  <a:pos x="3218960" y="3337866"/>
                </a:cxn>
                <a:cxn ang="0">
                  <a:pos x="3218960" y="3405813"/>
                </a:cxn>
                <a:cxn ang="0">
                  <a:pos x="3151014" y="3405813"/>
                </a:cxn>
                <a:cxn ang="0">
                  <a:pos x="3002381" y="3252933"/>
                </a:cxn>
                <a:cxn ang="0">
                  <a:pos x="475624" y="726177"/>
                </a:cxn>
                <a:cxn ang="0">
                  <a:pos x="475624" y="662477"/>
                </a:cxn>
                <a:cxn ang="0">
                  <a:pos x="539324" y="662477"/>
                </a:cxn>
                <a:cxn ang="0">
                  <a:pos x="692203" y="815356"/>
                </a:cxn>
                <a:cxn ang="0">
                  <a:pos x="692203" y="879056"/>
                </a:cxn>
                <a:cxn ang="0">
                  <a:pos x="628504" y="879056"/>
                </a:cxn>
                <a:cxn ang="0">
                  <a:pos x="475624" y="726177"/>
                </a:cxn>
                <a:cxn ang="0">
                  <a:pos x="1813319" y="386445"/>
                </a:cxn>
                <a:cxn ang="0">
                  <a:pos x="1800579" y="356718"/>
                </a:cxn>
                <a:cxn ang="0">
                  <a:pos x="1800579" y="46713"/>
                </a:cxn>
                <a:cxn ang="0">
                  <a:pos x="1847292" y="0"/>
                </a:cxn>
                <a:cxn ang="0">
                  <a:pos x="1881265" y="12739"/>
                </a:cxn>
                <a:cxn ang="0">
                  <a:pos x="1894005" y="46713"/>
                </a:cxn>
                <a:cxn ang="0">
                  <a:pos x="1894005" y="356718"/>
                </a:cxn>
                <a:cxn ang="0">
                  <a:pos x="1881265" y="386445"/>
                </a:cxn>
                <a:cxn ang="0">
                  <a:pos x="1847292" y="403431"/>
                </a:cxn>
                <a:cxn ang="0">
                  <a:pos x="1813319" y="386445"/>
                </a:cxn>
                <a:cxn ang="0">
                  <a:pos x="3490746" y="2059625"/>
                </a:cxn>
                <a:cxn ang="0">
                  <a:pos x="3478006" y="2025651"/>
                </a:cxn>
                <a:cxn ang="0">
                  <a:pos x="3528966" y="1978938"/>
                </a:cxn>
                <a:cxn ang="0">
                  <a:pos x="3834724" y="1991678"/>
                </a:cxn>
                <a:cxn ang="0">
                  <a:pos x="3868698" y="2004418"/>
                </a:cxn>
                <a:cxn ang="0">
                  <a:pos x="3881438" y="2042638"/>
                </a:cxn>
                <a:cxn ang="0">
                  <a:pos x="3830478" y="2085105"/>
                </a:cxn>
                <a:cxn ang="0">
                  <a:pos x="3524719" y="2076611"/>
                </a:cxn>
                <a:cxn ang="0">
                  <a:pos x="3490746" y="2059625"/>
                </a:cxn>
                <a:cxn ang="0">
                  <a:pos x="3002381" y="879056"/>
                </a:cxn>
                <a:cxn ang="0">
                  <a:pos x="3002381" y="815356"/>
                </a:cxn>
                <a:cxn ang="0">
                  <a:pos x="3269920" y="543571"/>
                </a:cxn>
                <a:cxn ang="0">
                  <a:pos x="3337866" y="543571"/>
                </a:cxn>
                <a:cxn ang="0">
                  <a:pos x="3337866" y="607270"/>
                </a:cxn>
                <a:cxn ang="0">
                  <a:pos x="3066081" y="879056"/>
                </a:cxn>
                <a:cxn ang="0">
                  <a:pos x="3002381" y="879056"/>
                </a:cxn>
              </a:cxnLst>
              <a:pathLst>
                <a:path w="914" h="914">
                  <a:moveTo>
                    <a:pt x="427" y="910"/>
                  </a:moveTo>
                  <a:cubicBezTo>
                    <a:pt x="425" y="908"/>
                    <a:pt x="424" y="906"/>
                    <a:pt x="424" y="903"/>
                  </a:cubicBezTo>
                  <a:cubicBezTo>
                    <a:pt x="424" y="874"/>
                    <a:pt x="424" y="874"/>
                    <a:pt x="424" y="874"/>
                  </a:cubicBezTo>
                  <a:cubicBezTo>
                    <a:pt x="424" y="868"/>
                    <a:pt x="429" y="863"/>
                    <a:pt x="435" y="863"/>
                  </a:cubicBezTo>
                  <a:cubicBezTo>
                    <a:pt x="438" y="863"/>
                    <a:pt x="441" y="864"/>
                    <a:pt x="443" y="866"/>
                  </a:cubicBezTo>
                  <a:cubicBezTo>
                    <a:pt x="445" y="868"/>
                    <a:pt x="446" y="871"/>
                    <a:pt x="446" y="874"/>
                  </a:cubicBezTo>
                  <a:cubicBezTo>
                    <a:pt x="446" y="903"/>
                    <a:pt x="446" y="903"/>
                    <a:pt x="446" y="903"/>
                  </a:cubicBezTo>
                  <a:cubicBezTo>
                    <a:pt x="446" y="909"/>
                    <a:pt x="441" y="914"/>
                    <a:pt x="435" y="914"/>
                  </a:cubicBezTo>
                  <a:cubicBezTo>
                    <a:pt x="432" y="914"/>
                    <a:pt x="429" y="913"/>
                    <a:pt x="427" y="910"/>
                  </a:cubicBezTo>
                  <a:close/>
                  <a:moveTo>
                    <a:pt x="3" y="487"/>
                  </a:moveTo>
                  <a:cubicBezTo>
                    <a:pt x="1" y="485"/>
                    <a:pt x="0" y="482"/>
                    <a:pt x="0" y="479"/>
                  </a:cubicBezTo>
                  <a:cubicBezTo>
                    <a:pt x="0" y="473"/>
                    <a:pt x="5" y="468"/>
                    <a:pt x="11" y="468"/>
                  </a:cubicBezTo>
                  <a:cubicBezTo>
                    <a:pt x="40" y="468"/>
                    <a:pt x="40" y="468"/>
                    <a:pt x="40" y="468"/>
                  </a:cubicBezTo>
                  <a:cubicBezTo>
                    <a:pt x="43" y="468"/>
                    <a:pt x="46" y="469"/>
                    <a:pt x="48" y="471"/>
                  </a:cubicBezTo>
                  <a:cubicBezTo>
                    <a:pt x="50" y="473"/>
                    <a:pt x="51" y="476"/>
                    <a:pt x="51" y="479"/>
                  </a:cubicBezTo>
                  <a:cubicBezTo>
                    <a:pt x="51" y="482"/>
                    <a:pt x="50" y="485"/>
                    <a:pt x="48" y="487"/>
                  </a:cubicBezTo>
                  <a:cubicBezTo>
                    <a:pt x="46" y="489"/>
                    <a:pt x="43" y="490"/>
                    <a:pt x="40" y="490"/>
                  </a:cubicBezTo>
                  <a:cubicBezTo>
                    <a:pt x="11" y="490"/>
                    <a:pt x="11" y="490"/>
                    <a:pt x="11" y="490"/>
                  </a:cubicBezTo>
                  <a:cubicBezTo>
                    <a:pt x="8" y="490"/>
                    <a:pt x="5" y="489"/>
                    <a:pt x="3" y="487"/>
                  </a:cubicBezTo>
                  <a:close/>
                  <a:moveTo>
                    <a:pt x="707" y="766"/>
                  </a:moveTo>
                  <a:cubicBezTo>
                    <a:pt x="702" y="762"/>
                    <a:pt x="702" y="755"/>
                    <a:pt x="707" y="750"/>
                  </a:cubicBezTo>
                  <a:cubicBezTo>
                    <a:pt x="711" y="746"/>
                    <a:pt x="718" y="746"/>
                    <a:pt x="722" y="750"/>
                  </a:cubicBezTo>
                  <a:cubicBezTo>
                    <a:pt x="758" y="786"/>
                    <a:pt x="758" y="786"/>
                    <a:pt x="758" y="786"/>
                  </a:cubicBezTo>
                  <a:cubicBezTo>
                    <a:pt x="762" y="791"/>
                    <a:pt x="762" y="798"/>
                    <a:pt x="758" y="802"/>
                  </a:cubicBezTo>
                  <a:cubicBezTo>
                    <a:pt x="754" y="806"/>
                    <a:pt x="747" y="806"/>
                    <a:pt x="742" y="802"/>
                  </a:cubicBezTo>
                  <a:lnTo>
                    <a:pt x="707" y="766"/>
                  </a:lnTo>
                  <a:close/>
                  <a:moveTo>
                    <a:pt x="112" y="171"/>
                  </a:moveTo>
                  <a:cubicBezTo>
                    <a:pt x="107" y="167"/>
                    <a:pt x="107" y="160"/>
                    <a:pt x="112" y="156"/>
                  </a:cubicBezTo>
                  <a:cubicBezTo>
                    <a:pt x="116" y="151"/>
                    <a:pt x="123" y="151"/>
                    <a:pt x="127" y="156"/>
                  </a:cubicBezTo>
                  <a:cubicBezTo>
                    <a:pt x="163" y="192"/>
                    <a:pt x="163" y="192"/>
                    <a:pt x="163" y="192"/>
                  </a:cubicBezTo>
                  <a:cubicBezTo>
                    <a:pt x="168" y="196"/>
                    <a:pt x="168" y="203"/>
                    <a:pt x="163" y="207"/>
                  </a:cubicBezTo>
                  <a:cubicBezTo>
                    <a:pt x="159" y="212"/>
                    <a:pt x="152" y="212"/>
                    <a:pt x="148" y="207"/>
                  </a:cubicBezTo>
                  <a:lnTo>
                    <a:pt x="112" y="171"/>
                  </a:lnTo>
                  <a:close/>
                  <a:moveTo>
                    <a:pt x="427" y="91"/>
                  </a:moveTo>
                  <a:cubicBezTo>
                    <a:pt x="425" y="89"/>
                    <a:pt x="424" y="87"/>
                    <a:pt x="424" y="84"/>
                  </a:cubicBezTo>
                  <a:cubicBezTo>
                    <a:pt x="424" y="11"/>
                    <a:pt x="424" y="11"/>
                    <a:pt x="424" y="11"/>
                  </a:cubicBezTo>
                  <a:cubicBezTo>
                    <a:pt x="424" y="5"/>
                    <a:pt x="429" y="0"/>
                    <a:pt x="435" y="0"/>
                  </a:cubicBezTo>
                  <a:cubicBezTo>
                    <a:pt x="438" y="0"/>
                    <a:pt x="441" y="1"/>
                    <a:pt x="443" y="3"/>
                  </a:cubicBezTo>
                  <a:cubicBezTo>
                    <a:pt x="445" y="5"/>
                    <a:pt x="446" y="8"/>
                    <a:pt x="446" y="11"/>
                  </a:cubicBezTo>
                  <a:cubicBezTo>
                    <a:pt x="446" y="84"/>
                    <a:pt x="446" y="84"/>
                    <a:pt x="446" y="84"/>
                  </a:cubicBezTo>
                  <a:cubicBezTo>
                    <a:pt x="446" y="87"/>
                    <a:pt x="445" y="89"/>
                    <a:pt x="443" y="91"/>
                  </a:cubicBezTo>
                  <a:cubicBezTo>
                    <a:pt x="441" y="94"/>
                    <a:pt x="438" y="95"/>
                    <a:pt x="435" y="95"/>
                  </a:cubicBezTo>
                  <a:cubicBezTo>
                    <a:pt x="432" y="95"/>
                    <a:pt x="429" y="94"/>
                    <a:pt x="427" y="91"/>
                  </a:cubicBezTo>
                  <a:close/>
                  <a:moveTo>
                    <a:pt x="822" y="485"/>
                  </a:moveTo>
                  <a:cubicBezTo>
                    <a:pt x="820" y="483"/>
                    <a:pt x="819" y="480"/>
                    <a:pt x="819" y="477"/>
                  </a:cubicBezTo>
                  <a:cubicBezTo>
                    <a:pt x="819" y="471"/>
                    <a:pt x="824" y="466"/>
                    <a:pt x="831" y="466"/>
                  </a:cubicBezTo>
                  <a:cubicBezTo>
                    <a:pt x="903" y="469"/>
                    <a:pt x="903" y="469"/>
                    <a:pt x="903" y="469"/>
                  </a:cubicBezTo>
                  <a:cubicBezTo>
                    <a:pt x="906" y="469"/>
                    <a:pt x="909" y="470"/>
                    <a:pt x="911" y="472"/>
                  </a:cubicBezTo>
                  <a:cubicBezTo>
                    <a:pt x="913" y="475"/>
                    <a:pt x="914" y="478"/>
                    <a:pt x="914" y="481"/>
                  </a:cubicBezTo>
                  <a:cubicBezTo>
                    <a:pt x="914" y="487"/>
                    <a:pt x="909" y="492"/>
                    <a:pt x="902" y="491"/>
                  </a:cubicBezTo>
                  <a:cubicBezTo>
                    <a:pt x="830" y="489"/>
                    <a:pt x="830" y="489"/>
                    <a:pt x="830" y="489"/>
                  </a:cubicBezTo>
                  <a:cubicBezTo>
                    <a:pt x="827" y="488"/>
                    <a:pt x="824" y="487"/>
                    <a:pt x="822" y="485"/>
                  </a:cubicBezTo>
                  <a:close/>
                  <a:moveTo>
                    <a:pt x="707" y="207"/>
                  </a:moveTo>
                  <a:cubicBezTo>
                    <a:pt x="702" y="203"/>
                    <a:pt x="702" y="196"/>
                    <a:pt x="707" y="192"/>
                  </a:cubicBezTo>
                  <a:cubicBezTo>
                    <a:pt x="770" y="128"/>
                    <a:pt x="770" y="128"/>
                    <a:pt x="770" y="128"/>
                  </a:cubicBezTo>
                  <a:cubicBezTo>
                    <a:pt x="775" y="123"/>
                    <a:pt x="782" y="123"/>
                    <a:pt x="786" y="128"/>
                  </a:cubicBezTo>
                  <a:cubicBezTo>
                    <a:pt x="790" y="132"/>
                    <a:pt x="790" y="139"/>
                    <a:pt x="786" y="143"/>
                  </a:cubicBezTo>
                  <a:cubicBezTo>
                    <a:pt x="722" y="207"/>
                    <a:pt x="722" y="207"/>
                    <a:pt x="722" y="207"/>
                  </a:cubicBezTo>
                  <a:cubicBezTo>
                    <a:pt x="718" y="212"/>
                    <a:pt x="711" y="212"/>
                    <a:pt x="707" y="207"/>
                  </a:cubicBezTo>
                  <a:close/>
                </a:path>
              </a:pathLst>
            </a:custGeom>
            <a:solidFill>
              <a:srgbClr val="3976BD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0" y="1600200"/>
            <a:ext cx="8229600" cy="4526280"/>
          </a:xfrm>
        </p:spPr>
        <p:txBody>
          <a:bodyPr/>
          <a:p>
            <a:endParaRPr lang="en-US" altLang="zh-CN" sz="2400" b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2400" b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②副词+谓语动词+名词主语+……</a:t>
            </a:r>
            <a:endParaRPr lang="en-US" altLang="zh-CN" sz="2400" b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2400" b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Eg：</a:t>
            </a:r>
            <a:endParaRPr lang="en-US" altLang="zh-CN" sz="2400" b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2400" b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Out rushed a young lady.</a:t>
            </a:r>
            <a:endParaRPr lang="en-US" altLang="zh-CN" sz="2400" b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endParaRPr lang="en-US" altLang="zh-CN" sz="2400" b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2400" b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③过去分词或现在分词+be的各种形式+主语+……</a:t>
            </a:r>
            <a:endParaRPr lang="en-US" altLang="zh-CN" sz="2400" b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2400" b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Eg：</a:t>
            </a:r>
            <a:endParaRPr lang="en-US" altLang="zh-CN" sz="2400" b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2400" b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Scattered on the floor were several books and magazines.</a:t>
            </a:r>
            <a:endParaRPr lang="en-US" altLang="zh-CN" sz="2400" b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endParaRPr lang="en-US" altLang="zh-CN" sz="2400" b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grpSp>
        <p:nvGrpSpPr>
          <p:cNvPr id="174" name="组合 1"/>
          <p:cNvGrpSpPr/>
          <p:nvPr/>
        </p:nvGrpSpPr>
        <p:grpSpPr>
          <a:xfrm>
            <a:off x="644525" y="605155"/>
            <a:ext cx="554038" cy="588963"/>
            <a:chOff x="4157663" y="1490663"/>
            <a:chExt cx="3881438" cy="3881438"/>
          </a:xfrm>
        </p:grpSpPr>
        <p:sp>
          <p:nvSpPr>
            <p:cNvPr id="28792" name="Freeform 5"/>
            <p:cNvSpPr>
              <a:spLocks noEditPoints="1"/>
            </p:cNvSpPr>
            <p:nvPr/>
          </p:nvSpPr>
          <p:spPr>
            <a:xfrm>
              <a:off x="4157663" y="2365375"/>
              <a:ext cx="3103563" cy="3006725"/>
            </a:xfrm>
            <a:custGeom>
              <a:avLst/>
              <a:gdLst/>
              <a:ahLst/>
              <a:cxnLst>
                <a:cxn ang="0">
                  <a:pos x="72175" y="2454642"/>
                </a:cxn>
                <a:cxn ang="0">
                  <a:pos x="140106" y="2174354"/>
                </a:cxn>
                <a:cxn ang="0">
                  <a:pos x="275966" y="1991742"/>
                </a:cxn>
                <a:cxn ang="0">
                  <a:pos x="475511" y="1851599"/>
                </a:cxn>
                <a:cxn ang="0">
                  <a:pos x="649582" y="1371712"/>
                </a:cxn>
                <a:cxn ang="0">
                  <a:pos x="751478" y="1189100"/>
                </a:cxn>
                <a:cxn ang="0">
                  <a:pos x="1129340" y="327002"/>
                </a:cxn>
                <a:cxn ang="0">
                  <a:pos x="2623805" y="276041"/>
                </a:cxn>
                <a:cxn ang="0">
                  <a:pos x="2662016" y="314262"/>
                </a:cxn>
                <a:cxn ang="0">
                  <a:pos x="2678998" y="1877079"/>
                </a:cxn>
                <a:cxn ang="0">
                  <a:pos x="1817134" y="2255043"/>
                </a:cxn>
                <a:cxn ang="0">
                  <a:pos x="1634571" y="2356966"/>
                </a:cxn>
                <a:cxn ang="0">
                  <a:pos x="1154814" y="2526838"/>
                </a:cxn>
                <a:cxn ang="0">
                  <a:pos x="1014708" y="2726437"/>
                </a:cxn>
                <a:cxn ang="0">
                  <a:pos x="832145" y="2866581"/>
                </a:cxn>
                <a:cxn ang="0">
                  <a:pos x="551933" y="2934529"/>
                </a:cxn>
                <a:cxn ang="0">
                  <a:pos x="84912" y="2734930"/>
                </a:cxn>
                <a:cxn ang="0">
                  <a:pos x="2615314" y="365223"/>
                </a:cxn>
                <a:cxn ang="0">
                  <a:pos x="2577103" y="331249"/>
                </a:cxn>
                <a:cxn ang="0">
                  <a:pos x="1180287" y="377964"/>
                </a:cxn>
                <a:cxn ang="0">
                  <a:pos x="819408" y="1201840"/>
                </a:cxn>
                <a:cxn ang="0">
                  <a:pos x="704776" y="1414179"/>
                </a:cxn>
                <a:cxn ang="0">
                  <a:pos x="547687" y="1872832"/>
                </a:cxn>
                <a:cxn ang="0">
                  <a:pos x="564670" y="1949275"/>
                </a:cxn>
                <a:cxn ang="0">
                  <a:pos x="377861" y="1957768"/>
                </a:cxn>
                <a:cxn ang="0">
                  <a:pos x="339651" y="2051197"/>
                </a:cxn>
                <a:cxn ang="0">
                  <a:pos x="246247" y="2089419"/>
                </a:cxn>
                <a:cxn ang="0">
                  <a:pos x="212282" y="2216822"/>
                </a:cxn>
                <a:cxn ang="0">
                  <a:pos x="152843" y="2255043"/>
                </a:cxn>
                <a:cxn ang="0">
                  <a:pos x="169825" y="2463136"/>
                </a:cxn>
                <a:cxn ang="0">
                  <a:pos x="131614" y="2492863"/>
                </a:cxn>
                <a:cxn ang="0">
                  <a:pos x="318423" y="2870827"/>
                </a:cxn>
                <a:cxn ang="0">
                  <a:pos x="534950" y="2849593"/>
                </a:cxn>
                <a:cxn ang="0">
                  <a:pos x="556178" y="2853840"/>
                </a:cxn>
                <a:cxn ang="0">
                  <a:pos x="785443" y="2802879"/>
                </a:cxn>
                <a:cxn ang="0">
                  <a:pos x="798180" y="2794385"/>
                </a:cxn>
                <a:cxn ang="0">
                  <a:pos x="955269" y="2675475"/>
                </a:cxn>
                <a:cxn ang="0">
                  <a:pos x="963760" y="2666982"/>
                </a:cxn>
                <a:cxn ang="0">
                  <a:pos x="1069901" y="2463136"/>
                </a:cxn>
                <a:cxn ang="0">
                  <a:pos x="1082638" y="2446149"/>
                </a:cxn>
                <a:cxn ang="0">
                  <a:pos x="1477482" y="2378200"/>
                </a:cxn>
                <a:cxn ang="0">
                  <a:pos x="1795905" y="2187095"/>
                </a:cxn>
                <a:cxn ang="0">
                  <a:pos x="2369067" y="2017223"/>
                </a:cxn>
                <a:cxn ang="0">
                  <a:pos x="2628051" y="377964"/>
                </a:cxn>
              </a:cxnLst>
              <a:pathLst>
                <a:path w="731" h="708">
                  <a:moveTo>
                    <a:pt x="20" y="644"/>
                  </a:moveTo>
                  <a:cubicBezTo>
                    <a:pt x="1" y="626"/>
                    <a:pt x="0" y="597"/>
                    <a:pt x="17" y="578"/>
                  </a:cubicBezTo>
                  <a:cubicBezTo>
                    <a:pt x="6" y="559"/>
                    <a:pt x="9" y="534"/>
                    <a:pt x="24" y="519"/>
                  </a:cubicBezTo>
                  <a:cubicBezTo>
                    <a:pt x="27" y="516"/>
                    <a:pt x="29" y="514"/>
                    <a:pt x="33" y="512"/>
                  </a:cubicBezTo>
                  <a:cubicBezTo>
                    <a:pt x="33" y="500"/>
                    <a:pt x="38" y="489"/>
                    <a:pt x="47" y="480"/>
                  </a:cubicBezTo>
                  <a:cubicBezTo>
                    <a:pt x="52" y="475"/>
                    <a:pt x="58" y="471"/>
                    <a:pt x="65" y="469"/>
                  </a:cubicBezTo>
                  <a:cubicBezTo>
                    <a:pt x="68" y="461"/>
                    <a:pt x="72" y="455"/>
                    <a:pt x="77" y="450"/>
                  </a:cubicBezTo>
                  <a:cubicBezTo>
                    <a:pt x="86" y="440"/>
                    <a:pt x="99" y="435"/>
                    <a:pt x="112" y="436"/>
                  </a:cubicBezTo>
                  <a:cubicBezTo>
                    <a:pt x="111" y="406"/>
                    <a:pt x="118" y="376"/>
                    <a:pt x="133" y="351"/>
                  </a:cubicBezTo>
                  <a:cubicBezTo>
                    <a:pt x="139" y="341"/>
                    <a:pt x="146" y="332"/>
                    <a:pt x="153" y="323"/>
                  </a:cubicBezTo>
                  <a:cubicBezTo>
                    <a:pt x="163" y="310"/>
                    <a:pt x="174" y="296"/>
                    <a:pt x="177" y="281"/>
                  </a:cubicBezTo>
                  <a:cubicBezTo>
                    <a:pt x="177" y="280"/>
                    <a:pt x="177" y="280"/>
                    <a:pt x="177" y="280"/>
                  </a:cubicBezTo>
                  <a:cubicBezTo>
                    <a:pt x="188" y="226"/>
                    <a:pt x="196" y="184"/>
                    <a:pt x="218" y="142"/>
                  </a:cubicBezTo>
                  <a:cubicBezTo>
                    <a:pt x="230" y="119"/>
                    <a:pt x="246" y="97"/>
                    <a:pt x="266" y="77"/>
                  </a:cubicBezTo>
                  <a:cubicBezTo>
                    <a:pt x="313" y="31"/>
                    <a:pt x="375" y="4"/>
                    <a:pt x="440" y="2"/>
                  </a:cubicBezTo>
                  <a:cubicBezTo>
                    <a:pt x="506" y="0"/>
                    <a:pt x="569" y="22"/>
                    <a:pt x="618" y="65"/>
                  </a:cubicBezTo>
                  <a:cubicBezTo>
                    <a:pt x="620" y="67"/>
                    <a:pt x="622" y="69"/>
                    <a:pt x="624" y="71"/>
                  </a:cubicBezTo>
                  <a:cubicBezTo>
                    <a:pt x="625" y="72"/>
                    <a:pt x="626" y="73"/>
                    <a:pt x="627" y="74"/>
                  </a:cubicBezTo>
                  <a:cubicBezTo>
                    <a:pt x="629" y="75"/>
                    <a:pt x="630" y="76"/>
                    <a:pt x="631" y="77"/>
                  </a:cubicBezTo>
                  <a:cubicBezTo>
                    <a:pt x="731" y="178"/>
                    <a:pt x="731" y="341"/>
                    <a:pt x="631" y="442"/>
                  </a:cubicBezTo>
                  <a:cubicBezTo>
                    <a:pt x="610" y="462"/>
                    <a:pt x="589" y="478"/>
                    <a:pt x="565" y="490"/>
                  </a:cubicBezTo>
                  <a:cubicBezTo>
                    <a:pt x="524" y="511"/>
                    <a:pt x="482" y="520"/>
                    <a:pt x="428" y="531"/>
                  </a:cubicBezTo>
                  <a:cubicBezTo>
                    <a:pt x="427" y="531"/>
                    <a:pt x="427" y="531"/>
                    <a:pt x="427" y="531"/>
                  </a:cubicBezTo>
                  <a:cubicBezTo>
                    <a:pt x="412" y="534"/>
                    <a:pt x="398" y="545"/>
                    <a:pt x="385" y="555"/>
                  </a:cubicBezTo>
                  <a:cubicBezTo>
                    <a:pt x="375" y="562"/>
                    <a:pt x="367" y="569"/>
                    <a:pt x="357" y="575"/>
                  </a:cubicBezTo>
                  <a:cubicBezTo>
                    <a:pt x="331" y="590"/>
                    <a:pt x="302" y="597"/>
                    <a:pt x="272" y="595"/>
                  </a:cubicBezTo>
                  <a:cubicBezTo>
                    <a:pt x="272" y="609"/>
                    <a:pt x="267" y="621"/>
                    <a:pt x="258" y="631"/>
                  </a:cubicBezTo>
                  <a:cubicBezTo>
                    <a:pt x="253" y="636"/>
                    <a:pt x="246" y="640"/>
                    <a:pt x="239" y="642"/>
                  </a:cubicBezTo>
                  <a:cubicBezTo>
                    <a:pt x="237" y="649"/>
                    <a:pt x="233" y="656"/>
                    <a:pt x="228" y="661"/>
                  </a:cubicBezTo>
                  <a:cubicBezTo>
                    <a:pt x="219" y="670"/>
                    <a:pt x="208" y="675"/>
                    <a:pt x="196" y="675"/>
                  </a:cubicBezTo>
                  <a:cubicBezTo>
                    <a:pt x="194" y="678"/>
                    <a:pt x="192" y="681"/>
                    <a:pt x="189" y="684"/>
                  </a:cubicBezTo>
                  <a:cubicBezTo>
                    <a:pt x="173" y="699"/>
                    <a:pt x="149" y="702"/>
                    <a:pt x="130" y="691"/>
                  </a:cubicBezTo>
                  <a:cubicBezTo>
                    <a:pt x="110" y="708"/>
                    <a:pt x="82" y="706"/>
                    <a:pt x="63" y="688"/>
                  </a:cubicBezTo>
                  <a:lnTo>
                    <a:pt x="20" y="644"/>
                  </a:lnTo>
                  <a:close/>
                  <a:moveTo>
                    <a:pt x="619" y="89"/>
                  </a:moveTo>
                  <a:cubicBezTo>
                    <a:pt x="618" y="88"/>
                    <a:pt x="617" y="87"/>
                    <a:pt x="616" y="86"/>
                  </a:cubicBezTo>
                  <a:cubicBezTo>
                    <a:pt x="615" y="85"/>
                    <a:pt x="614" y="84"/>
                    <a:pt x="613" y="83"/>
                  </a:cubicBezTo>
                  <a:cubicBezTo>
                    <a:pt x="611" y="81"/>
                    <a:pt x="609" y="79"/>
                    <a:pt x="607" y="78"/>
                  </a:cubicBezTo>
                  <a:cubicBezTo>
                    <a:pt x="561" y="37"/>
                    <a:pt x="502" y="16"/>
                    <a:pt x="441" y="18"/>
                  </a:cubicBezTo>
                  <a:cubicBezTo>
                    <a:pt x="379" y="20"/>
                    <a:pt x="321" y="45"/>
                    <a:pt x="278" y="89"/>
                  </a:cubicBezTo>
                  <a:cubicBezTo>
                    <a:pt x="259" y="108"/>
                    <a:pt x="244" y="128"/>
                    <a:pt x="232" y="150"/>
                  </a:cubicBezTo>
                  <a:cubicBezTo>
                    <a:pt x="212" y="189"/>
                    <a:pt x="204" y="231"/>
                    <a:pt x="193" y="283"/>
                  </a:cubicBezTo>
                  <a:cubicBezTo>
                    <a:pt x="193" y="285"/>
                    <a:pt x="193" y="285"/>
                    <a:pt x="193" y="285"/>
                  </a:cubicBezTo>
                  <a:cubicBezTo>
                    <a:pt x="189" y="303"/>
                    <a:pt x="177" y="318"/>
                    <a:pt x="166" y="333"/>
                  </a:cubicBezTo>
                  <a:cubicBezTo>
                    <a:pt x="159" y="342"/>
                    <a:pt x="153" y="350"/>
                    <a:pt x="147" y="359"/>
                  </a:cubicBezTo>
                  <a:cubicBezTo>
                    <a:pt x="133" y="384"/>
                    <a:pt x="126" y="413"/>
                    <a:pt x="129" y="441"/>
                  </a:cubicBezTo>
                  <a:cubicBezTo>
                    <a:pt x="130" y="445"/>
                    <a:pt x="131" y="449"/>
                    <a:pt x="131" y="453"/>
                  </a:cubicBezTo>
                  <a:cubicBezTo>
                    <a:pt x="133" y="459"/>
                    <a:pt x="133" y="459"/>
                    <a:pt x="133" y="459"/>
                  </a:cubicBezTo>
                  <a:cubicBezTo>
                    <a:pt x="127" y="456"/>
                    <a:pt x="127" y="456"/>
                    <a:pt x="127" y="456"/>
                  </a:cubicBezTo>
                  <a:cubicBezTo>
                    <a:pt x="115" y="449"/>
                    <a:pt x="99" y="451"/>
                    <a:pt x="89" y="461"/>
                  </a:cubicBezTo>
                  <a:cubicBezTo>
                    <a:pt x="84" y="467"/>
                    <a:pt x="81" y="473"/>
                    <a:pt x="80" y="480"/>
                  </a:cubicBezTo>
                  <a:cubicBezTo>
                    <a:pt x="80" y="483"/>
                    <a:pt x="80" y="483"/>
                    <a:pt x="80" y="483"/>
                  </a:cubicBezTo>
                  <a:cubicBezTo>
                    <a:pt x="77" y="483"/>
                    <a:pt x="77" y="483"/>
                    <a:pt x="77" y="483"/>
                  </a:cubicBezTo>
                  <a:cubicBezTo>
                    <a:pt x="70" y="484"/>
                    <a:pt x="63" y="487"/>
                    <a:pt x="58" y="492"/>
                  </a:cubicBezTo>
                  <a:cubicBezTo>
                    <a:pt x="51" y="499"/>
                    <a:pt x="48" y="510"/>
                    <a:pt x="49" y="520"/>
                  </a:cubicBezTo>
                  <a:cubicBezTo>
                    <a:pt x="50" y="522"/>
                    <a:pt x="50" y="522"/>
                    <a:pt x="50" y="522"/>
                  </a:cubicBezTo>
                  <a:cubicBezTo>
                    <a:pt x="48" y="523"/>
                    <a:pt x="48" y="523"/>
                    <a:pt x="48" y="523"/>
                  </a:cubicBezTo>
                  <a:cubicBezTo>
                    <a:pt x="43" y="525"/>
                    <a:pt x="39" y="527"/>
                    <a:pt x="36" y="531"/>
                  </a:cubicBezTo>
                  <a:cubicBezTo>
                    <a:pt x="23" y="543"/>
                    <a:pt x="23" y="564"/>
                    <a:pt x="36" y="576"/>
                  </a:cubicBezTo>
                  <a:cubicBezTo>
                    <a:pt x="40" y="580"/>
                    <a:pt x="40" y="580"/>
                    <a:pt x="40" y="580"/>
                  </a:cubicBezTo>
                  <a:cubicBezTo>
                    <a:pt x="37" y="582"/>
                    <a:pt x="37" y="582"/>
                    <a:pt x="37" y="582"/>
                  </a:cubicBezTo>
                  <a:cubicBezTo>
                    <a:pt x="35" y="583"/>
                    <a:pt x="33" y="585"/>
                    <a:pt x="31" y="587"/>
                  </a:cubicBezTo>
                  <a:cubicBezTo>
                    <a:pt x="19" y="599"/>
                    <a:pt x="19" y="620"/>
                    <a:pt x="31" y="633"/>
                  </a:cubicBezTo>
                  <a:cubicBezTo>
                    <a:pt x="75" y="676"/>
                    <a:pt x="75" y="676"/>
                    <a:pt x="75" y="676"/>
                  </a:cubicBezTo>
                  <a:cubicBezTo>
                    <a:pt x="88" y="689"/>
                    <a:pt x="108" y="689"/>
                    <a:pt x="121" y="677"/>
                  </a:cubicBezTo>
                  <a:cubicBezTo>
                    <a:pt x="123" y="675"/>
                    <a:pt x="124" y="673"/>
                    <a:pt x="126" y="671"/>
                  </a:cubicBezTo>
                  <a:cubicBezTo>
                    <a:pt x="127" y="668"/>
                    <a:pt x="127" y="668"/>
                    <a:pt x="127" y="668"/>
                  </a:cubicBezTo>
                  <a:cubicBezTo>
                    <a:pt x="131" y="672"/>
                    <a:pt x="131" y="672"/>
                    <a:pt x="131" y="672"/>
                  </a:cubicBezTo>
                  <a:cubicBezTo>
                    <a:pt x="144" y="684"/>
                    <a:pt x="165" y="685"/>
                    <a:pt x="177" y="672"/>
                  </a:cubicBezTo>
                  <a:cubicBezTo>
                    <a:pt x="181" y="669"/>
                    <a:pt x="183" y="665"/>
                    <a:pt x="185" y="660"/>
                  </a:cubicBezTo>
                  <a:cubicBezTo>
                    <a:pt x="186" y="658"/>
                    <a:pt x="186" y="658"/>
                    <a:pt x="186" y="658"/>
                  </a:cubicBezTo>
                  <a:cubicBezTo>
                    <a:pt x="188" y="658"/>
                    <a:pt x="188" y="658"/>
                    <a:pt x="188" y="658"/>
                  </a:cubicBezTo>
                  <a:cubicBezTo>
                    <a:pt x="198" y="660"/>
                    <a:pt x="209" y="657"/>
                    <a:pt x="216" y="649"/>
                  </a:cubicBezTo>
                  <a:cubicBezTo>
                    <a:pt x="221" y="644"/>
                    <a:pt x="224" y="638"/>
                    <a:pt x="225" y="630"/>
                  </a:cubicBezTo>
                  <a:cubicBezTo>
                    <a:pt x="225" y="628"/>
                    <a:pt x="225" y="628"/>
                    <a:pt x="225" y="628"/>
                  </a:cubicBezTo>
                  <a:cubicBezTo>
                    <a:pt x="227" y="628"/>
                    <a:pt x="227" y="628"/>
                    <a:pt x="227" y="628"/>
                  </a:cubicBezTo>
                  <a:cubicBezTo>
                    <a:pt x="235" y="627"/>
                    <a:pt x="241" y="624"/>
                    <a:pt x="246" y="619"/>
                  </a:cubicBezTo>
                  <a:cubicBezTo>
                    <a:pt x="256" y="609"/>
                    <a:pt x="259" y="593"/>
                    <a:pt x="252" y="580"/>
                  </a:cubicBezTo>
                  <a:cubicBezTo>
                    <a:pt x="249" y="575"/>
                    <a:pt x="249" y="575"/>
                    <a:pt x="249" y="575"/>
                  </a:cubicBezTo>
                  <a:cubicBezTo>
                    <a:pt x="255" y="576"/>
                    <a:pt x="255" y="576"/>
                    <a:pt x="255" y="576"/>
                  </a:cubicBezTo>
                  <a:cubicBezTo>
                    <a:pt x="259" y="577"/>
                    <a:pt x="263" y="578"/>
                    <a:pt x="266" y="578"/>
                  </a:cubicBezTo>
                  <a:cubicBezTo>
                    <a:pt x="295" y="581"/>
                    <a:pt x="324" y="575"/>
                    <a:pt x="348" y="560"/>
                  </a:cubicBezTo>
                  <a:cubicBezTo>
                    <a:pt x="357" y="555"/>
                    <a:pt x="366" y="549"/>
                    <a:pt x="374" y="542"/>
                  </a:cubicBezTo>
                  <a:cubicBezTo>
                    <a:pt x="389" y="530"/>
                    <a:pt x="405" y="518"/>
                    <a:pt x="423" y="515"/>
                  </a:cubicBezTo>
                  <a:cubicBezTo>
                    <a:pt x="425" y="514"/>
                    <a:pt x="425" y="514"/>
                    <a:pt x="425" y="514"/>
                  </a:cubicBezTo>
                  <a:cubicBezTo>
                    <a:pt x="477" y="504"/>
                    <a:pt x="519" y="496"/>
                    <a:pt x="558" y="475"/>
                  </a:cubicBezTo>
                  <a:cubicBezTo>
                    <a:pt x="580" y="464"/>
                    <a:pt x="600" y="449"/>
                    <a:pt x="619" y="430"/>
                  </a:cubicBezTo>
                  <a:cubicBezTo>
                    <a:pt x="713" y="336"/>
                    <a:pt x="713" y="183"/>
                    <a:pt x="619" y="89"/>
                  </a:cubicBezTo>
                  <a:close/>
                </a:path>
              </a:pathLst>
            </a:custGeom>
            <a:solidFill>
              <a:srgbClr val="3976BD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8793" name="Freeform 6"/>
            <p:cNvSpPr/>
            <p:nvPr/>
          </p:nvSpPr>
          <p:spPr>
            <a:xfrm>
              <a:off x="4959350" y="3660775"/>
              <a:ext cx="1554163" cy="1103313"/>
            </a:xfrm>
            <a:custGeom>
              <a:avLst/>
              <a:gdLst/>
              <a:ahLst/>
              <a:cxnLst>
                <a:cxn ang="0">
                  <a:pos x="1554163" y="649257"/>
                </a:cxn>
                <a:cxn ang="0">
                  <a:pos x="1532931" y="661987"/>
                </a:cxn>
                <a:cxn ang="0">
                  <a:pos x="989398" y="818997"/>
                </a:cxn>
                <a:cxn ang="0">
                  <a:pos x="980906" y="818997"/>
                </a:cxn>
                <a:cxn ang="0">
                  <a:pos x="743110" y="950546"/>
                </a:cxn>
                <a:cxn ang="0">
                  <a:pos x="641198" y="1022686"/>
                </a:cxn>
                <a:cxn ang="0">
                  <a:pos x="335461" y="1090582"/>
                </a:cxn>
                <a:cxn ang="0">
                  <a:pos x="46709" y="950546"/>
                </a:cxn>
                <a:cxn ang="0">
                  <a:pos x="0" y="903867"/>
                </a:cxn>
                <a:cxn ang="0">
                  <a:pos x="352446" y="551656"/>
                </a:cxn>
                <a:cxn ang="0">
                  <a:pos x="416142" y="403133"/>
                </a:cxn>
                <a:cxn ang="0">
                  <a:pos x="292997" y="377672"/>
                </a:cxn>
                <a:cxn ang="0">
                  <a:pos x="339707" y="203688"/>
                </a:cxn>
                <a:cxn ang="0">
                  <a:pos x="496822" y="161253"/>
                </a:cxn>
                <a:cxn ang="0">
                  <a:pos x="543532" y="297045"/>
                </a:cxn>
                <a:cxn ang="0">
                  <a:pos x="649691" y="258854"/>
                </a:cxn>
                <a:cxn ang="0">
                  <a:pos x="904471" y="0"/>
                </a:cxn>
                <a:cxn ang="0">
                  <a:pos x="1082818" y="178227"/>
                </a:cxn>
                <a:cxn ang="0">
                  <a:pos x="1099803" y="267341"/>
                </a:cxn>
                <a:cxn ang="0">
                  <a:pos x="963920" y="305532"/>
                </a:cxn>
                <a:cxn ang="0">
                  <a:pos x="1010630" y="466786"/>
                </a:cxn>
                <a:cxn ang="0">
                  <a:pos x="1159252" y="509221"/>
                </a:cxn>
                <a:cxn ang="0">
                  <a:pos x="1188977" y="403133"/>
                </a:cxn>
                <a:cxn ang="0">
                  <a:pos x="1329106" y="424351"/>
                </a:cxn>
                <a:cxn ang="0">
                  <a:pos x="1554163" y="649257"/>
                </a:cxn>
              </a:cxnLst>
              <a:pathLst>
                <a:path w="366" h="260">
                  <a:moveTo>
                    <a:pt x="366" y="153"/>
                  </a:moveTo>
                  <a:cubicBezTo>
                    <a:pt x="364" y="154"/>
                    <a:pt x="363" y="155"/>
                    <a:pt x="361" y="156"/>
                  </a:cubicBezTo>
                  <a:cubicBezTo>
                    <a:pt x="324" y="175"/>
                    <a:pt x="284" y="183"/>
                    <a:pt x="233" y="193"/>
                  </a:cubicBezTo>
                  <a:cubicBezTo>
                    <a:pt x="231" y="193"/>
                    <a:pt x="231" y="193"/>
                    <a:pt x="231" y="193"/>
                  </a:cubicBezTo>
                  <a:cubicBezTo>
                    <a:pt x="209" y="198"/>
                    <a:pt x="191" y="212"/>
                    <a:pt x="175" y="224"/>
                  </a:cubicBezTo>
                  <a:cubicBezTo>
                    <a:pt x="167" y="230"/>
                    <a:pt x="159" y="237"/>
                    <a:pt x="151" y="241"/>
                  </a:cubicBezTo>
                  <a:cubicBezTo>
                    <a:pt x="130" y="254"/>
                    <a:pt x="104" y="260"/>
                    <a:pt x="79" y="257"/>
                  </a:cubicBezTo>
                  <a:cubicBezTo>
                    <a:pt x="54" y="254"/>
                    <a:pt x="30" y="242"/>
                    <a:pt x="11" y="224"/>
                  </a:cubicBezTo>
                  <a:cubicBezTo>
                    <a:pt x="0" y="213"/>
                    <a:pt x="0" y="213"/>
                    <a:pt x="0" y="213"/>
                  </a:cubicBezTo>
                  <a:cubicBezTo>
                    <a:pt x="83" y="130"/>
                    <a:pt x="83" y="130"/>
                    <a:pt x="83" y="130"/>
                  </a:cubicBezTo>
                  <a:cubicBezTo>
                    <a:pt x="100" y="114"/>
                    <a:pt x="105" y="102"/>
                    <a:pt x="98" y="95"/>
                  </a:cubicBezTo>
                  <a:cubicBezTo>
                    <a:pt x="92" y="89"/>
                    <a:pt x="77" y="98"/>
                    <a:pt x="69" y="89"/>
                  </a:cubicBezTo>
                  <a:cubicBezTo>
                    <a:pt x="64" y="84"/>
                    <a:pt x="63" y="65"/>
                    <a:pt x="80" y="48"/>
                  </a:cubicBezTo>
                  <a:cubicBezTo>
                    <a:pt x="97" y="31"/>
                    <a:pt x="112" y="32"/>
                    <a:pt x="117" y="38"/>
                  </a:cubicBezTo>
                  <a:cubicBezTo>
                    <a:pt x="125" y="46"/>
                    <a:pt x="118" y="60"/>
                    <a:pt x="128" y="70"/>
                  </a:cubicBezTo>
                  <a:cubicBezTo>
                    <a:pt x="135" y="77"/>
                    <a:pt x="146" y="68"/>
                    <a:pt x="153" y="61"/>
                  </a:cubicBezTo>
                  <a:cubicBezTo>
                    <a:pt x="213" y="0"/>
                    <a:pt x="213" y="0"/>
                    <a:pt x="213" y="0"/>
                  </a:cubicBezTo>
                  <a:cubicBezTo>
                    <a:pt x="255" y="42"/>
                    <a:pt x="255" y="42"/>
                    <a:pt x="255" y="42"/>
                  </a:cubicBezTo>
                  <a:cubicBezTo>
                    <a:pt x="263" y="50"/>
                    <a:pt x="263" y="59"/>
                    <a:pt x="259" y="63"/>
                  </a:cubicBezTo>
                  <a:cubicBezTo>
                    <a:pt x="249" y="73"/>
                    <a:pt x="236" y="64"/>
                    <a:pt x="227" y="72"/>
                  </a:cubicBezTo>
                  <a:cubicBezTo>
                    <a:pt x="219" y="81"/>
                    <a:pt x="224" y="97"/>
                    <a:pt x="238" y="110"/>
                  </a:cubicBezTo>
                  <a:cubicBezTo>
                    <a:pt x="251" y="123"/>
                    <a:pt x="266" y="127"/>
                    <a:pt x="273" y="120"/>
                  </a:cubicBezTo>
                  <a:cubicBezTo>
                    <a:pt x="281" y="113"/>
                    <a:pt x="274" y="101"/>
                    <a:pt x="280" y="95"/>
                  </a:cubicBezTo>
                  <a:cubicBezTo>
                    <a:pt x="286" y="89"/>
                    <a:pt x="297" y="84"/>
                    <a:pt x="313" y="100"/>
                  </a:cubicBezTo>
                  <a:lnTo>
                    <a:pt x="366" y="153"/>
                  </a:lnTo>
                  <a:close/>
                </a:path>
              </a:pathLst>
            </a:custGeom>
            <a:solidFill>
              <a:srgbClr val="3976BD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8794" name="Freeform 7"/>
            <p:cNvSpPr/>
            <p:nvPr/>
          </p:nvSpPr>
          <p:spPr>
            <a:xfrm>
              <a:off x="5218113" y="2505075"/>
              <a:ext cx="1517650" cy="1155700"/>
            </a:xfrm>
            <a:custGeom>
              <a:avLst/>
              <a:gdLst/>
              <a:ahLst/>
              <a:cxnLst>
                <a:cxn ang="0">
                  <a:pos x="1207318" y="943255"/>
                </a:cxn>
                <a:cxn ang="0">
                  <a:pos x="1020268" y="989993"/>
                </a:cxn>
                <a:cxn ang="0">
                  <a:pos x="986259" y="871023"/>
                </a:cxn>
                <a:cxn ang="0">
                  <a:pos x="888484" y="913512"/>
                </a:cxn>
                <a:cxn ang="0">
                  <a:pos x="646170" y="1155700"/>
                </a:cxn>
                <a:cxn ang="0">
                  <a:pos x="471874" y="981495"/>
                </a:cxn>
                <a:cxn ang="0">
                  <a:pos x="429363" y="883770"/>
                </a:cxn>
                <a:cxn ang="0">
                  <a:pos x="565399" y="824286"/>
                </a:cxn>
                <a:cxn ang="0">
                  <a:pos x="488878" y="654330"/>
                </a:cxn>
                <a:cxn ang="0">
                  <a:pos x="323085" y="624587"/>
                </a:cxn>
                <a:cxn ang="0">
                  <a:pos x="284825" y="743556"/>
                </a:cxn>
                <a:cxn ang="0">
                  <a:pos x="157291" y="667076"/>
                </a:cxn>
                <a:cxn ang="0">
                  <a:pos x="0" y="509867"/>
                </a:cxn>
                <a:cxn ang="0">
                  <a:pos x="170044" y="288925"/>
                </a:cxn>
                <a:cxn ang="0">
                  <a:pos x="811964" y="8497"/>
                </a:cxn>
                <a:cxn ang="0">
                  <a:pos x="1470887" y="242187"/>
                </a:cxn>
                <a:cxn ang="0">
                  <a:pos x="1496394" y="263431"/>
                </a:cxn>
                <a:cxn ang="0">
                  <a:pos x="1504896" y="276178"/>
                </a:cxn>
                <a:cxn ang="0">
                  <a:pos x="1517650" y="288925"/>
                </a:cxn>
                <a:cxn ang="0">
                  <a:pos x="1152053" y="654330"/>
                </a:cxn>
                <a:cxn ang="0">
                  <a:pos x="1113793" y="735059"/>
                </a:cxn>
                <a:cxn ang="0">
                  <a:pos x="1224322" y="756303"/>
                </a:cxn>
                <a:cxn ang="0">
                  <a:pos x="1207318" y="943255"/>
                </a:cxn>
              </a:cxnLst>
              <a:pathLst>
                <a:path w="357" h="272">
                  <a:moveTo>
                    <a:pt x="284" y="222"/>
                  </a:moveTo>
                  <a:cubicBezTo>
                    <a:pt x="257" y="248"/>
                    <a:pt x="244" y="236"/>
                    <a:pt x="240" y="233"/>
                  </a:cubicBezTo>
                  <a:cubicBezTo>
                    <a:pt x="233" y="226"/>
                    <a:pt x="238" y="211"/>
                    <a:pt x="232" y="205"/>
                  </a:cubicBezTo>
                  <a:cubicBezTo>
                    <a:pt x="227" y="201"/>
                    <a:pt x="222" y="203"/>
                    <a:pt x="209" y="215"/>
                  </a:cubicBezTo>
                  <a:cubicBezTo>
                    <a:pt x="152" y="272"/>
                    <a:pt x="152" y="272"/>
                    <a:pt x="152" y="272"/>
                  </a:cubicBezTo>
                  <a:cubicBezTo>
                    <a:pt x="111" y="231"/>
                    <a:pt x="111" y="231"/>
                    <a:pt x="111" y="231"/>
                  </a:cubicBezTo>
                  <a:cubicBezTo>
                    <a:pt x="104" y="224"/>
                    <a:pt x="96" y="213"/>
                    <a:pt x="101" y="208"/>
                  </a:cubicBezTo>
                  <a:cubicBezTo>
                    <a:pt x="110" y="199"/>
                    <a:pt x="123" y="204"/>
                    <a:pt x="133" y="194"/>
                  </a:cubicBezTo>
                  <a:cubicBezTo>
                    <a:pt x="142" y="185"/>
                    <a:pt x="132" y="166"/>
                    <a:pt x="115" y="154"/>
                  </a:cubicBezTo>
                  <a:cubicBezTo>
                    <a:pt x="94" y="139"/>
                    <a:pt x="82" y="141"/>
                    <a:pt x="76" y="147"/>
                  </a:cubicBezTo>
                  <a:cubicBezTo>
                    <a:pt x="70" y="153"/>
                    <a:pt x="74" y="167"/>
                    <a:pt x="67" y="175"/>
                  </a:cubicBezTo>
                  <a:cubicBezTo>
                    <a:pt x="61" y="180"/>
                    <a:pt x="42" y="162"/>
                    <a:pt x="37" y="157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0" y="101"/>
                    <a:pt x="23" y="84"/>
                    <a:pt x="40" y="68"/>
                  </a:cubicBezTo>
                  <a:cubicBezTo>
                    <a:pt x="80" y="27"/>
                    <a:pt x="134" y="4"/>
                    <a:pt x="191" y="2"/>
                  </a:cubicBezTo>
                  <a:cubicBezTo>
                    <a:pt x="248" y="0"/>
                    <a:pt x="303" y="20"/>
                    <a:pt x="346" y="57"/>
                  </a:cubicBezTo>
                  <a:cubicBezTo>
                    <a:pt x="348" y="59"/>
                    <a:pt x="350" y="60"/>
                    <a:pt x="352" y="62"/>
                  </a:cubicBezTo>
                  <a:cubicBezTo>
                    <a:pt x="353" y="63"/>
                    <a:pt x="354" y="64"/>
                    <a:pt x="354" y="65"/>
                  </a:cubicBezTo>
                  <a:cubicBezTo>
                    <a:pt x="355" y="66"/>
                    <a:pt x="356" y="67"/>
                    <a:pt x="357" y="68"/>
                  </a:cubicBezTo>
                  <a:cubicBezTo>
                    <a:pt x="271" y="154"/>
                    <a:pt x="271" y="154"/>
                    <a:pt x="271" y="154"/>
                  </a:cubicBezTo>
                  <a:cubicBezTo>
                    <a:pt x="263" y="162"/>
                    <a:pt x="257" y="168"/>
                    <a:pt x="262" y="173"/>
                  </a:cubicBezTo>
                  <a:cubicBezTo>
                    <a:pt x="270" y="180"/>
                    <a:pt x="281" y="171"/>
                    <a:pt x="288" y="178"/>
                  </a:cubicBezTo>
                  <a:cubicBezTo>
                    <a:pt x="296" y="187"/>
                    <a:pt x="303" y="202"/>
                    <a:pt x="284" y="222"/>
                  </a:cubicBezTo>
                  <a:close/>
                </a:path>
              </a:pathLst>
            </a:custGeom>
            <a:solidFill>
              <a:srgbClr val="3976BD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8795" name="Freeform 8"/>
            <p:cNvSpPr/>
            <p:nvPr/>
          </p:nvSpPr>
          <p:spPr>
            <a:xfrm>
              <a:off x="4556125" y="4348163"/>
              <a:ext cx="623888" cy="620713"/>
            </a:xfrm>
            <a:custGeom>
              <a:avLst/>
              <a:gdLst/>
              <a:ahLst/>
              <a:cxnLst>
                <a:cxn ang="0">
                  <a:pos x="29708" y="123292"/>
                </a:cxn>
                <a:cxn ang="0">
                  <a:pos x="29708" y="25508"/>
                </a:cxn>
                <a:cxn ang="0">
                  <a:pos x="123079" y="25508"/>
                </a:cxn>
                <a:cxn ang="0">
                  <a:pos x="594179" y="501672"/>
                </a:cxn>
                <a:cxn ang="0">
                  <a:pos x="598423" y="595204"/>
                </a:cxn>
                <a:cxn ang="0">
                  <a:pos x="500808" y="595204"/>
                </a:cxn>
                <a:cxn ang="0">
                  <a:pos x="29708" y="123292"/>
                </a:cxn>
              </a:cxnLst>
              <a:pathLst>
                <a:path w="147" h="146">
                  <a:moveTo>
                    <a:pt x="7" y="29"/>
                  </a:moveTo>
                  <a:cubicBezTo>
                    <a:pt x="1" y="22"/>
                    <a:pt x="0" y="12"/>
                    <a:pt x="7" y="6"/>
                  </a:cubicBezTo>
                  <a:cubicBezTo>
                    <a:pt x="13" y="0"/>
                    <a:pt x="23" y="0"/>
                    <a:pt x="29" y="6"/>
                  </a:cubicBezTo>
                  <a:cubicBezTo>
                    <a:pt x="140" y="118"/>
                    <a:pt x="140" y="118"/>
                    <a:pt x="140" y="118"/>
                  </a:cubicBezTo>
                  <a:cubicBezTo>
                    <a:pt x="147" y="124"/>
                    <a:pt x="147" y="134"/>
                    <a:pt x="141" y="140"/>
                  </a:cubicBezTo>
                  <a:cubicBezTo>
                    <a:pt x="135" y="146"/>
                    <a:pt x="124" y="146"/>
                    <a:pt x="118" y="140"/>
                  </a:cubicBezTo>
                  <a:lnTo>
                    <a:pt x="7" y="29"/>
                  </a:lnTo>
                  <a:close/>
                </a:path>
              </a:pathLst>
            </a:custGeom>
            <a:solidFill>
              <a:srgbClr val="3976BD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8796" name="Freeform 9"/>
            <p:cNvSpPr/>
            <p:nvPr/>
          </p:nvSpPr>
          <p:spPr>
            <a:xfrm>
              <a:off x="4429125" y="4479925"/>
              <a:ext cx="619125" cy="620713"/>
            </a:xfrm>
            <a:custGeom>
              <a:avLst/>
              <a:gdLst/>
              <a:ahLst/>
              <a:cxnLst>
                <a:cxn ang="0">
                  <a:pos x="25443" y="119040"/>
                </a:cxn>
                <a:cxn ang="0">
                  <a:pos x="25443" y="25508"/>
                </a:cxn>
                <a:cxn ang="0">
                  <a:pos x="118736" y="25508"/>
                </a:cxn>
                <a:cxn ang="0">
                  <a:pos x="593681" y="497420"/>
                </a:cxn>
                <a:cxn ang="0">
                  <a:pos x="593681" y="595204"/>
                </a:cxn>
                <a:cxn ang="0">
                  <a:pos x="500388" y="590952"/>
                </a:cxn>
                <a:cxn ang="0">
                  <a:pos x="25443" y="119040"/>
                </a:cxn>
              </a:cxnLst>
              <a:pathLst>
                <a:path w="146" h="146">
                  <a:moveTo>
                    <a:pt x="6" y="28"/>
                  </a:moveTo>
                  <a:cubicBezTo>
                    <a:pt x="0" y="22"/>
                    <a:pt x="0" y="12"/>
                    <a:pt x="6" y="6"/>
                  </a:cubicBezTo>
                  <a:cubicBezTo>
                    <a:pt x="12" y="0"/>
                    <a:pt x="22" y="0"/>
                    <a:pt x="28" y="6"/>
                  </a:cubicBezTo>
                  <a:cubicBezTo>
                    <a:pt x="140" y="117"/>
                    <a:pt x="140" y="117"/>
                    <a:pt x="140" y="117"/>
                  </a:cubicBezTo>
                  <a:cubicBezTo>
                    <a:pt x="146" y="124"/>
                    <a:pt x="146" y="134"/>
                    <a:pt x="140" y="140"/>
                  </a:cubicBezTo>
                  <a:cubicBezTo>
                    <a:pt x="134" y="146"/>
                    <a:pt x="124" y="146"/>
                    <a:pt x="118" y="139"/>
                  </a:cubicBezTo>
                  <a:lnTo>
                    <a:pt x="6" y="28"/>
                  </a:lnTo>
                  <a:close/>
                </a:path>
              </a:pathLst>
            </a:custGeom>
            <a:solidFill>
              <a:srgbClr val="3976BD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8797" name="Freeform 10"/>
            <p:cNvSpPr/>
            <p:nvPr/>
          </p:nvSpPr>
          <p:spPr>
            <a:xfrm>
              <a:off x="4330700" y="4641850"/>
              <a:ext cx="557213" cy="552450"/>
            </a:xfrm>
            <a:custGeom>
              <a:avLst/>
              <a:gdLst/>
              <a:ahLst/>
              <a:cxnLst>
                <a:cxn ang="0">
                  <a:pos x="29774" y="123238"/>
                </a:cxn>
                <a:cxn ang="0">
                  <a:pos x="29774" y="25497"/>
                </a:cxn>
                <a:cxn ang="0">
                  <a:pos x="123352" y="29747"/>
                </a:cxn>
                <a:cxn ang="0">
                  <a:pos x="527438" y="433460"/>
                </a:cxn>
                <a:cxn ang="0">
                  <a:pos x="531691" y="526952"/>
                </a:cxn>
                <a:cxn ang="0">
                  <a:pos x="433860" y="526952"/>
                </a:cxn>
                <a:cxn ang="0">
                  <a:pos x="29774" y="123238"/>
                </a:cxn>
              </a:cxnLst>
              <a:pathLst>
                <a:path w="131" h="130">
                  <a:moveTo>
                    <a:pt x="7" y="29"/>
                  </a:moveTo>
                  <a:cubicBezTo>
                    <a:pt x="1" y="22"/>
                    <a:pt x="0" y="12"/>
                    <a:pt x="7" y="6"/>
                  </a:cubicBezTo>
                  <a:cubicBezTo>
                    <a:pt x="13" y="0"/>
                    <a:pt x="23" y="0"/>
                    <a:pt x="29" y="7"/>
                  </a:cubicBezTo>
                  <a:cubicBezTo>
                    <a:pt x="124" y="102"/>
                    <a:pt x="124" y="102"/>
                    <a:pt x="124" y="102"/>
                  </a:cubicBezTo>
                  <a:cubicBezTo>
                    <a:pt x="130" y="108"/>
                    <a:pt x="131" y="118"/>
                    <a:pt x="125" y="124"/>
                  </a:cubicBezTo>
                  <a:cubicBezTo>
                    <a:pt x="118" y="130"/>
                    <a:pt x="108" y="130"/>
                    <a:pt x="102" y="124"/>
                  </a:cubicBezTo>
                  <a:lnTo>
                    <a:pt x="7" y="29"/>
                  </a:lnTo>
                  <a:close/>
                </a:path>
              </a:pathLst>
            </a:custGeom>
            <a:solidFill>
              <a:srgbClr val="3976BD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8798" name="Freeform 11"/>
            <p:cNvSpPr/>
            <p:nvPr/>
          </p:nvSpPr>
          <p:spPr>
            <a:xfrm>
              <a:off x="4314825" y="4879975"/>
              <a:ext cx="330200" cy="334963"/>
            </a:xfrm>
            <a:custGeom>
              <a:avLst/>
              <a:gdLst/>
              <a:ahLst/>
              <a:cxnLst>
                <a:cxn ang="0">
                  <a:pos x="25400" y="122961"/>
                </a:cxn>
                <a:cxn ang="0">
                  <a:pos x="25400" y="29680"/>
                </a:cxn>
                <a:cxn ang="0">
                  <a:pos x="118533" y="29680"/>
                </a:cxn>
                <a:cxn ang="0">
                  <a:pos x="304800" y="216241"/>
                </a:cxn>
                <a:cxn ang="0">
                  <a:pos x="304800" y="309522"/>
                </a:cxn>
                <a:cxn ang="0">
                  <a:pos x="211666" y="309522"/>
                </a:cxn>
                <a:cxn ang="0">
                  <a:pos x="25400" y="122961"/>
                </a:cxn>
              </a:cxnLst>
              <a:pathLst>
                <a:path w="78" h="79">
                  <a:moveTo>
                    <a:pt x="6" y="29"/>
                  </a:moveTo>
                  <a:cubicBezTo>
                    <a:pt x="0" y="23"/>
                    <a:pt x="0" y="13"/>
                    <a:pt x="6" y="7"/>
                  </a:cubicBezTo>
                  <a:cubicBezTo>
                    <a:pt x="12" y="0"/>
                    <a:pt x="22" y="1"/>
                    <a:pt x="28" y="7"/>
                  </a:cubicBezTo>
                  <a:cubicBezTo>
                    <a:pt x="72" y="51"/>
                    <a:pt x="72" y="51"/>
                    <a:pt x="72" y="51"/>
                  </a:cubicBezTo>
                  <a:cubicBezTo>
                    <a:pt x="78" y="57"/>
                    <a:pt x="78" y="67"/>
                    <a:pt x="72" y="73"/>
                  </a:cubicBezTo>
                  <a:cubicBezTo>
                    <a:pt x="66" y="79"/>
                    <a:pt x="56" y="79"/>
                    <a:pt x="50" y="73"/>
                  </a:cubicBezTo>
                  <a:lnTo>
                    <a:pt x="6" y="29"/>
                  </a:lnTo>
                  <a:close/>
                </a:path>
              </a:pathLst>
            </a:custGeom>
            <a:solidFill>
              <a:srgbClr val="3976BD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8799" name="Freeform 12"/>
            <p:cNvSpPr>
              <a:spLocks noEditPoints="1"/>
            </p:cNvSpPr>
            <p:nvPr/>
          </p:nvSpPr>
          <p:spPr>
            <a:xfrm>
              <a:off x="4157663" y="1490663"/>
              <a:ext cx="3881438" cy="3881438"/>
            </a:xfrm>
            <a:custGeom>
              <a:avLst/>
              <a:gdLst/>
              <a:ahLst/>
              <a:cxnLst>
                <a:cxn ang="0">
                  <a:pos x="1813319" y="3864451"/>
                </a:cxn>
                <a:cxn ang="0">
                  <a:pos x="1800579" y="3834724"/>
                </a:cxn>
                <a:cxn ang="0">
                  <a:pos x="1800579" y="3711572"/>
                </a:cxn>
                <a:cxn ang="0">
                  <a:pos x="1847292" y="3664858"/>
                </a:cxn>
                <a:cxn ang="0">
                  <a:pos x="1881265" y="3677598"/>
                </a:cxn>
                <a:cxn ang="0">
                  <a:pos x="1894005" y="3711572"/>
                </a:cxn>
                <a:cxn ang="0">
                  <a:pos x="1894005" y="3834724"/>
                </a:cxn>
                <a:cxn ang="0">
                  <a:pos x="1847292" y="3881438"/>
                </a:cxn>
                <a:cxn ang="0">
                  <a:pos x="1813319" y="3864451"/>
                </a:cxn>
                <a:cxn ang="0">
                  <a:pos x="12739" y="2068118"/>
                </a:cxn>
                <a:cxn ang="0">
                  <a:pos x="0" y="2034145"/>
                </a:cxn>
                <a:cxn ang="0">
                  <a:pos x="46713" y="1987432"/>
                </a:cxn>
                <a:cxn ang="0">
                  <a:pos x="169865" y="1987432"/>
                </a:cxn>
                <a:cxn ang="0">
                  <a:pos x="203839" y="2000172"/>
                </a:cxn>
                <a:cxn ang="0">
                  <a:pos x="216579" y="2034145"/>
                </a:cxn>
                <a:cxn ang="0">
                  <a:pos x="203839" y="2068118"/>
                </a:cxn>
                <a:cxn ang="0">
                  <a:pos x="169865" y="2080858"/>
                </a:cxn>
                <a:cxn ang="0">
                  <a:pos x="46713" y="2080858"/>
                </a:cxn>
                <a:cxn ang="0">
                  <a:pos x="12739" y="2068118"/>
                </a:cxn>
                <a:cxn ang="0">
                  <a:pos x="3002381" y="3252933"/>
                </a:cxn>
                <a:cxn ang="0">
                  <a:pos x="3002381" y="3184987"/>
                </a:cxn>
                <a:cxn ang="0">
                  <a:pos x="3066081" y="3184987"/>
                </a:cxn>
                <a:cxn ang="0">
                  <a:pos x="3218960" y="3337866"/>
                </a:cxn>
                <a:cxn ang="0">
                  <a:pos x="3218960" y="3405813"/>
                </a:cxn>
                <a:cxn ang="0">
                  <a:pos x="3151014" y="3405813"/>
                </a:cxn>
                <a:cxn ang="0">
                  <a:pos x="3002381" y="3252933"/>
                </a:cxn>
                <a:cxn ang="0">
                  <a:pos x="475624" y="726177"/>
                </a:cxn>
                <a:cxn ang="0">
                  <a:pos x="475624" y="662477"/>
                </a:cxn>
                <a:cxn ang="0">
                  <a:pos x="539324" y="662477"/>
                </a:cxn>
                <a:cxn ang="0">
                  <a:pos x="692203" y="815356"/>
                </a:cxn>
                <a:cxn ang="0">
                  <a:pos x="692203" y="879056"/>
                </a:cxn>
                <a:cxn ang="0">
                  <a:pos x="628504" y="879056"/>
                </a:cxn>
                <a:cxn ang="0">
                  <a:pos x="475624" y="726177"/>
                </a:cxn>
                <a:cxn ang="0">
                  <a:pos x="1813319" y="386445"/>
                </a:cxn>
                <a:cxn ang="0">
                  <a:pos x="1800579" y="356718"/>
                </a:cxn>
                <a:cxn ang="0">
                  <a:pos x="1800579" y="46713"/>
                </a:cxn>
                <a:cxn ang="0">
                  <a:pos x="1847292" y="0"/>
                </a:cxn>
                <a:cxn ang="0">
                  <a:pos x="1881265" y="12739"/>
                </a:cxn>
                <a:cxn ang="0">
                  <a:pos x="1894005" y="46713"/>
                </a:cxn>
                <a:cxn ang="0">
                  <a:pos x="1894005" y="356718"/>
                </a:cxn>
                <a:cxn ang="0">
                  <a:pos x="1881265" y="386445"/>
                </a:cxn>
                <a:cxn ang="0">
                  <a:pos x="1847292" y="403431"/>
                </a:cxn>
                <a:cxn ang="0">
                  <a:pos x="1813319" y="386445"/>
                </a:cxn>
                <a:cxn ang="0">
                  <a:pos x="3490746" y="2059625"/>
                </a:cxn>
                <a:cxn ang="0">
                  <a:pos x="3478006" y="2025651"/>
                </a:cxn>
                <a:cxn ang="0">
                  <a:pos x="3528966" y="1978938"/>
                </a:cxn>
                <a:cxn ang="0">
                  <a:pos x="3834724" y="1991678"/>
                </a:cxn>
                <a:cxn ang="0">
                  <a:pos x="3868698" y="2004418"/>
                </a:cxn>
                <a:cxn ang="0">
                  <a:pos x="3881438" y="2042638"/>
                </a:cxn>
                <a:cxn ang="0">
                  <a:pos x="3830478" y="2085105"/>
                </a:cxn>
                <a:cxn ang="0">
                  <a:pos x="3524719" y="2076611"/>
                </a:cxn>
                <a:cxn ang="0">
                  <a:pos x="3490746" y="2059625"/>
                </a:cxn>
                <a:cxn ang="0">
                  <a:pos x="3002381" y="879056"/>
                </a:cxn>
                <a:cxn ang="0">
                  <a:pos x="3002381" y="815356"/>
                </a:cxn>
                <a:cxn ang="0">
                  <a:pos x="3269920" y="543571"/>
                </a:cxn>
                <a:cxn ang="0">
                  <a:pos x="3337866" y="543571"/>
                </a:cxn>
                <a:cxn ang="0">
                  <a:pos x="3337866" y="607270"/>
                </a:cxn>
                <a:cxn ang="0">
                  <a:pos x="3066081" y="879056"/>
                </a:cxn>
                <a:cxn ang="0">
                  <a:pos x="3002381" y="879056"/>
                </a:cxn>
              </a:cxnLst>
              <a:pathLst>
                <a:path w="914" h="914">
                  <a:moveTo>
                    <a:pt x="427" y="910"/>
                  </a:moveTo>
                  <a:cubicBezTo>
                    <a:pt x="425" y="908"/>
                    <a:pt x="424" y="906"/>
                    <a:pt x="424" y="903"/>
                  </a:cubicBezTo>
                  <a:cubicBezTo>
                    <a:pt x="424" y="874"/>
                    <a:pt x="424" y="874"/>
                    <a:pt x="424" y="874"/>
                  </a:cubicBezTo>
                  <a:cubicBezTo>
                    <a:pt x="424" y="868"/>
                    <a:pt x="429" y="863"/>
                    <a:pt x="435" y="863"/>
                  </a:cubicBezTo>
                  <a:cubicBezTo>
                    <a:pt x="438" y="863"/>
                    <a:pt x="441" y="864"/>
                    <a:pt x="443" y="866"/>
                  </a:cubicBezTo>
                  <a:cubicBezTo>
                    <a:pt x="445" y="868"/>
                    <a:pt x="446" y="871"/>
                    <a:pt x="446" y="874"/>
                  </a:cubicBezTo>
                  <a:cubicBezTo>
                    <a:pt x="446" y="903"/>
                    <a:pt x="446" y="903"/>
                    <a:pt x="446" y="903"/>
                  </a:cubicBezTo>
                  <a:cubicBezTo>
                    <a:pt x="446" y="909"/>
                    <a:pt x="441" y="914"/>
                    <a:pt x="435" y="914"/>
                  </a:cubicBezTo>
                  <a:cubicBezTo>
                    <a:pt x="432" y="914"/>
                    <a:pt x="429" y="913"/>
                    <a:pt x="427" y="910"/>
                  </a:cubicBezTo>
                  <a:close/>
                  <a:moveTo>
                    <a:pt x="3" y="487"/>
                  </a:moveTo>
                  <a:cubicBezTo>
                    <a:pt x="1" y="485"/>
                    <a:pt x="0" y="482"/>
                    <a:pt x="0" y="479"/>
                  </a:cubicBezTo>
                  <a:cubicBezTo>
                    <a:pt x="0" y="473"/>
                    <a:pt x="5" y="468"/>
                    <a:pt x="11" y="468"/>
                  </a:cubicBezTo>
                  <a:cubicBezTo>
                    <a:pt x="40" y="468"/>
                    <a:pt x="40" y="468"/>
                    <a:pt x="40" y="468"/>
                  </a:cubicBezTo>
                  <a:cubicBezTo>
                    <a:pt x="43" y="468"/>
                    <a:pt x="46" y="469"/>
                    <a:pt x="48" y="471"/>
                  </a:cubicBezTo>
                  <a:cubicBezTo>
                    <a:pt x="50" y="473"/>
                    <a:pt x="51" y="476"/>
                    <a:pt x="51" y="479"/>
                  </a:cubicBezTo>
                  <a:cubicBezTo>
                    <a:pt x="51" y="482"/>
                    <a:pt x="50" y="485"/>
                    <a:pt x="48" y="487"/>
                  </a:cubicBezTo>
                  <a:cubicBezTo>
                    <a:pt x="46" y="489"/>
                    <a:pt x="43" y="490"/>
                    <a:pt x="40" y="490"/>
                  </a:cubicBezTo>
                  <a:cubicBezTo>
                    <a:pt x="11" y="490"/>
                    <a:pt x="11" y="490"/>
                    <a:pt x="11" y="490"/>
                  </a:cubicBezTo>
                  <a:cubicBezTo>
                    <a:pt x="8" y="490"/>
                    <a:pt x="5" y="489"/>
                    <a:pt x="3" y="487"/>
                  </a:cubicBezTo>
                  <a:close/>
                  <a:moveTo>
                    <a:pt x="707" y="766"/>
                  </a:moveTo>
                  <a:cubicBezTo>
                    <a:pt x="702" y="762"/>
                    <a:pt x="702" y="755"/>
                    <a:pt x="707" y="750"/>
                  </a:cubicBezTo>
                  <a:cubicBezTo>
                    <a:pt x="711" y="746"/>
                    <a:pt x="718" y="746"/>
                    <a:pt x="722" y="750"/>
                  </a:cubicBezTo>
                  <a:cubicBezTo>
                    <a:pt x="758" y="786"/>
                    <a:pt x="758" y="786"/>
                    <a:pt x="758" y="786"/>
                  </a:cubicBezTo>
                  <a:cubicBezTo>
                    <a:pt x="762" y="791"/>
                    <a:pt x="762" y="798"/>
                    <a:pt x="758" y="802"/>
                  </a:cubicBezTo>
                  <a:cubicBezTo>
                    <a:pt x="754" y="806"/>
                    <a:pt x="747" y="806"/>
                    <a:pt x="742" y="802"/>
                  </a:cubicBezTo>
                  <a:lnTo>
                    <a:pt x="707" y="766"/>
                  </a:lnTo>
                  <a:close/>
                  <a:moveTo>
                    <a:pt x="112" y="171"/>
                  </a:moveTo>
                  <a:cubicBezTo>
                    <a:pt x="107" y="167"/>
                    <a:pt x="107" y="160"/>
                    <a:pt x="112" y="156"/>
                  </a:cubicBezTo>
                  <a:cubicBezTo>
                    <a:pt x="116" y="151"/>
                    <a:pt x="123" y="151"/>
                    <a:pt x="127" y="156"/>
                  </a:cubicBezTo>
                  <a:cubicBezTo>
                    <a:pt x="163" y="192"/>
                    <a:pt x="163" y="192"/>
                    <a:pt x="163" y="192"/>
                  </a:cubicBezTo>
                  <a:cubicBezTo>
                    <a:pt x="168" y="196"/>
                    <a:pt x="168" y="203"/>
                    <a:pt x="163" y="207"/>
                  </a:cubicBezTo>
                  <a:cubicBezTo>
                    <a:pt x="159" y="212"/>
                    <a:pt x="152" y="212"/>
                    <a:pt x="148" y="207"/>
                  </a:cubicBezTo>
                  <a:lnTo>
                    <a:pt x="112" y="171"/>
                  </a:lnTo>
                  <a:close/>
                  <a:moveTo>
                    <a:pt x="427" y="91"/>
                  </a:moveTo>
                  <a:cubicBezTo>
                    <a:pt x="425" y="89"/>
                    <a:pt x="424" y="87"/>
                    <a:pt x="424" y="84"/>
                  </a:cubicBezTo>
                  <a:cubicBezTo>
                    <a:pt x="424" y="11"/>
                    <a:pt x="424" y="11"/>
                    <a:pt x="424" y="11"/>
                  </a:cubicBezTo>
                  <a:cubicBezTo>
                    <a:pt x="424" y="5"/>
                    <a:pt x="429" y="0"/>
                    <a:pt x="435" y="0"/>
                  </a:cubicBezTo>
                  <a:cubicBezTo>
                    <a:pt x="438" y="0"/>
                    <a:pt x="441" y="1"/>
                    <a:pt x="443" y="3"/>
                  </a:cubicBezTo>
                  <a:cubicBezTo>
                    <a:pt x="445" y="5"/>
                    <a:pt x="446" y="8"/>
                    <a:pt x="446" y="11"/>
                  </a:cubicBezTo>
                  <a:cubicBezTo>
                    <a:pt x="446" y="84"/>
                    <a:pt x="446" y="84"/>
                    <a:pt x="446" y="84"/>
                  </a:cubicBezTo>
                  <a:cubicBezTo>
                    <a:pt x="446" y="87"/>
                    <a:pt x="445" y="89"/>
                    <a:pt x="443" y="91"/>
                  </a:cubicBezTo>
                  <a:cubicBezTo>
                    <a:pt x="441" y="94"/>
                    <a:pt x="438" y="95"/>
                    <a:pt x="435" y="95"/>
                  </a:cubicBezTo>
                  <a:cubicBezTo>
                    <a:pt x="432" y="95"/>
                    <a:pt x="429" y="94"/>
                    <a:pt x="427" y="91"/>
                  </a:cubicBezTo>
                  <a:close/>
                  <a:moveTo>
                    <a:pt x="822" y="485"/>
                  </a:moveTo>
                  <a:cubicBezTo>
                    <a:pt x="820" y="483"/>
                    <a:pt x="819" y="480"/>
                    <a:pt x="819" y="477"/>
                  </a:cubicBezTo>
                  <a:cubicBezTo>
                    <a:pt x="819" y="471"/>
                    <a:pt x="824" y="466"/>
                    <a:pt x="831" y="466"/>
                  </a:cubicBezTo>
                  <a:cubicBezTo>
                    <a:pt x="903" y="469"/>
                    <a:pt x="903" y="469"/>
                    <a:pt x="903" y="469"/>
                  </a:cubicBezTo>
                  <a:cubicBezTo>
                    <a:pt x="906" y="469"/>
                    <a:pt x="909" y="470"/>
                    <a:pt x="911" y="472"/>
                  </a:cubicBezTo>
                  <a:cubicBezTo>
                    <a:pt x="913" y="475"/>
                    <a:pt x="914" y="478"/>
                    <a:pt x="914" y="481"/>
                  </a:cubicBezTo>
                  <a:cubicBezTo>
                    <a:pt x="914" y="487"/>
                    <a:pt x="909" y="492"/>
                    <a:pt x="902" y="491"/>
                  </a:cubicBezTo>
                  <a:cubicBezTo>
                    <a:pt x="830" y="489"/>
                    <a:pt x="830" y="489"/>
                    <a:pt x="830" y="489"/>
                  </a:cubicBezTo>
                  <a:cubicBezTo>
                    <a:pt x="827" y="488"/>
                    <a:pt x="824" y="487"/>
                    <a:pt x="822" y="485"/>
                  </a:cubicBezTo>
                  <a:close/>
                  <a:moveTo>
                    <a:pt x="707" y="207"/>
                  </a:moveTo>
                  <a:cubicBezTo>
                    <a:pt x="702" y="203"/>
                    <a:pt x="702" y="196"/>
                    <a:pt x="707" y="192"/>
                  </a:cubicBezTo>
                  <a:cubicBezTo>
                    <a:pt x="770" y="128"/>
                    <a:pt x="770" y="128"/>
                    <a:pt x="770" y="128"/>
                  </a:cubicBezTo>
                  <a:cubicBezTo>
                    <a:pt x="775" y="123"/>
                    <a:pt x="782" y="123"/>
                    <a:pt x="786" y="128"/>
                  </a:cubicBezTo>
                  <a:cubicBezTo>
                    <a:pt x="790" y="132"/>
                    <a:pt x="790" y="139"/>
                    <a:pt x="786" y="143"/>
                  </a:cubicBezTo>
                  <a:cubicBezTo>
                    <a:pt x="722" y="207"/>
                    <a:pt x="722" y="207"/>
                    <a:pt x="722" y="207"/>
                  </a:cubicBezTo>
                  <a:cubicBezTo>
                    <a:pt x="718" y="212"/>
                    <a:pt x="711" y="212"/>
                    <a:pt x="707" y="207"/>
                  </a:cubicBezTo>
                  <a:close/>
                </a:path>
              </a:pathLst>
            </a:custGeom>
            <a:solidFill>
              <a:srgbClr val="3976BD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274955"/>
            <a:ext cx="8229600" cy="1143000"/>
          </a:xfrm>
        </p:spPr>
        <p:txBody>
          <a:bodyPr/>
          <a:p>
            <a:r>
              <a:rPr lang="en-US" altLang="zh-CN" sz="2800" b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+mn-ea"/>
              </a:rPr>
              <a:t>部分倒装</a:t>
            </a:r>
            <a:endParaRPr lang="en-US" altLang="zh-CN" sz="2800" b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0" y="1600200"/>
            <a:ext cx="8229600" cy="4526280"/>
          </a:xfrm>
        </p:spPr>
        <p:txBody>
          <a:bodyPr/>
          <a:p>
            <a:endParaRPr lang="en-US" altLang="zh-CN" sz="2000" b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400" b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2. 部分倒装</a:t>
            </a:r>
            <a:r>
              <a:rPr lang="en-US" altLang="zh-CN" sz="2400" b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：</a:t>
            </a:r>
            <a:r>
              <a:rPr lang="en-US" altLang="zh-CN" sz="2400" b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（又称半倒装句）</a:t>
            </a:r>
            <a:endParaRPr lang="en-US" altLang="zh-CN" sz="2400" b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2400" b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       指将谓语的一部分如助动词或情态动词</a:t>
            </a:r>
            <a:r>
              <a:rPr lang="zh-CN" altLang="en-US" sz="2400" b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放在</a:t>
            </a:r>
            <a:r>
              <a:rPr lang="en-US" altLang="zh-CN" sz="2400" b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主语之前,  而谓语动词无变化。</a:t>
            </a:r>
            <a:endParaRPr lang="en-US" altLang="zh-CN" sz="2400" b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2400" b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        如果句中的谓语没有助动词或情态动词，则需添加助动词do, does 或did，并将其置于主语之前。</a:t>
            </a:r>
            <a:endParaRPr lang="en-US" altLang="zh-CN" sz="2400" b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grpSp>
        <p:nvGrpSpPr>
          <p:cNvPr id="174" name="组合 1"/>
          <p:cNvGrpSpPr/>
          <p:nvPr/>
        </p:nvGrpSpPr>
        <p:grpSpPr>
          <a:xfrm>
            <a:off x="502285" y="702310"/>
            <a:ext cx="554038" cy="588963"/>
            <a:chOff x="4157663" y="1490663"/>
            <a:chExt cx="3881438" cy="3881438"/>
          </a:xfrm>
        </p:grpSpPr>
        <p:sp>
          <p:nvSpPr>
            <p:cNvPr id="28792" name="Freeform 5"/>
            <p:cNvSpPr>
              <a:spLocks noEditPoints="1"/>
            </p:cNvSpPr>
            <p:nvPr/>
          </p:nvSpPr>
          <p:spPr>
            <a:xfrm>
              <a:off x="4157663" y="2365375"/>
              <a:ext cx="3103563" cy="3006725"/>
            </a:xfrm>
            <a:custGeom>
              <a:avLst/>
              <a:gdLst/>
              <a:ahLst/>
              <a:cxnLst>
                <a:cxn ang="0">
                  <a:pos x="72175" y="2454642"/>
                </a:cxn>
                <a:cxn ang="0">
                  <a:pos x="140106" y="2174354"/>
                </a:cxn>
                <a:cxn ang="0">
                  <a:pos x="275966" y="1991742"/>
                </a:cxn>
                <a:cxn ang="0">
                  <a:pos x="475511" y="1851599"/>
                </a:cxn>
                <a:cxn ang="0">
                  <a:pos x="649582" y="1371712"/>
                </a:cxn>
                <a:cxn ang="0">
                  <a:pos x="751478" y="1189100"/>
                </a:cxn>
                <a:cxn ang="0">
                  <a:pos x="1129340" y="327002"/>
                </a:cxn>
                <a:cxn ang="0">
                  <a:pos x="2623805" y="276041"/>
                </a:cxn>
                <a:cxn ang="0">
                  <a:pos x="2662016" y="314262"/>
                </a:cxn>
                <a:cxn ang="0">
                  <a:pos x="2678998" y="1877079"/>
                </a:cxn>
                <a:cxn ang="0">
                  <a:pos x="1817134" y="2255043"/>
                </a:cxn>
                <a:cxn ang="0">
                  <a:pos x="1634571" y="2356966"/>
                </a:cxn>
                <a:cxn ang="0">
                  <a:pos x="1154814" y="2526838"/>
                </a:cxn>
                <a:cxn ang="0">
                  <a:pos x="1014708" y="2726437"/>
                </a:cxn>
                <a:cxn ang="0">
                  <a:pos x="832145" y="2866581"/>
                </a:cxn>
                <a:cxn ang="0">
                  <a:pos x="551933" y="2934529"/>
                </a:cxn>
                <a:cxn ang="0">
                  <a:pos x="84912" y="2734930"/>
                </a:cxn>
                <a:cxn ang="0">
                  <a:pos x="2615314" y="365223"/>
                </a:cxn>
                <a:cxn ang="0">
                  <a:pos x="2577103" y="331249"/>
                </a:cxn>
                <a:cxn ang="0">
                  <a:pos x="1180287" y="377964"/>
                </a:cxn>
                <a:cxn ang="0">
                  <a:pos x="819408" y="1201840"/>
                </a:cxn>
                <a:cxn ang="0">
                  <a:pos x="704776" y="1414179"/>
                </a:cxn>
                <a:cxn ang="0">
                  <a:pos x="547687" y="1872832"/>
                </a:cxn>
                <a:cxn ang="0">
                  <a:pos x="564670" y="1949275"/>
                </a:cxn>
                <a:cxn ang="0">
                  <a:pos x="377861" y="1957768"/>
                </a:cxn>
                <a:cxn ang="0">
                  <a:pos x="339651" y="2051197"/>
                </a:cxn>
                <a:cxn ang="0">
                  <a:pos x="246247" y="2089419"/>
                </a:cxn>
                <a:cxn ang="0">
                  <a:pos x="212282" y="2216822"/>
                </a:cxn>
                <a:cxn ang="0">
                  <a:pos x="152843" y="2255043"/>
                </a:cxn>
                <a:cxn ang="0">
                  <a:pos x="169825" y="2463136"/>
                </a:cxn>
                <a:cxn ang="0">
                  <a:pos x="131614" y="2492863"/>
                </a:cxn>
                <a:cxn ang="0">
                  <a:pos x="318423" y="2870827"/>
                </a:cxn>
                <a:cxn ang="0">
                  <a:pos x="534950" y="2849593"/>
                </a:cxn>
                <a:cxn ang="0">
                  <a:pos x="556178" y="2853840"/>
                </a:cxn>
                <a:cxn ang="0">
                  <a:pos x="785443" y="2802879"/>
                </a:cxn>
                <a:cxn ang="0">
                  <a:pos x="798180" y="2794385"/>
                </a:cxn>
                <a:cxn ang="0">
                  <a:pos x="955269" y="2675475"/>
                </a:cxn>
                <a:cxn ang="0">
                  <a:pos x="963760" y="2666982"/>
                </a:cxn>
                <a:cxn ang="0">
                  <a:pos x="1069901" y="2463136"/>
                </a:cxn>
                <a:cxn ang="0">
                  <a:pos x="1082638" y="2446149"/>
                </a:cxn>
                <a:cxn ang="0">
                  <a:pos x="1477482" y="2378200"/>
                </a:cxn>
                <a:cxn ang="0">
                  <a:pos x="1795905" y="2187095"/>
                </a:cxn>
                <a:cxn ang="0">
                  <a:pos x="2369067" y="2017223"/>
                </a:cxn>
                <a:cxn ang="0">
                  <a:pos x="2628051" y="377964"/>
                </a:cxn>
              </a:cxnLst>
              <a:pathLst>
                <a:path w="731" h="708">
                  <a:moveTo>
                    <a:pt x="20" y="644"/>
                  </a:moveTo>
                  <a:cubicBezTo>
                    <a:pt x="1" y="626"/>
                    <a:pt x="0" y="597"/>
                    <a:pt x="17" y="578"/>
                  </a:cubicBezTo>
                  <a:cubicBezTo>
                    <a:pt x="6" y="559"/>
                    <a:pt x="9" y="534"/>
                    <a:pt x="24" y="519"/>
                  </a:cubicBezTo>
                  <a:cubicBezTo>
                    <a:pt x="27" y="516"/>
                    <a:pt x="29" y="514"/>
                    <a:pt x="33" y="512"/>
                  </a:cubicBezTo>
                  <a:cubicBezTo>
                    <a:pt x="33" y="500"/>
                    <a:pt x="38" y="489"/>
                    <a:pt x="47" y="480"/>
                  </a:cubicBezTo>
                  <a:cubicBezTo>
                    <a:pt x="52" y="475"/>
                    <a:pt x="58" y="471"/>
                    <a:pt x="65" y="469"/>
                  </a:cubicBezTo>
                  <a:cubicBezTo>
                    <a:pt x="68" y="461"/>
                    <a:pt x="72" y="455"/>
                    <a:pt x="77" y="450"/>
                  </a:cubicBezTo>
                  <a:cubicBezTo>
                    <a:pt x="86" y="440"/>
                    <a:pt x="99" y="435"/>
                    <a:pt x="112" y="436"/>
                  </a:cubicBezTo>
                  <a:cubicBezTo>
                    <a:pt x="111" y="406"/>
                    <a:pt x="118" y="376"/>
                    <a:pt x="133" y="351"/>
                  </a:cubicBezTo>
                  <a:cubicBezTo>
                    <a:pt x="139" y="341"/>
                    <a:pt x="146" y="332"/>
                    <a:pt x="153" y="323"/>
                  </a:cubicBezTo>
                  <a:cubicBezTo>
                    <a:pt x="163" y="310"/>
                    <a:pt x="174" y="296"/>
                    <a:pt x="177" y="281"/>
                  </a:cubicBezTo>
                  <a:cubicBezTo>
                    <a:pt x="177" y="280"/>
                    <a:pt x="177" y="280"/>
                    <a:pt x="177" y="280"/>
                  </a:cubicBezTo>
                  <a:cubicBezTo>
                    <a:pt x="188" y="226"/>
                    <a:pt x="196" y="184"/>
                    <a:pt x="218" y="142"/>
                  </a:cubicBezTo>
                  <a:cubicBezTo>
                    <a:pt x="230" y="119"/>
                    <a:pt x="246" y="97"/>
                    <a:pt x="266" y="77"/>
                  </a:cubicBezTo>
                  <a:cubicBezTo>
                    <a:pt x="313" y="31"/>
                    <a:pt x="375" y="4"/>
                    <a:pt x="440" y="2"/>
                  </a:cubicBezTo>
                  <a:cubicBezTo>
                    <a:pt x="506" y="0"/>
                    <a:pt x="569" y="22"/>
                    <a:pt x="618" y="65"/>
                  </a:cubicBezTo>
                  <a:cubicBezTo>
                    <a:pt x="620" y="67"/>
                    <a:pt x="622" y="69"/>
                    <a:pt x="624" y="71"/>
                  </a:cubicBezTo>
                  <a:cubicBezTo>
                    <a:pt x="625" y="72"/>
                    <a:pt x="626" y="73"/>
                    <a:pt x="627" y="74"/>
                  </a:cubicBezTo>
                  <a:cubicBezTo>
                    <a:pt x="629" y="75"/>
                    <a:pt x="630" y="76"/>
                    <a:pt x="631" y="77"/>
                  </a:cubicBezTo>
                  <a:cubicBezTo>
                    <a:pt x="731" y="178"/>
                    <a:pt x="731" y="341"/>
                    <a:pt x="631" y="442"/>
                  </a:cubicBezTo>
                  <a:cubicBezTo>
                    <a:pt x="610" y="462"/>
                    <a:pt x="589" y="478"/>
                    <a:pt x="565" y="490"/>
                  </a:cubicBezTo>
                  <a:cubicBezTo>
                    <a:pt x="524" y="511"/>
                    <a:pt x="482" y="520"/>
                    <a:pt x="428" y="531"/>
                  </a:cubicBezTo>
                  <a:cubicBezTo>
                    <a:pt x="427" y="531"/>
                    <a:pt x="427" y="531"/>
                    <a:pt x="427" y="531"/>
                  </a:cubicBezTo>
                  <a:cubicBezTo>
                    <a:pt x="412" y="534"/>
                    <a:pt x="398" y="545"/>
                    <a:pt x="385" y="555"/>
                  </a:cubicBezTo>
                  <a:cubicBezTo>
                    <a:pt x="375" y="562"/>
                    <a:pt x="367" y="569"/>
                    <a:pt x="357" y="575"/>
                  </a:cubicBezTo>
                  <a:cubicBezTo>
                    <a:pt x="331" y="590"/>
                    <a:pt x="302" y="597"/>
                    <a:pt x="272" y="595"/>
                  </a:cubicBezTo>
                  <a:cubicBezTo>
                    <a:pt x="272" y="609"/>
                    <a:pt x="267" y="621"/>
                    <a:pt x="258" y="631"/>
                  </a:cubicBezTo>
                  <a:cubicBezTo>
                    <a:pt x="253" y="636"/>
                    <a:pt x="246" y="640"/>
                    <a:pt x="239" y="642"/>
                  </a:cubicBezTo>
                  <a:cubicBezTo>
                    <a:pt x="237" y="649"/>
                    <a:pt x="233" y="656"/>
                    <a:pt x="228" y="661"/>
                  </a:cubicBezTo>
                  <a:cubicBezTo>
                    <a:pt x="219" y="670"/>
                    <a:pt x="208" y="675"/>
                    <a:pt x="196" y="675"/>
                  </a:cubicBezTo>
                  <a:cubicBezTo>
                    <a:pt x="194" y="678"/>
                    <a:pt x="192" y="681"/>
                    <a:pt x="189" y="684"/>
                  </a:cubicBezTo>
                  <a:cubicBezTo>
                    <a:pt x="173" y="699"/>
                    <a:pt x="149" y="702"/>
                    <a:pt x="130" y="691"/>
                  </a:cubicBezTo>
                  <a:cubicBezTo>
                    <a:pt x="110" y="708"/>
                    <a:pt x="82" y="706"/>
                    <a:pt x="63" y="688"/>
                  </a:cubicBezTo>
                  <a:lnTo>
                    <a:pt x="20" y="644"/>
                  </a:lnTo>
                  <a:close/>
                  <a:moveTo>
                    <a:pt x="619" y="89"/>
                  </a:moveTo>
                  <a:cubicBezTo>
                    <a:pt x="618" y="88"/>
                    <a:pt x="617" y="87"/>
                    <a:pt x="616" y="86"/>
                  </a:cubicBezTo>
                  <a:cubicBezTo>
                    <a:pt x="615" y="85"/>
                    <a:pt x="614" y="84"/>
                    <a:pt x="613" y="83"/>
                  </a:cubicBezTo>
                  <a:cubicBezTo>
                    <a:pt x="611" y="81"/>
                    <a:pt x="609" y="79"/>
                    <a:pt x="607" y="78"/>
                  </a:cubicBezTo>
                  <a:cubicBezTo>
                    <a:pt x="561" y="37"/>
                    <a:pt x="502" y="16"/>
                    <a:pt x="441" y="18"/>
                  </a:cubicBezTo>
                  <a:cubicBezTo>
                    <a:pt x="379" y="20"/>
                    <a:pt x="321" y="45"/>
                    <a:pt x="278" y="89"/>
                  </a:cubicBezTo>
                  <a:cubicBezTo>
                    <a:pt x="259" y="108"/>
                    <a:pt x="244" y="128"/>
                    <a:pt x="232" y="150"/>
                  </a:cubicBezTo>
                  <a:cubicBezTo>
                    <a:pt x="212" y="189"/>
                    <a:pt x="204" y="231"/>
                    <a:pt x="193" y="283"/>
                  </a:cubicBezTo>
                  <a:cubicBezTo>
                    <a:pt x="193" y="285"/>
                    <a:pt x="193" y="285"/>
                    <a:pt x="193" y="285"/>
                  </a:cubicBezTo>
                  <a:cubicBezTo>
                    <a:pt x="189" y="303"/>
                    <a:pt x="177" y="318"/>
                    <a:pt x="166" y="333"/>
                  </a:cubicBezTo>
                  <a:cubicBezTo>
                    <a:pt x="159" y="342"/>
                    <a:pt x="153" y="350"/>
                    <a:pt x="147" y="359"/>
                  </a:cubicBezTo>
                  <a:cubicBezTo>
                    <a:pt x="133" y="384"/>
                    <a:pt x="126" y="413"/>
                    <a:pt x="129" y="441"/>
                  </a:cubicBezTo>
                  <a:cubicBezTo>
                    <a:pt x="130" y="445"/>
                    <a:pt x="131" y="449"/>
                    <a:pt x="131" y="453"/>
                  </a:cubicBezTo>
                  <a:cubicBezTo>
                    <a:pt x="133" y="459"/>
                    <a:pt x="133" y="459"/>
                    <a:pt x="133" y="459"/>
                  </a:cubicBezTo>
                  <a:cubicBezTo>
                    <a:pt x="127" y="456"/>
                    <a:pt x="127" y="456"/>
                    <a:pt x="127" y="456"/>
                  </a:cubicBezTo>
                  <a:cubicBezTo>
                    <a:pt x="115" y="449"/>
                    <a:pt x="99" y="451"/>
                    <a:pt x="89" y="461"/>
                  </a:cubicBezTo>
                  <a:cubicBezTo>
                    <a:pt x="84" y="467"/>
                    <a:pt x="81" y="473"/>
                    <a:pt x="80" y="480"/>
                  </a:cubicBezTo>
                  <a:cubicBezTo>
                    <a:pt x="80" y="483"/>
                    <a:pt x="80" y="483"/>
                    <a:pt x="80" y="483"/>
                  </a:cubicBezTo>
                  <a:cubicBezTo>
                    <a:pt x="77" y="483"/>
                    <a:pt x="77" y="483"/>
                    <a:pt x="77" y="483"/>
                  </a:cubicBezTo>
                  <a:cubicBezTo>
                    <a:pt x="70" y="484"/>
                    <a:pt x="63" y="487"/>
                    <a:pt x="58" y="492"/>
                  </a:cubicBezTo>
                  <a:cubicBezTo>
                    <a:pt x="51" y="499"/>
                    <a:pt x="48" y="510"/>
                    <a:pt x="49" y="520"/>
                  </a:cubicBezTo>
                  <a:cubicBezTo>
                    <a:pt x="50" y="522"/>
                    <a:pt x="50" y="522"/>
                    <a:pt x="50" y="522"/>
                  </a:cubicBezTo>
                  <a:cubicBezTo>
                    <a:pt x="48" y="523"/>
                    <a:pt x="48" y="523"/>
                    <a:pt x="48" y="523"/>
                  </a:cubicBezTo>
                  <a:cubicBezTo>
                    <a:pt x="43" y="525"/>
                    <a:pt x="39" y="527"/>
                    <a:pt x="36" y="531"/>
                  </a:cubicBezTo>
                  <a:cubicBezTo>
                    <a:pt x="23" y="543"/>
                    <a:pt x="23" y="564"/>
                    <a:pt x="36" y="576"/>
                  </a:cubicBezTo>
                  <a:cubicBezTo>
                    <a:pt x="40" y="580"/>
                    <a:pt x="40" y="580"/>
                    <a:pt x="40" y="580"/>
                  </a:cubicBezTo>
                  <a:cubicBezTo>
                    <a:pt x="37" y="582"/>
                    <a:pt x="37" y="582"/>
                    <a:pt x="37" y="582"/>
                  </a:cubicBezTo>
                  <a:cubicBezTo>
                    <a:pt x="35" y="583"/>
                    <a:pt x="33" y="585"/>
                    <a:pt x="31" y="587"/>
                  </a:cubicBezTo>
                  <a:cubicBezTo>
                    <a:pt x="19" y="599"/>
                    <a:pt x="19" y="620"/>
                    <a:pt x="31" y="633"/>
                  </a:cubicBezTo>
                  <a:cubicBezTo>
                    <a:pt x="75" y="676"/>
                    <a:pt x="75" y="676"/>
                    <a:pt x="75" y="676"/>
                  </a:cubicBezTo>
                  <a:cubicBezTo>
                    <a:pt x="88" y="689"/>
                    <a:pt x="108" y="689"/>
                    <a:pt x="121" y="677"/>
                  </a:cubicBezTo>
                  <a:cubicBezTo>
                    <a:pt x="123" y="675"/>
                    <a:pt x="124" y="673"/>
                    <a:pt x="126" y="671"/>
                  </a:cubicBezTo>
                  <a:cubicBezTo>
                    <a:pt x="127" y="668"/>
                    <a:pt x="127" y="668"/>
                    <a:pt x="127" y="668"/>
                  </a:cubicBezTo>
                  <a:cubicBezTo>
                    <a:pt x="131" y="672"/>
                    <a:pt x="131" y="672"/>
                    <a:pt x="131" y="672"/>
                  </a:cubicBezTo>
                  <a:cubicBezTo>
                    <a:pt x="144" y="684"/>
                    <a:pt x="165" y="685"/>
                    <a:pt x="177" y="672"/>
                  </a:cubicBezTo>
                  <a:cubicBezTo>
                    <a:pt x="181" y="669"/>
                    <a:pt x="183" y="665"/>
                    <a:pt x="185" y="660"/>
                  </a:cubicBezTo>
                  <a:cubicBezTo>
                    <a:pt x="186" y="658"/>
                    <a:pt x="186" y="658"/>
                    <a:pt x="186" y="658"/>
                  </a:cubicBezTo>
                  <a:cubicBezTo>
                    <a:pt x="188" y="658"/>
                    <a:pt x="188" y="658"/>
                    <a:pt x="188" y="658"/>
                  </a:cubicBezTo>
                  <a:cubicBezTo>
                    <a:pt x="198" y="660"/>
                    <a:pt x="209" y="657"/>
                    <a:pt x="216" y="649"/>
                  </a:cubicBezTo>
                  <a:cubicBezTo>
                    <a:pt x="221" y="644"/>
                    <a:pt x="224" y="638"/>
                    <a:pt x="225" y="630"/>
                  </a:cubicBezTo>
                  <a:cubicBezTo>
                    <a:pt x="225" y="628"/>
                    <a:pt x="225" y="628"/>
                    <a:pt x="225" y="628"/>
                  </a:cubicBezTo>
                  <a:cubicBezTo>
                    <a:pt x="227" y="628"/>
                    <a:pt x="227" y="628"/>
                    <a:pt x="227" y="628"/>
                  </a:cubicBezTo>
                  <a:cubicBezTo>
                    <a:pt x="235" y="627"/>
                    <a:pt x="241" y="624"/>
                    <a:pt x="246" y="619"/>
                  </a:cubicBezTo>
                  <a:cubicBezTo>
                    <a:pt x="256" y="609"/>
                    <a:pt x="259" y="593"/>
                    <a:pt x="252" y="580"/>
                  </a:cubicBezTo>
                  <a:cubicBezTo>
                    <a:pt x="249" y="575"/>
                    <a:pt x="249" y="575"/>
                    <a:pt x="249" y="575"/>
                  </a:cubicBezTo>
                  <a:cubicBezTo>
                    <a:pt x="255" y="576"/>
                    <a:pt x="255" y="576"/>
                    <a:pt x="255" y="576"/>
                  </a:cubicBezTo>
                  <a:cubicBezTo>
                    <a:pt x="259" y="577"/>
                    <a:pt x="263" y="578"/>
                    <a:pt x="266" y="578"/>
                  </a:cubicBezTo>
                  <a:cubicBezTo>
                    <a:pt x="295" y="581"/>
                    <a:pt x="324" y="575"/>
                    <a:pt x="348" y="560"/>
                  </a:cubicBezTo>
                  <a:cubicBezTo>
                    <a:pt x="357" y="555"/>
                    <a:pt x="366" y="549"/>
                    <a:pt x="374" y="542"/>
                  </a:cubicBezTo>
                  <a:cubicBezTo>
                    <a:pt x="389" y="530"/>
                    <a:pt x="405" y="518"/>
                    <a:pt x="423" y="515"/>
                  </a:cubicBezTo>
                  <a:cubicBezTo>
                    <a:pt x="425" y="514"/>
                    <a:pt x="425" y="514"/>
                    <a:pt x="425" y="514"/>
                  </a:cubicBezTo>
                  <a:cubicBezTo>
                    <a:pt x="477" y="504"/>
                    <a:pt x="519" y="496"/>
                    <a:pt x="558" y="475"/>
                  </a:cubicBezTo>
                  <a:cubicBezTo>
                    <a:pt x="580" y="464"/>
                    <a:pt x="600" y="449"/>
                    <a:pt x="619" y="430"/>
                  </a:cubicBezTo>
                  <a:cubicBezTo>
                    <a:pt x="713" y="336"/>
                    <a:pt x="713" y="183"/>
                    <a:pt x="619" y="89"/>
                  </a:cubicBezTo>
                  <a:close/>
                </a:path>
              </a:pathLst>
            </a:custGeom>
            <a:solidFill>
              <a:srgbClr val="3976BD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8793" name="Freeform 6"/>
            <p:cNvSpPr/>
            <p:nvPr/>
          </p:nvSpPr>
          <p:spPr>
            <a:xfrm>
              <a:off x="4959350" y="3660775"/>
              <a:ext cx="1554163" cy="1103313"/>
            </a:xfrm>
            <a:custGeom>
              <a:avLst/>
              <a:gdLst/>
              <a:ahLst/>
              <a:cxnLst>
                <a:cxn ang="0">
                  <a:pos x="1554163" y="649257"/>
                </a:cxn>
                <a:cxn ang="0">
                  <a:pos x="1532931" y="661987"/>
                </a:cxn>
                <a:cxn ang="0">
                  <a:pos x="989398" y="818997"/>
                </a:cxn>
                <a:cxn ang="0">
                  <a:pos x="980906" y="818997"/>
                </a:cxn>
                <a:cxn ang="0">
                  <a:pos x="743110" y="950546"/>
                </a:cxn>
                <a:cxn ang="0">
                  <a:pos x="641198" y="1022686"/>
                </a:cxn>
                <a:cxn ang="0">
                  <a:pos x="335461" y="1090582"/>
                </a:cxn>
                <a:cxn ang="0">
                  <a:pos x="46709" y="950546"/>
                </a:cxn>
                <a:cxn ang="0">
                  <a:pos x="0" y="903867"/>
                </a:cxn>
                <a:cxn ang="0">
                  <a:pos x="352446" y="551656"/>
                </a:cxn>
                <a:cxn ang="0">
                  <a:pos x="416142" y="403133"/>
                </a:cxn>
                <a:cxn ang="0">
                  <a:pos x="292997" y="377672"/>
                </a:cxn>
                <a:cxn ang="0">
                  <a:pos x="339707" y="203688"/>
                </a:cxn>
                <a:cxn ang="0">
                  <a:pos x="496822" y="161253"/>
                </a:cxn>
                <a:cxn ang="0">
                  <a:pos x="543532" y="297045"/>
                </a:cxn>
                <a:cxn ang="0">
                  <a:pos x="649691" y="258854"/>
                </a:cxn>
                <a:cxn ang="0">
                  <a:pos x="904471" y="0"/>
                </a:cxn>
                <a:cxn ang="0">
                  <a:pos x="1082818" y="178227"/>
                </a:cxn>
                <a:cxn ang="0">
                  <a:pos x="1099803" y="267341"/>
                </a:cxn>
                <a:cxn ang="0">
                  <a:pos x="963920" y="305532"/>
                </a:cxn>
                <a:cxn ang="0">
                  <a:pos x="1010630" y="466786"/>
                </a:cxn>
                <a:cxn ang="0">
                  <a:pos x="1159252" y="509221"/>
                </a:cxn>
                <a:cxn ang="0">
                  <a:pos x="1188977" y="403133"/>
                </a:cxn>
                <a:cxn ang="0">
                  <a:pos x="1329106" y="424351"/>
                </a:cxn>
                <a:cxn ang="0">
                  <a:pos x="1554163" y="649257"/>
                </a:cxn>
              </a:cxnLst>
              <a:pathLst>
                <a:path w="366" h="260">
                  <a:moveTo>
                    <a:pt x="366" y="153"/>
                  </a:moveTo>
                  <a:cubicBezTo>
                    <a:pt x="364" y="154"/>
                    <a:pt x="363" y="155"/>
                    <a:pt x="361" y="156"/>
                  </a:cubicBezTo>
                  <a:cubicBezTo>
                    <a:pt x="324" y="175"/>
                    <a:pt x="284" y="183"/>
                    <a:pt x="233" y="193"/>
                  </a:cubicBezTo>
                  <a:cubicBezTo>
                    <a:pt x="231" y="193"/>
                    <a:pt x="231" y="193"/>
                    <a:pt x="231" y="193"/>
                  </a:cubicBezTo>
                  <a:cubicBezTo>
                    <a:pt x="209" y="198"/>
                    <a:pt x="191" y="212"/>
                    <a:pt x="175" y="224"/>
                  </a:cubicBezTo>
                  <a:cubicBezTo>
                    <a:pt x="167" y="230"/>
                    <a:pt x="159" y="237"/>
                    <a:pt x="151" y="241"/>
                  </a:cubicBezTo>
                  <a:cubicBezTo>
                    <a:pt x="130" y="254"/>
                    <a:pt x="104" y="260"/>
                    <a:pt x="79" y="257"/>
                  </a:cubicBezTo>
                  <a:cubicBezTo>
                    <a:pt x="54" y="254"/>
                    <a:pt x="30" y="242"/>
                    <a:pt x="11" y="224"/>
                  </a:cubicBezTo>
                  <a:cubicBezTo>
                    <a:pt x="0" y="213"/>
                    <a:pt x="0" y="213"/>
                    <a:pt x="0" y="213"/>
                  </a:cubicBezTo>
                  <a:cubicBezTo>
                    <a:pt x="83" y="130"/>
                    <a:pt x="83" y="130"/>
                    <a:pt x="83" y="130"/>
                  </a:cubicBezTo>
                  <a:cubicBezTo>
                    <a:pt x="100" y="114"/>
                    <a:pt x="105" y="102"/>
                    <a:pt x="98" y="95"/>
                  </a:cubicBezTo>
                  <a:cubicBezTo>
                    <a:pt x="92" y="89"/>
                    <a:pt x="77" y="98"/>
                    <a:pt x="69" y="89"/>
                  </a:cubicBezTo>
                  <a:cubicBezTo>
                    <a:pt x="64" y="84"/>
                    <a:pt x="63" y="65"/>
                    <a:pt x="80" y="48"/>
                  </a:cubicBezTo>
                  <a:cubicBezTo>
                    <a:pt x="97" y="31"/>
                    <a:pt x="112" y="32"/>
                    <a:pt x="117" y="38"/>
                  </a:cubicBezTo>
                  <a:cubicBezTo>
                    <a:pt x="125" y="46"/>
                    <a:pt x="118" y="60"/>
                    <a:pt x="128" y="70"/>
                  </a:cubicBezTo>
                  <a:cubicBezTo>
                    <a:pt x="135" y="77"/>
                    <a:pt x="146" y="68"/>
                    <a:pt x="153" y="61"/>
                  </a:cubicBezTo>
                  <a:cubicBezTo>
                    <a:pt x="213" y="0"/>
                    <a:pt x="213" y="0"/>
                    <a:pt x="213" y="0"/>
                  </a:cubicBezTo>
                  <a:cubicBezTo>
                    <a:pt x="255" y="42"/>
                    <a:pt x="255" y="42"/>
                    <a:pt x="255" y="42"/>
                  </a:cubicBezTo>
                  <a:cubicBezTo>
                    <a:pt x="263" y="50"/>
                    <a:pt x="263" y="59"/>
                    <a:pt x="259" y="63"/>
                  </a:cubicBezTo>
                  <a:cubicBezTo>
                    <a:pt x="249" y="73"/>
                    <a:pt x="236" y="64"/>
                    <a:pt x="227" y="72"/>
                  </a:cubicBezTo>
                  <a:cubicBezTo>
                    <a:pt x="219" y="81"/>
                    <a:pt x="224" y="97"/>
                    <a:pt x="238" y="110"/>
                  </a:cubicBezTo>
                  <a:cubicBezTo>
                    <a:pt x="251" y="123"/>
                    <a:pt x="266" y="127"/>
                    <a:pt x="273" y="120"/>
                  </a:cubicBezTo>
                  <a:cubicBezTo>
                    <a:pt x="281" y="113"/>
                    <a:pt x="274" y="101"/>
                    <a:pt x="280" y="95"/>
                  </a:cubicBezTo>
                  <a:cubicBezTo>
                    <a:pt x="286" y="89"/>
                    <a:pt x="297" y="84"/>
                    <a:pt x="313" y="100"/>
                  </a:cubicBezTo>
                  <a:lnTo>
                    <a:pt x="366" y="153"/>
                  </a:lnTo>
                  <a:close/>
                </a:path>
              </a:pathLst>
            </a:custGeom>
            <a:solidFill>
              <a:srgbClr val="3976BD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8794" name="Freeform 7"/>
            <p:cNvSpPr/>
            <p:nvPr/>
          </p:nvSpPr>
          <p:spPr>
            <a:xfrm>
              <a:off x="5218113" y="2505075"/>
              <a:ext cx="1517650" cy="1155700"/>
            </a:xfrm>
            <a:custGeom>
              <a:avLst/>
              <a:gdLst/>
              <a:ahLst/>
              <a:cxnLst>
                <a:cxn ang="0">
                  <a:pos x="1207318" y="943255"/>
                </a:cxn>
                <a:cxn ang="0">
                  <a:pos x="1020268" y="989993"/>
                </a:cxn>
                <a:cxn ang="0">
                  <a:pos x="986259" y="871023"/>
                </a:cxn>
                <a:cxn ang="0">
                  <a:pos x="888484" y="913512"/>
                </a:cxn>
                <a:cxn ang="0">
                  <a:pos x="646170" y="1155700"/>
                </a:cxn>
                <a:cxn ang="0">
                  <a:pos x="471874" y="981495"/>
                </a:cxn>
                <a:cxn ang="0">
                  <a:pos x="429363" y="883770"/>
                </a:cxn>
                <a:cxn ang="0">
                  <a:pos x="565399" y="824286"/>
                </a:cxn>
                <a:cxn ang="0">
                  <a:pos x="488878" y="654330"/>
                </a:cxn>
                <a:cxn ang="0">
                  <a:pos x="323085" y="624587"/>
                </a:cxn>
                <a:cxn ang="0">
                  <a:pos x="284825" y="743556"/>
                </a:cxn>
                <a:cxn ang="0">
                  <a:pos x="157291" y="667076"/>
                </a:cxn>
                <a:cxn ang="0">
                  <a:pos x="0" y="509867"/>
                </a:cxn>
                <a:cxn ang="0">
                  <a:pos x="170044" y="288925"/>
                </a:cxn>
                <a:cxn ang="0">
                  <a:pos x="811964" y="8497"/>
                </a:cxn>
                <a:cxn ang="0">
                  <a:pos x="1470887" y="242187"/>
                </a:cxn>
                <a:cxn ang="0">
                  <a:pos x="1496394" y="263431"/>
                </a:cxn>
                <a:cxn ang="0">
                  <a:pos x="1504896" y="276178"/>
                </a:cxn>
                <a:cxn ang="0">
                  <a:pos x="1517650" y="288925"/>
                </a:cxn>
                <a:cxn ang="0">
                  <a:pos x="1152053" y="654330"/>
                </a:cxn>
                <a:cxn ang="0">
                  <a:pos x="1113793" y="735059"/>
                </a:cxn>
                <a:cxn ang="0">
                  <a:pos x="1224322" y="756303"/>
                </a:cxn>
                <a:cxn ang="0">
                  <a:pos x="1207318" y="943255"/>
                </a:cxn>
              </a:cxnLst>
              <a:pathLst>
                <a:path w="357" h="272">
                  <a:moveTo>
                    <a:pt x="284" y="222"/>
                  </a:moveTo>
                  <a:cubicBezTo>
                    <a:pt x="257" y="248"/>
                    <a:pt x="244" y="236"/>
                    <a:pt x="240" y="233"/>
                  </a:cubicBezTo>
                  <a:cubicBezTo>
                    <a:pt x="233" y="226"/>
                    <a:pt x="238" y="211"/>
                    <a:pt x="232" y="205"/>
                  </a:cubicBezTo>
                  <a:cubicBezTo>
                    <a:pt x="227" y="201"/>
                    <a:pt x="222" y="203"/>
                    <a:pt x="209" y="215"/>
                  </a:cubicBezTo>
                  <a:cubicBezTo>
                    <a:pt x="152" y="272"/>
                    <a:pt x="152" y="272"/>
                    <a:pt x="152" y="272"/>
                  </a:cubicBezTo>
                  <a:cubicBezTo>
                    <a:pt x="111" y="231"/>
                    <a:pt x="111" y="231"/>
                    <a:pt x="111" y="231"/>
                  </a:cubicBezTo>
                  <a:cubicBezTo>
                    <a:pt x="104" y="224"/>
                    <a:pt x="96" y="213"/>
                    <a:pt x="101" y="208"/>
                  </a:cubicBezTo>
                  <a:cubicBezTo>
                    <a:pt x="110" y="199"/>
                    <a:pt x="123" y="204"/>
                    <a:pt x="133" y="194"/>
                  </a:cubicBezTo>
                  <a:cubicBezTo>
                    <a:pt x="142" y="185"/>
                    <a:pt x="132" y="166"/>
                    <a:pt x="115" y="154"/>
                  </a:cubicBezTo>
                  <a:cubicBezTo>
                    <a:pt x="94" y="139"/>
                    <a:pt x="82" y="141"/>
                    <a:pt x="76" y="147"/>
                  </a:cubicBezTo>
                  <a:cubicBezTo>
                    <a:pt x="70" y="153"/>
                    <a:pt x="74" y="167"/>
                    <a:pt x="67" y="175"/>
                  </a:cubicBezTo>
                  <a:cubicBezTo>
                    <a:pt x="61" y="180"/>
                    <a:pt x="42" y="162"/>
                    <a:pt x="37" y="157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0" y="101"/>
                    <a:pt x="23" y="84"/>
                    <a:pt x="40" y="68"/>
                  </a:cubicBezTo>
                  <a:cubicBezTo>
                    <a:pt x="80" y="27"/>
                    <a:pt x="134" y="4"/>
                    <a:pt x="191" y="2"/>
                  </a:cubicBezTo>
                  <a:cubicBezTo>
                    <a:pt x="248" y="0"/>
                    <a:pt x="303" y="20"/>
                    <a:pt x="346" y="57"/>
                  </a:cubicBezTo>
                  <a:cubicBezTo>
                    <a:pt x="348" y="59"/>
                    <a:pt x="350" y="60"/>
                    <a:pt x="352" y="62"/>
                  </a:cubicBezTo>
                  <a:cubicBezTo>
                    <a:pt x="353" y="63"/>
                    <a:pt x="354" y="64"/>
                    <a:pt x="354" y="65"/>
                  </a:cubicBezTo>
                  <a:cubicBezTo>
                    <a:pt x="355" y="66"/>
                    <a:pt x="356" y="67"/>
                    <a:pt x="357" y="68"/>
                  </a:cubicBezTo>
                  <a:cubicBezTo>
                    <a:pt x="271" y="154"/>
                    <a:pt x="271" y="154"/>
                    <a:pt x="271" y="154"/>
                  </a:cubicBezTo>
                  <a:cubicBezTo>
                    <a:pt x="263" y="162"/>
                    <a:pt x="257" y="168"/>
                    <a:pt x="262" y="173"/>
                  </a:cubicBezTo>
                  <a:cubicBezTo>
                    <a:pt x="270" y="180"/>
                    <a:pt x="281" y="171"/>
                    <a:pt x="288" y="178"/>
                  </a:cubicBezTo>
                  <a:cubicBezTo>
                    <a:pt x="296" y="187"/>
                    <a:pt x="303" y="202"/>
                    <a:pt x="284" y="222"/>
                  </a:cubicBezTo>
                  <a:close/>
                </a:path>
              </a:pathLst>
            </a:custGeom>
            <a:solidFill>
              <a:srgbClr val="3976BD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8795" name="Freeform 8"/>
            <p:cNvSpPr/>
            <p:nvPr/>
          </p:nvSpPr>
          <p:spPr>
            <a:xfrm>
              <a:off x="4556125" y="4348163"/>
              <a:ext cx="623888" cy="620713"/>
            </a:xfrm>
            <a:custGeom>
              <a:avLst/>
              <a:gdLst/>
              <a:ahLst/>
              <a:cxnLst>
                <a:cxn ang="0">
                  <a:pos x="29708" y="123292"/>
                </a:cxn>
                <a:cxn ang="0">
                  <a:pos x="29708" y="25508"/>
                </a:cxn>
                <a:cxn ang="0">
                  <a:pos x="123079" y="25508"/>
                </a:cxn>
                <a:cxn ang="0">
                  <a:pos x="594179" y="501672"/>
                </a:cxn>
                <a:cxn ang="0">
                  <a:pos x="598423" y="595204"/>
                </a:cxn>
                <a:cxn ang="0">
                  <a:pos x="500808" y="595204"/>
                </a:cxn>
                <a:cxn ang="0">
                  <a:pos x="29708" y="123292"/>
                </a:cxn>
              </a:cxnLst>
              <a:pathLst>
                <a:path w="147" h="146">
                  <a:moveTo>
                    <a:pt x="7" y="29"/>
                  </a:moveTo>
                  <a:cubicBezTo>
                    <a:pt x="1" y="22"/>
                    <a:pt x="0" y="12"/>
                    <a:pt x="7" y="6"/>
                  </a:cubicBezTo>
                  <a:cubicBezTo>
                    <a:pt x="13" y="0"/>
                    <a:pt x="23" y="0"/>
                    <a:pt x="29" y="6"/>
                  </a:cubicBezTo>
                  <a:cubicBezTo>
                    <a:pt x="140" y="118"/>
                    <a:pt x="140" y="118"/>
                    <a:pt x="140" y="118"/>
                  </a:cubicBezTo>
                  <a:cubicBezTo>
                    <a:pt x="147" y="124"/>
                    <a:pt x="147" y="134"/>
                    <a:pt x="141" y="140"/>
                  </a:cubicBezTo>
                  <a:cubicBezTo>
                    <a:pt x="135" y="146"/>
                    <a:pt x="124" y="146"/>
                    <a:pt x="118" y="140"/>
                  </a:cubicBezTo>
                  <a:lnTo>
                    <a:pt x="7" y="29"/>
                  </a:lnTo>
                  <a:close/>
                </a:path>
              </a:pathLst>
            </a:custGeom>
            <a:solidFill>
              <a:srgbClr val="3976BD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8796" name="Freeform 9"/>
            <p:cNvSpPr/>
            <p:nvPr/>
          </p:nvSpPr>
          <p:spPr>
            <a:xfrm>
              <a:off x="4429125" y="4479925"/>
              <a:ext cx="619125" cy="620713"/>
            </a:xfrm>
            <a:custGeom>
              <a:avLst/>
              <a:gdLst/>
              <a:ahLst/>
              <a:cxnLst>
                <a:cxn ang="0">
                  <a:pos x="25443" y="119040"/>
                </a:cxn>
                <a:cxn ang="0">
                  <a:pos x="25443" y="25508"/>
                </a:cxn>
                <a:cxn ang="0">
                  <a:pos x="118736" y="25508"/>
                </a:cxn>
                <a:cxn ang="0">
                  <a:pos x="593681" y="497420"/>
                </a:cxn>
                <a:cxn ang="0">
                  <a:pos x="593681" y="595204"/>
                </a:cxn>
                <a:cxn ang="0">
                  <a:pos x="500388" y="590952"/>
                </a:cxn>
                <a:cxn ang="0">
                  <a:pos x="25443" y="119040"/>
                </a:cxn>
              </a:cxnLst>
              <a:pathLst>
                <a:path w="146" h="146">
                  <a:moveTo>
                    <a:pt x="6" y="28"/>
                  </a:moveTo>
                  <a:cubicBezTo>
                    <a:pt x="0" y="22"/>
                    <a:pt x="0" y="12"/>
                    <a:pt x="6" y="6"/>
                  </a:cubicBezTo>
                  <a:cubicBezTo>
                    <a:pt x="12" y="0"/>
                    <a:pt x="22" y="0"/>
                    <a:pt x="28" y="6"/>
                  </a:cubicBezTo>
                  <a:cubicBezTo>
                    <a:pt x="140" y="117"/>
                    <a:pt x="140" y="117"/>
                    <a:pt x="140" y="117"/>
                  </a:cubicBezTo>
                  <a:cubicBezTo>
                    <a:pt x="146" y="124"/>
                    <a:pt x="146" y="134"/>
                    <a:pt x="140" y="140"/>
                  </a:cubicBezTo>
                  <a:cubicBezTo>
                    <a:pt x="134" y="146"/>
                    <a:pt x="124" y="146"/>
                    <a:pt x="118" y="139"/>
                  </a:cubicBezTo>
                  <a:lnTo>
                    <a:pt x="6" y="28"/>
                  </a:lnTo>
                  <a:close/>
                </a:path>
              </a:pathLst>
            </a:custGeom>
            <a:solidFill>
              <a:srgbClr val="3976BD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8797" name="Freeform 10"/>
            <p:cNvSpPr/>
            <p:nvPr/>
          </p:nvSpPr>
          <p:spPr>
            <a:xfrm>
              <a:off x="4330700" y="4641850"/>
              <a:ext cx="557213" cy="552450"/>
            </a:xfrm>
            <a:custGeom>
              <a:avLst/>
              <a:gdLst/>
              <a:ahLst/>
              <a:cxnLst>
                <a:cxn ang="0">
                  <a:pos x="29774" y="123238"/>
                </a:cxn>
                <a:cxn ang="0">
                  <a:pos x="29774" y="25497"/>
                </a:cxn>
                <a:cxn ang="0">
                  <a:pos x="123352" y="29747"/>
                </a:cxn>
                <a:cxn ang="0">
                  <a:pos x="527438" y="433460"/>
                </a:cxn>
                <a:cxn ang="0">
                  <a:pos x="531691" y="526952"/>
                </a:cxn>
                <a:cxn ang="0">
                  <a:pos x="433860" y="526952"/>
                </a:cxn>
                <a:cxn ang="0">
                  <a:pos x="29774" y="123238"/>
                </a:cxn>
              </a:cxnLst>
              <a:pathLst>
                <a:path w="131" h="130">
                  <a:moveTo>
                    <a:pt x="7" y="29"/>
                  </a:moveTo>
                  <a:cubicBezTo>
                    <a:pt x="1" y="22"/>
                    <a:pt x="0" y="12"/>
                    <a:pt x="7" y="6"/>
                  </a:cubicBezTo>
                  <a:cubicBezTo>
                    <a:pt x="13" y="0"/>
                    <a:pt x="23" y="0"/>
                    <a:pt x="29" y="7"/>
                  </a:cubicBezTo>
                  <a:cubicBezTo>
                    <a:pt x="124" y="102"/>
                    <a:pt x="124" y="102"/>
                    <a:pt x="124" y="102"/>
                  </a:cubicBezTo>
                  <a:cubicBezTo>
                    <a:pt x="130" y="108"/>
                    <a:pt x="131" y="118"/>
                    <a:pt x="125" y="124"/>
                  </a:cubicBezTo>
                  <a:cubicBezTo>
                    <a:pt x="118" y="130"/>
                    <a:pt x="108" y="130"/>
                    <a:pt x="102" y="124"/>
                  </a:cubicBezTo>
                  <a:lnTo>
                    <a:pt x="7" y="29"/>
                  </a:lnTo>
                  <a:close/>
                </a:path>
              </a:pathLst>
            </a:custGeom>
            <a:solidFill>
              <a:srgbClr val="3976BD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8798" name="Freeform 11"/>
            <p:cNvSpPr/>
            <p:nvPr/>
          </p:nvSpPr>
          <p:spPr>
            <a:xfrm>
              <a:off x="4314825" y="4879975"/>
              <a:ext cx="330200" cy="334963"/>
            </a:xfrm>
            <a:custGeom>
              <a:avLst/>
              <a:gdLst/>
              <a:ahLst/>
              <a:cxnLst>
                <a:cxn ang="0">
                  <a:pos x="25400" y="122961"/>
                </a:cxn>
                <a:cxn ang="0">
                  <a:pos x="25400" y="29680"/>
                </a:cxn>
                <a:cxn ang="0">
                  <a:pos x="118533" y="29680"/>
                </a:cxn>
                <a:cxn ang="0">
                  <a:pos x="304800" y="216241"/>
                </a:cxn>
                <a:cxn ang="0">
                  <a:pos x="304800" y="309522"/>
                </a:cxn>
                <a:cxn ang="0">
                  <a:pos x="211666" y="309522"/>
                </a:cxn>
                <a:cxn ang="0">
                  <a:pos x="25400" y="122961"/>
                </a:cxn>
              </a:cxnLst>
              <a:pathLst>
                <a:path w="78" h="79">
                  <a:moveTo>
                    <a:pt x="6" y="29"/>
                  </a:moveTo>
                  <a:cubicBezTo>
                    <a:pt x="0" y="23"/>
                    <a:pt x="0" y="13"/>
                    <a:pt x="6" y="7"/>
                  </a:cubicBezTo>
                  <a:cubicBezTo>
                    <a:pt x="12" y="0"/>
                    <a:pt x="22" y="1"/>
                    <a:pt x="28" y="7"/>
                  </a:cubicBezTo>
                  <a:cubicBezTo>
                    <a:pt x="72" y="51"/>
                    <a:pt x="72" y="51"/>
                    <a:pt x="72" y="51"/>
                  </a:cubicBezTo>
                  <a:cubicBezTo>
                    <a:pt x="78" y="57"/>
                    <a:pt x="78" y="67"/>
                    <a:pt x="72" y="73"/>
                  </a:cubicBezTo>
                  <a:cubicBezTo>
                    <a:pt x="66" y="79"/>
                    <a:pt x="56" y="79"/>
                    <a:pt x="50" y="73"/>
                  </a:cubicBezTo>
                  <a:lnTo>
                    <a:pt x="6" y="29"/>
                  </a:lnTo>
                  <a:close/>
                </a:path>
              </a:pathLst>
            </a:custGeom>
            <a:solidFill>
              <a:srgbClr val="3976BD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8799" name="Freeform 12"/>
            <p:cNvSpPr>
              <a:spLocks noEditPoints="1"/>
            </p:cNvSpPr>
            <p:nvPr/>
          </p:nvSpPr>
          <p:spPr>
            <a:xfrm>
              <a:off x="4157663" y="1490663"/>
              <a:ext cx="3881438" cy="3881438"/>
            </a:xfrm>
            <a:custGeom>
              <a:avLst/>
              <a:gdLst/>
              <a:ahLst/>
              <a:cxnLst>
                <a:cxn ang="0">
                  <a:pos x="1813319" y="3864451"/>
                </a:cxn>
                <a:cxn ang="0">
                  <a:pos x="1800579" y="3834724"/>
                </a:cxn>
                <a:cxn ang="0">
                  <a:pos x="1800579" y="3711572"/>
                </a:cxn>
                <a:cxn ang="0">
                  <a:pos x="1847292" y="3664858"/>
                </a:cxn>
                <a:cxn ang="0">
                  <a:pos x="1881265" y="3677598"/>
                </a:cxn>
                <a:cxn ang="0">
                  <a:pos x="1894005" y="3711572"/>
                </a:cxn>
                <a:cxn ang="0">
                  <a:pos x="1894005" y="3834724"/>
                </a:cxn>
                <a:cxn ang="0">
                  <a:pos x="1847292" y="3881438"/>
                </a:cxn>
                <a:cxn ang="0">
                  <a:pos x="1813319" y="3864451"/>
                </a:cxn>
                <a:cxn ang="0">
                  <a:pos x="12739" y="2068118"/>
                </a:cxn>
                <a:cxn ang="0">
                  <a:pos x="0" y="2034145"/>
                </a:cxn>
                <a:cxn ang="0">
                  <a:pos x="46713" y="1987432"/>
                </a:cxn>
                <a:cxn ang="0">
                  <a:pos x="169865" y="1987432"/>
                </a:cxn>
                <a:cxn ang="0">
                  <a:pos x="203839" y="2000172"/>
                </a:cxn>
                <a:cxn ang="0">
                  <a:pos x="216579" y="2034145"/>
                </a:cxn>
                <a:cxn ang="0">
                  <a:pos x="203839" y="2068118"/>
                </a:cxn>
                <a:cxn ang="0">
                  <a:pos x="169865" y="2080858"/>
                </a:cxn>
                <a:cxn ang="0">
                  <a:pos x="46713" y="2080858"/>
                </a:cxn>
                <a:cxn ang="0">
                  <a:pos x="12739" y="2068118"/>
                </a:cxn>
                <a:cxn ang="0">
                  <a:pos x="3002381" y="3252933"/>
                </a:cxn>
                <a:cxn ang="0">
                  <a:pos x="3002381" y="3184987"/>
                </a:cxn>
                <a:cxn ang="0">
                  <a:pos x="3066081" y="3184987"/>
                </a:cxn>
                <a:cxn ang="0">
                  <a:pos x="3218960" y="3337866"/>
                </a:cxn>
                <a:cxn ang="0">
                  <a:pos x="3218960" y="3405813"/>
                </a:cxn>
                <a:cxn ang="0">
                  <a:pos x="3151014" y="3405813"/>
                </a:cxn>
                <a:cxn ang="0">
                  <a:pos x="3002381" y="3252933"/>
                </a:cxn>
                <a:cxn ang="0">
                  <a:pos x="475624" y="726177"/>
                </a:cxn>
                <a:cxn ang="0">
                  <a:pos x="475624" y="662477"/>
                </a:cxn>
                <a:cxn ang="0">
                  <a:pos x="539324" y="662477"/>
                </a:cxn>
                <a:cxn ang="0">
                  <a:pos x="692203" y="815356"/>
                </a:cxn>
                <a:cxn ang="0">
                  <a:pos x="692203" y="879056"/>
                </a:cxn>
                <a:cxn ang="0">
                  <a:pos x="628504" y="879056"/>
                </a:cxn>
                <a:cxn ang="0">
                  <a:pos x="475624" y="726177"/>
                </a:cxn>
                <a:cxn ang="0">
                  <a:pos x="1813319" y="386445"/>
                </a:cxn>
                <a:cxn ang="0">
                  <a:pos x="1800579" y="356718"/>
                </a:cxn>
                <a:cxn ang="0">
                  <a:pos x="1800579" y="46713"/>
                </a:cxn>
                <a:cxn ang="0">
                  <a:pos x="1847292" y="0"/>
                </a:cxn>
                <a:cxn ang="0">
                  <a:pos x="1881265" y="12739"/>
                </a:cxn>
                <a:cxn ang="0">
                  <a:pos x="1894005" y="46713"/>
                </a:cxn>
                <a:cxn ang="0">
                  <a:pos x="1894005" y="356718"/>
                </a:cxn>
                <a:cxn ang="0">
                  <a:pos x="1881265" y="386445"/>
                </a:cxn>
                <a:cxn ang="0">
                  <a:pos x="1847292" y="403431"/>
                </a:cxn>
                <a:cxn ang="0">
                  <a:pos x="1813319" y="386445"/>
                </a:cxn>
                <a:cxn ang="0">
                  <a:pos x="3490746" y="2059625"/>
                </a:cxn>
                <a:cxn ang="0">
                  <a:pos x="3478006" y="2025651"/>
                </a:cxn>
                <a:cxn ang="0">
                  <a:pos x="3528966" y="1978938"/>
                </a:cxn>
                <a:cxn ang="0">
                  <a:pos x="3834724" y="1991678"/>
                </a:cxn>
                <a:cxn ang="0">
                  <a:pos x="3868698" y="2004418"/>
                </a:cxn>
                <a:cxn ang="0">
                  <a:pos x="3881438" y="2042638"/>
                </a:cxn>
                <a:cxn ang="0">
                  <a:pos x="3830478" y="2085105"/>
                </a:cxn>
                <a:cxn ang="0">
                  <a:pos x="3524719" y="2076611"/>
                </a:cxn>
                <a:cxn ang="0">
                  <a:pos x="3490746" y="2059625"/>
                </a:cxn>
                <a:cxn ang="0">
                  <a:pos x="3002381" y="879056"/>
                </a:cxn>
                <a:cxn ang="0">
                  <a:pos x="3002381" y="815356"/>
                </a:cxn>
                <a:cxn ang="0">
                  <a:pos x="3269920" y="543571"/>
                </a:cxn>
                <a:cxn ang="0">
                  <a:pos x="3337866" y="543571"/>
                </a:cxn>
                <a:cxn ang="0">
                  <a:pos x="3337866" y="607270"/>
                </a:cxn>
                <a:cxn ang="0">
                  <a:pos x="3066081" y="879056"/>
                </a:cxn>
                <a:cxn ang="0">
                  <a:pos x="3002381" y="879056"/>
                </a:cxn>
              </a:cxnLst>
              <a:pathLst>
                <a:path w="914" h="914">
                  <a:moveTo>
                    <a:pt x="427" y="910"/>
                  </a:moveTo>
                  <a:cubicBezTo>
                    <a:pt x="425" y="908"/>
                    <a:pt x="424" y="906"/>
                    <a:pt x="424" y="903"/>
                  </a:cubicBezTo>
                  <a:cubicBezTo>
                    <a:pt x="424" y="874"/>
                    <a:pt x="424" y="874"/>
                    <a:pt x="424" y="874"/>
                  </a:cubicBezTo>
                  <a:cubicBezTo>
                    <a:pt x="424" y="868"/>
                    <a:pt x="429" y="863"/>
                    <a:pt x="435" y="863"/>
                  </a:cubicBezTo>
                  <a:cubicBezTo>
                    <a:pt x="438" y="863"/>
                    <a:pt x="441" y="864"/>
                    <a:pt x="443" y="866"/>
                  </a:cubicBezTo>
                  <a:cubicBezTo>
                    <a:pt x="445" y="868"/>
                    <a:pt x="446" y="871"/>
                    <a:pt x="446" y="874"/>
                  </a:cubicBezTo>
                  <a:cubicBezTo>
                    <a:pt x="446" y="903"/>
                    <a:pt x="446" y="903"/>
                    <a:pt x="446" y="903"/>
                  </a:cubicBezTo>
                  <a:cubicBezTo>
                    <a:pt x="446" y="909"/>
                    <a:pt x="441" y="914"/>
                    <a:pt x="435" y="914"/>
                  </a:cubicBezTo>
                  <a:cubicBezTo>
                    <a:pt x="432" y="914"/>
                    <a:pt x="429" y="913"/>
                    <a:pt x="427" y="910"/>
                  </a:cubicBezTo>
                  <a:close/>
                  <a:moveTo>
                    <a:pt x="3" y="487"/>
                  </a:moveTo>
                  <a:cubicBezTo>
                    <a:pt x="1" y="485"/>
                    <a:pt x="0" y="482"/>
                    <a:pt x="0" y="479"/>
                  </a:cubicBezTo>
                  <a:cubicBezTo>
                    <a:pt x="0" y="473"/>
                    <a:pt x="5" y="468"/>
                    <a:pt x="11" y="468"/>
                  </a:cubicBezTo>
                  <a:cubicBezTo>
                    <a:pt x="40" y="468"/>
                    <a:pt x="40" y="468"/>
                    <a:pt x="40" y="468"/>
                  </a:cubicBezTo>
                  <a:cubicBezTo>
                    <a:pt x="43" y="468"/>
                    <a:pt x="46" y="469"/>
                    <a:pt x="48" y="471"/>
                  </a:cubicBezTo>
                  <a:cubicBezTo>
                    <a:pt x="50" y="473"/>
                    <a:pt x="51" y="476"/>
                    <a:pt x="51" y="479"/>
                  </a:cubicBezTo>
                  <a:cubicBezTo>
                    <a:pt x="51" y="482"/>
                    <a:pt x="50" y="485"/>
                    <a:pt x="48" y="487"/>
                  </a:cubicBezTo>
                  <a:cubicBezTo>
                    <a:pt x="46" y="489"/>
                    <a:pt x="43" y="490"/>
                    <a:pt x="40" y="490"/>
                  </a:cubicBezTo>
                  <a:cubicBezTo>
                    <a:pt x="11" y="490"/>
                    <a:pt x="11" y="490"/>
                    <a:pt x="11" y="490"/>
                  </a:cubicBezTo>
                  <a:cubicBezTo>
                    <a:pt x="8" y="490"/>
                    <a:pt x="5" y="489"/>
                    <a:pt x="3" y="487"/>
                  </a:cubicBezTo>
                  <a:close/>
                  <a:moveTo>
                    <a:pt x="707" y="766"/>
                  </a:moveTo>
                  <a:cubicBezTo>
                    <a:pt x="702" y="762"/>
                    <a:pt x="702" y="755"/>
                    <a:pt x="707" y="750"/>
                  </a:cubicBezTo>
                  <a:cubicBezTo>
                    <a:pt x="711" y="746"/>
                    <a:pt x="718" y="746"/>
                    <a:pt x="722" y="750"/>
                  </a:cubicBezTo>
                  <a:cubicBezTo>
                    <a:pt x="758" y="786"/>
                    <a:pt x="758" y="786"/>
                    <a:pt x="758" y="786"/>
                  </a:cubicBezTo>
                  <a:cubicBezTo>
                    <a:pt x="762" y="791"/>
                    <a:pt x="762" y="798"/>
                    <a:pt x="758" y="802"/>
                  </a:cubicBezTo>
                  <a:cubicBezTo>
                    <a:pt x="754" y="806"/>
                    <a:pt x="747" y="806"/>
                    <a:pt x="742" y="802"/>
                  </a:cubicBezTo>
                  <a:lnTo>
                    <a:pt x="707" y="766"/>
                  </a:lnTo>
                  <a:close/>
                  <a:moveTo>
                    <a:pt x="112" y="171"/>
                  </a:moveTo>
                  <a:cubicBezTo>
                    <a:pt x="107" y="167"/>
                    <a:pt x="107" y="160"/>
                    <a:pt x="112" y="156"/>
                  </a:cubicBezTo>
                  <a:cubicBezTo>
                    <a:pt x="116" y="151"/>
                    <a:pt x="123" y="151"/>
                    <a:pt x="127" y="156"/>
                  </a:cubicBezTo>
                  <a:cubicBezTo>
                    <a:pt x="163" y="192"/>
                    <a:pt x="163" y="192"/>
                    <a:pt x="163" y="192"/>
                  </a:cubicBezTo>
                  <a:cubicBezTo>
                    <a:pt x="168" y="196"/>
                    <a:pt x="168" y="203"/>
                    <a:pt x="163" y="207"/>
                  </a:cubicBezTo>
                  <a:cubicBezTo>
                    <a:pt x="159" y="212"/>
                    <a:pt x="152" y="212"/>
                    <a:pt x="148" y="207"/>
                  </a:cubicBezTo>
                  <a:lnTo>
                    <a:pt x="112" y="171"/>
                  </a:lnTo>
                  <a:close/>
                  <a:moveTo>
                    <a:pt x="427" y="91"/>
                  </a:moveTo>
                  <a:cubicBezTo>
                    <a:pt x="425" y="89"/>
                    <a:pt x="424" y="87"/>
                    <a:pt x="424" y="84"/>
                  </a:cubicBezTo>
                  <a:cubicBezTo>
                    <a:pt x="424" y="11"/>
                    <a:pt x="424" y="11"/>
                    <a:pt x="424" y="11"/>
                  </a:cubicBezTo>
                  <a:cubicBezTo>
                    <a:pt x="424" y="5"/>
                    <a:pt x="429" y="0"/>
                    <a:pt x="435" y="0"/>
                  </a:cubicBezTo>
                  <a:cubicBezTo>
                    <a:pt x="438" y="0"/>
                    <a:pt x="441" y="1"/>
                    <a:pt x="443" y="3"/>
                  </a:cubicBezTo>
                  <a:cubicBezTo>
                    <a:pt x="445" y="5"/>
                    <a:pt x="446" y="8"/>
                    <a:pt x="446" y="11"/>
                  </a:cubicBezTo>
                  <a:cubicBezTo>
                    <a:pt x="446" y="84"/>
                    <a:pt x="446" y="84"/>
                    <a:pt x="446" y="84"/>
                  </a:cubicBezTo>
                  <a:cubicBezTo>
                    <a:pt x="446" y="87"/>
                    <a:pt x="445" y="89"/>
                    <a:pt x="443" y="91"/>
                  </a:cubicBezTo>
                  <a:cubicBezTo>
                    <a:pt x="441" y="94"/>
                    <a:pt x="438" y="95"/>
                    <a:pt x="435" y="95"/>
                  </a:cubicBezTo>
                  <a:cubicBezTo>
                    <a:pt x="432" y="95"/>
                    <a:pt x="429" y="94"/>
                    <a:pt x="427" y="91"/>
                  </a:cubicBezTo>
                  <a:close/>
                  <a:moveTo>
                    <a:pt x="822" y="485"/>
                  </a:moveTo>
                  <a:cubicBezTo>
                    <a:pt x="820" y="483"/>
                    <a:pt x="819" y="480"/>
                    <a:pt x="819" y="477"/>
                  </a:cubicBezTo>
                  <a:cubicBezTo>
                    <a:pt x="819" y="471"/>
                    <a:pt x="824" y="466"/>
                    <a:pt x="831" y="466"/>
                  </a:cubicBezTo>
                  <a:cubicBezTo>
                    <a:pt x="903" y="469"/>
                    <a:pt x="903" y="469"/>
                    <a:pt x="903" y="469"/>
                  </a:cubicBezTo>
                  <a:cubicBezTo>
                    <a:pt x="906" y="469"/>
                    <a:pt x="909" y="470"/>
                    <a:pt x="911" y="472"/>
                  </a:cubicBezTo>
                  <a:cubicBezTo>
                    <a:pt x="913" y="475"/>
                    <a:pt x="914" y="478"/>
                    <a:pt x="914" y="481"/>
                  </a:cubicBezTo>
                  <a:cubicBezTo>
                    <a:pt x="914" y="487"/>
                    <a:pt x="909" y="492"/>
                    <a:pt x="902" y="491"/>
                  </a:cubicBezTo>
                  <a:cubicBezTo>
                    <a:pt x="830" y="489"/>
                    <a:pt x="830" y="489"/>
                    <a:pt x="830" y="489"/>
                  </a:cubicBezTo>
                  <a:cubicBezTo>
                    <a:pt x="827" y="488"/>
                    <a:pt x="824" y="487"/>
                    <a:pt x="822" y="485"/>
                  </a:cubicBezTo>
                  <a:close/>
                  <a:moveTo>
                    <a:pt x="707" y="207"/>
                  </a:moveTo>
                  <a:cubicBezTo>
                    <a:pt x="702" y="203"/>
                    <a:pt x="702" y="196"/>
                    <a:pt x="707" y="192"/>
                  </a:cubicBezTo>
                  <a:cubicBezTo>
                    <a:pt x="770" y="128"/>
                    <a:pt x="770" y="128"/>
                    <a:pt x="770" y="128"/>
                  </a:cubicBezTo>
                  <a:cubicBezTo>
                    <a:pt x="775" y="123"/>
                    <a:pt x="782" y="123"/>
                    <a:pt x="786" y="128"/>
                  </a:cubicBezTo>
                  <a:cubicBezTo>
                    <a:pt x="790" y="132"/>
                    <a:pt x="790" y="139"/>
                    <a:pt x="786" y="143"/>
                  </a:cubicBezTo>
                  <a:cubicBezTo>
                    <a:pt x="722" y="207"/>
                    <a:pt x="722" y="207"/>
                    <a:pt x="722" y="207"/>
                  </a:cubicBezTo>
                  <a:cubicBezTo>
                    <a:pt x="718" y="212"/>
                    <a:pt x="711" y="212"/>
                    <a:pt x="707" y="207"/>
                  </a:cubicBezTo>
                  <a:close/>
                </a:path>
              </a:pathLst>
            </a:custGeom>
            <a:solidFill>
              <a:srgbClr val="3976BD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274955"/>
            <a:ext cx="8229600" cy="1143000"/>
          </a:xfrm>
        </p:spPr>
        <p:txBody>
          <a:bodyPr/>
          <a:p>
            <a:r>
              <a:rPr lang="en-US" altLang="zh-CN" sz="2800" b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+mn-ea"/>
              </a:rPr>
              <a:t>作用</a:t>
            </a:r>
            <a:endParaRPr lang="en-US" altLang="zh-CN" sz="2800" b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0" y="1600200"/>
            <a:ext cx="8229600" cy="4526280"/>
          </a:xfrm>
        </p:spPr>
        <p:txBody>
          <a:bodyPr/>
          <a:p>
            <a:endParaRPr lang="en-US" altLang="zh-CN" sz="2000" b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2400" b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倒装</a:t>
            </a:r>
            <a:r>
              <a:rPr lang="zh-CN" altLang="en-US" sz="2400" b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的作用：</a:t>
            </a:r>
            <a:endParaRPr lang="zh-CN" altLang="en-US" sz="2400" b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2400" b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     </a:t>
            </a:r>
            <a:r>
              <a:rPr lang="en-US" altLang="zh-CN" sz="2400" b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一是由于语法结构的需要而进行的倒装，</a:t>
            </a:r>
            <a:endParaRPr lang="en-US" altLang="zh-CN" sz="2400" b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2400" b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             </a:t>
            </a:r>
            <a:r>
              <a:rPr lang="en-US" altLang="zh-CN" sz="2400" b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倒装是</a:t>
            </a:r>
            <a:r>
              <a:rPr lang="en-US" altLang="zh-CN" sz="2400" b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必须的</a:t>
            </a:r>
            <a:r>
              <a:rPr lang="en-US" altLang="zh-CN" sz="2400" b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，否则就会出现语法错误；</a:t>
            </a:r>
            <a:endParaRPr lang="en-US" altLang="zh-CN" sz="2400" b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 sz="2400" b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2400" b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      二是由于修辞的需要而进行的倒装。</a:t>
            </a:r>
            <a:endParaRPr lang="en-US" altLang="zh-CN" sz="2400" b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2400" b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             倒装是</a:t>
            </a:r>
            <a:r>
              <a:rPr lang="en-US" altLang="zh-CN" sz="2400" b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选择性的</a:t>
            </a:r>
            <a:r>
              <a:rPr lang="en-US" altLang="zh-CN" sz="2400" b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，倒装与否只会产生表达效果上的差异。</a:t>
            </a:r>
            <a:endParaRPr lang="en-US" altLang="zh-CN" sz="2400" b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grpSp>
        <p:nvGrpSpPr>
          <p:cNvPr id="174" name="组合 1"/>
          <p:cNvGrpSpPr/>
          <p:nvPr/>
        </p:nvGrpSpPr>
        <p:grpSpPr>
          <a:xfrm>
            <a:off x="530860" y="605155"/>
            <a:ext cx="554038" cy="588963"/>
            <a:chOff x="4157663" y="1490663"/>
            <a:chExt cx="3881438" cy="3881438"/>
          </a:xfrm>
        </p:grpSpPr>
        <p:sp>
          <p:nvSpPr>
            <p:cNvPr id="28792" name="Freeform 5"/>
            <p:cNvSpPr>
              <a:spLocks noEditPoints="1"/>
            </p:cNvSpPr>
            <p:nvPr/>
          </p:nvSpPr>
          <p:spPr>
            <a:xfrm>
              <a:off x="4157663" y="2365375"/>
              <a:ext cx="3103563" cy="3006725"/>
            </a:xfrm>
            <a:custGeom>
              <a:avLst/>
              <a:gdLst/>
              <a:ahLst/>
              <a:cxnLst>
                <a:cxn ang="0">
                  <a:pos x="72175" y="2454642"/>
                </a:cxn>
                <a:cxn ang="0">
                  <a:pos x="140106" y="2174354"/>
                </a:cxn>
                <a:cxn ang="0">
                  <a:pos x="275966" y="1991742"/>
                </a:cxn>
                <a:cxn ang="0">
                  <a:pos x="475511" y="1851599"/>
                </a:cxn>
                <a:cxn ang="0">
                  <a:pos x="649582" y="1371712"/>
                </a:cxn>
                <a:cxn ang="0">
                  <a:pos x="751478" y="1189100"/>
                </a:cxn>
                <a:cxn ang="0">
                  <a:pos x="1129340" y="327002"/>
                </a:cxn>
                <a:cxn ang="0">
                  <a:pos x="2623805" y="276041"/>
                </a:cxn>
                <a:cxn ang="0">
                  <a:pos x="2662016" y="314262"/>
                </a:cxn>
                <a:cxn ang="0">
                  <a:pos x="2678998" y="1877079"/>
                </a:cxn>
                <a:cxn ang="0">
                  <a:pos x="1817134" y="2255043"/>
                </a:cxn>
                <a:cxn ang="0">
                  <a:pos x="1634571" y="2356966"/>
                </a:cxn>
                <a:cxn ang="0">
                  <a:pos x="1154814" y="2526838"/>
                </a:cxn>
                <a:cxn ang="0">
                  <a:pos x="1014708" y="2726437"/>
                </a:cxn>
                <a:cxn ang="0">
                  <a:pos x="832145" y="2866581"/>
                </a:cxn>
                <a:cxn ang="0">
                  <a:pos x="551933" y="2934529"/>
                </a:cxn>
                <a:cxn ang="0">
                  <a:pos x="84912" y="2734930"/>
                </a:cxn>
                <a:cxn ang="0">
                  <a:pos x="2615314" y="365223"/>
                </a:cxn>
                <a:cxn ang="0">
                  <a:pos x="2577103" y="331249"/>
                </a:cxn>
                <a:cxn ang="0">
                  <a:pos x="1180287" y="377964"/>
                </a:cxn>
                <a:cxn ang="0">
                  <a:pos x="819408" y="1201840"/>
                </a:cxn>
                <a:cxn ang="0">
                  <a:pos x="704776" y="1414179"/>
                </a:cxn>
                <a:cxn ang="0">
                  <a:pos x="547687" y="1872832"/>
                </a:cxn>
                <a:cxn ang="0">
                  <a:pos x="564670" y="1949275"/>
                </a:cxn>
                <a:cxn ang="0">
                  <a:pos x="377861" y="1957768"/>
                </a:cxn>
                <a:cxn ang="0">
                  <a:pos x="339651" y="2051197"/>
                </a:cxn>
                <a:cxn ang="0">
                  <a:pos x="246247" y="2089419"/>
                </a:cxn>
                <a:cxn ang="0">
                  <a:pos x="212282" y="2216822"/>
                </a:cxn>
                <a:cxn ang="0">
                  <a:pos x="152843" y="2255043"/>
                </a:cxn>
                <a:cxn ang="0">
                  <a:pos x="169825" y="2463136"/>
                </a:cxn>
                <a:cxn ang="0">
                  <a:pos x="131614" y="2492863"/>
                </a:cxn>
                <a:cxn ang="0">
                  <a:pos x="318423" y="2870827"/>
                </a:cxn>
                <a:cxn ang="0">
                  <a:pos x="534950" y="2849593"/>
                </a:cxn>
                <a:cxn ang="0">
                  <a:pos x="556178" y="2853840"/>
                </a:cxn>
                <a:cxn ang="0">
                  <a:pos x="785443" y="2802879"/>
                </a:cxn>
                <a:cxn ang="0">
                  <a:pos x="798180" y="2794385"/>
                </a:cxn>
                <a:cxn ang="0">
                  <a:pos x="955269" y="2675475"/>
                </a:cxn>
                <a:cxn ang="0">
                  <a:pos x="963760" y="2666982"/>
                </a:cxn>
                <a:cxn ang="0">
                  <a:pos x="1069901" y="2463136"/>
                </a:cxn>
                <a:cxn ang="0">
                  <a:pos x="1082638" y="2446149"/>
                </a:cxn>
                <a:cxn ang="0">
                  <a:pos x="1477482" y="2378200"/>
                </a:cxn>
                <a:cxn ang="0">
                  <a:pos x="1795905" y="2187095"/>
                </a:cxn>
                <a:cxn ang="0">
                  <a:pos x="2369067" y="2017223"/>
                </a:cxn>
                <a:cxn ang="0">
                  <a:pos x="2628051" y="377964"/>
                </a:cxn>
              </a:cxnLst>
              <a:pathLst>
                <a:path w="731" h="708">
                  <a:moveTo>
                    <a:pt x="20" y="644"/>
                  </a:moveTo>
                  <a:cubicBezTo>
                    <a:pt x="1" y="626"/>
                    <a:pt x="0" y="597"/>
                    <a:pt x="17" y="578"/>
                  </a:cubicBezTo>
                  <a:cubicBezTo>
                    <a:pt x="6" y="559"/>
                    <a:pt x="9" y="534"/>
                    <a:pt x="24" y="519"/>
                  </a:cubicBezTo>
                  <a:cubicBezTo>
                    <a:pt x="27" y="516"/>
                    <a:pt x="29" y="514"/>
                    <a:pt x="33" y="512"/>
                  </a:cubicBezTo>
                  <a:cubicBezTo>
                    <a:pt x="33" y="500"/>
                    <a:pt x="38" y="489"/>
                    <a:pt x="47" y="480"/>
                  </a:cubicBezTo>
                  <a:cubicBezTo>
                    <a:pt x="52" y="475"/>
                    <a:pt x="58" y="471"/>
                    <a:pt x="65" y="469"/>
                  </a:cubicBezTo>
                  <a:cubicBezTo>
                    <a:pt x="68" y="461"/>
                    <a:pt x="72" y="455"/>
                    <a:pt x="77" y="450"/>
                  </a:cubicBezTo>
                  <a:cubicBezTo>
                    <a:pt x="86" y="440"/>
                    <a:pt x="99" y="435"/>
                    <a:pt x="112" y="436"/>
                  </a:cubicBezTo>
                  <a:cubicBezTo>
                    <a:pt x="111" y="406"/>
                    <a:pt x="118" y="376"/>
                    <a:pt x="133" y="351"/>
                  </a:cubicBezTo>
                  <a:cubicBezTo>
                    <a:pt x="139" y="341"/>
                    <a:pt x="146" y="332"/>
                    <a:pt x="153" y="323"/>
                  </a:cubicBezTo>
                  <a:cubicBezTo>
                    <a:pt x="163" y="310"/>
                    <a:pt x="174" y="296"/>
                    <a:pt x="177" y="281"/>
                  </a:cubicBezTo>
                  <a:cubicBezTo>
                    <a:pt x="177" y="280"/>
                    <a:pt x="177" y="280"/>
                    <a:pt x="177" y="280"/>
                  </a:cubicBezTo>
                  <a:cubicBezTo>
                    <a:pt x="188" y="226"/>
                    <a:pt x="196" y="184"/>
                    <a:pt x="218" y="142"/>
                  </a:cubicBezTo>
                  <a:cubicBezTo>
                    <a:pt x="230" y="119"/>
                    <a:pt x="246" y="97"/>
                    <a:pt x="266" y="77"/>
                  </a:cubicBezTo>
                  <a:cubicBezTo>
                    <a:pt x="313" y="31"/>
                    <a:pt x="375" y="4"/>
                    <a:pt x="440" y="2"/>
                  </a:cubicBezTo>
                  <a:cubicBezTo>
                    <a:pt x="506" y="0"/>
                    <a:pt x="569" y="22"/>
                    <a:pt x="618" y="65"/>
                  </a:cubicBezTo>
                  <a:cubicBezTo>
                    <a:pt x="620" y="67"/>
                    <a:pt x="622" y="69"/>
                    <a:pt x="624" y="71"/>
                  </a:cubicBezTo>
                  <a:cubicBezTo>
                    <a:pt x="625" y="72"/>
                    <a:pt x="626" y="73"/>
                    <a:pt x="627" y="74"/>
                  </a:cubicBezTo>
                  <a:cubicBezTo>
                    <a:pt x="629" y="75"/>
                    <a:pt x="630" y="76"/>
                    <a:pt x="631" y="77"/>
                  </a:cubicBezTo>
                  <a:cubicBezTo>
                    <a:pt x="731" y="178"/>
                    <a:pt x="731" y="341"/>
                    <a:pt x="631" y="442"/>
                  </a:cubicBezTo>
                  <a:cubicBezTo>
                    <a:pt x="610" y="462"/>
                    <a:pt x="589" y="478"/>
                    <a:pt x="565" y="490"/>
                  </a:cubicBezTo>
                  <a:cubicBezTo>
                    <a:pt x="524" y="511"/>
                    <a:pt x="482" y="520"/>
                    <a:pt x="428" y="531"/>
                  </a:cubicBezTo>
                  <a:cubicBezTo>
                    <a:pt x="427" y="531"/>
                    <a:pt x="427" y="531"/>
                    <a:pt x="427" y="531"/>
                  </a:cubicBezTo>
                  <a:cubicBezTo>
                    <a:pt x="412" y="534"/>
                    <a:pt x="398" y="545"/>
                    <a:pt x="385" y="555"/>
                  </a:cubicBezTo>
                  <a:cubicBezTo>
                    <a:pt x="375" y="562"/>
                    <a:pt x="367" y="569"/>
                    <a:pt x="357" y="575"/>
                  </a:cubicBezTo>
                  <a:cubicBezTo>
                    <a:pt x="331" y="590"/>
                    <a:pt x="302" y="597"/>
                    <a:pt x="272" y="595"/>
                  </a:cubicBezTo>
                  <a:cubicBezTo>
                    <a:pt x="272" y="609"/>
                    <a:pt x="267" y="621"/>
                    <a:pt x="258" y="631"/>
                  </a:cubicBezTo>
                  <a:cubicBezTo>
                    <a:pt x="253" y="636"/>
                    <a:pt x="246" y="640"/>
                    <a:pt x="239" y="642"/>
                  </a:cubicBezTo>
                  <a:cubicBezTo>
                    <a:pt x="237" y="649"/>
                    <a:pt x="233" y="656"/>
                    <a:pt x="228" y="661"/>
                  </a:cubicBezTo>
                  <a:cubicBezTo>
                    <a:pt x="219" y="670"/>
                    <a:pt x="208" y="675"/>
                    <a:pt x="196" y="675"/>
                  </a:cubicBezTo>
                  <a:cubicBezTo>
                    <a:pt x="194" y="678"/>
                    <a:pt x="192" y="681"/>
                    <a:pt x="189" y="684"/>
                  </a:cubicBezTo>
                  <a:cubicBezTo>
                    <a:pt x="173" y="699"/>
                    <a:pt x="149" y="702"/>
                    <a:pt x="130" y="691"/>
                  </a:cubicBezTo>
                  <a:cubicBezTo>
                    <a:pt x="110" y="708"/>
                    <a:pt x="82" y="706"/>
                    <a:pt x="63" y="688"/>
                  </a:cubicBezTo>
                  <a:lnTo>
                    <a:pt x="20" y="644"/>
                  </a:lnTo>
                  <a:close/>
                  <a:moveTo>
                    <a:pt x="619" y="89"/>
                  </a:moveTo>
                  <a:cubicBezTo>
                    <a:pt x="618" y="88"/>
                    <a:pt x="617" y="87"/>
                    <a:pt x="616" y="86"/>
                  </a:cubicBezTo>
                  <a:cubicBezTo>
                    <a:pt x="615" y="85"/>
                    <a:pt x="614" y="84"/>
                    <a:pt x="613" y="83"/>
                  </a:cubicBezTo>
                  <a:cubicBezTo>
                    <a:pt x="611" y="81"/>
                    <a:pt x="609" y="79"/>
                    <a:pt x="607" y="78"/>
                  </a:cubicBezTo>
                  <a:cubicBezTo>
                    <a:pt x="561" y="37"/>
                    <a:pt x="502" y="16"/>
                    <a:pt x="441" y="18"/>
                  </a:cubicBezTo>
                  <a:cubicBezTo>
                    <a:pt x="379" y="20"/>
                    <a:pt x="321" y="45"/>
                    <a:pt x="278" y="89"/>
                  </a:cubicBezTo>
                  <a:cubicBezTo>
                    <a:pt x="259" y="108"/>
                    <a:pt x="244" y="128"/>
                    <a:pt x="232" y="150"/>
                  </a:cubicBezTo>
                  <a:cubicBezTo>
                    <a:pt x="212" y="189"/>
                    <a:pt x="204" y="231"/>
                    <a:pt x="193" y="283"/>
                  </a:cubicBezTo>
                  <a:cubicBezTo>
                    <a:pt x="193" y="285"/>
                    <a:pt x="193" y="285"/>
                    <a:pt x="193" y="285"/>
                  </a:cubicBezTo>
                  <a:cubicBezTo>
                    <a:pt x="189" y="303"/>
                    <a:pt x="177" y="318"/>
                    <a:pt x="166" y="333"/>
                  </a:cubicBezTo>
                  <a:cubicBezTo>
                    <a:pt x="159" y="342"/>
                    <a:pt x="153" y="350"/>
                    <a:pt x="147" y="359"/>
                  </a:cubicBezTo>
                  <a:cubicBezTo>
                    <a:pt x="133" y="384"/>
                    <a:pt x="126" y="413"/>
                    <a:pt x="129" y="441"/>
                  </a:cubicBezTo>
                  <a:cubicBezTo>
                    <a:pt x="130" y="445"/>
                    <a:pt x="131" y="449"/>
                    <a:pt x="131" y="453"/>
                  </a:cubicBezTo>
                  <a:cubicBezTo>
                    <a:pt x="133" y="459"/>
                    <a:pt x="133" y="459"/>
                    <a:pt x="133" y="459"/>
                  </a:cubicBezTo>
                  <a:cubicBezTo>
                    <a:pt x="127" y="456"/>
                    <a:pt x="127" y="456"/>
                    <a:pt x="127" y="456"/>
                  </a:cubicBezTo>
                  <a:cubicBezTo>
                    <a:pt x="115" y="449"/>
                    <a:pt x="99" y="451"/>
                    <a:pt x="89" y="461"/>
                  </a:cubicBezTo>
                  <a:cubicBezTo>
                    <a:pt x="84" y="467"/>
                    <a:pt x="81" y="473"/>
                    <a:pt x="80" y="480"/>
                  </a:cubicBezTo>
                  <a:cubicBezTo>
                    <a:pt x="80" y="483"/>
                    <a:pt x="80" y="483"/>
                    <a:pt x="80" y="483"/>
                  </a:cubicBezTo>
                  <a:cubicBezTo>
                    <a:pt x="77" y="483"/>
                    <a:pt x="77" y="483"/>
                    <a:pt x="77" y="483"/>
                  </a:cubicBezTo>
                  <a:cubicBezTo>
                    <a:pt x="70" y="484"/>
                    <a:pt x="63" y="487"/>
                    <a:pt x="58" y="492"/>
                  </a:cubicBezTo>
                  <a:cubicBezTo>
                    <a:pt x="51" y="499"/>
                    <a:pt x="48" y="510"/>
                    <a:pt x="49" y="520"/>
                  </a:cubicBezTo>
                  <a:cubicBezTo>
                    <a:pt x="50" y="522"/>
                    <a:pt x="50" y="522"/>
                    <a:pt x="50" y="522"/>
                  </a:cubicBezTo>
                  <a:cubicBezTo>
                    <a:pt x="48" y="523"/>
                    <a:pt x="48" y="523"/>
                    <a:pt x="48" y="523"/>
                  </a:cubicBezTo>
                  <a:cubicBezTo>
                    <a:pt x="43" y="525"/>
                    <a:pt x="39" y="527"/>
                    <a:pt x="36" y="531"/>
                  </a:cubicBezTo>
                  <a:cubicBezTo>
                    <a:pt x="23" y="543"/>
                    <a:pt x="23" y="564"/>
                    <a:pt x="36" y="576"/>
                  </a:cubicBezTo>
                  <a:cubicBezTo>
                    <a:pt x="40" y="580"/>
                    <a:pt x="40" y="580"/>
                    <a:pt x="40" y="580"/>
                  </a:cubicBezTo>
                  <a:cubicBezTo>
                    <a:pt x="37" y="582"/>
                    <a:pt x="37" y="582"/>
                    <a:pt x="37" y="582"/>
                  </a:cubicBezTo>
                  <a:cubicBezTo>
                    <a:pt x="35" y="583"/>
                    <a:pt x="33" y="585"/>
                    <a:pt x="31" y="587"/>
                  </a:cubicBezTo>
                  <a:cubicBezTo>
                    <a:pt x="19" y="599"/>
                    <a:pt x="19" y="620"/>
                    <a:pt x="31" y="633"/>
                  </a:cubicBezTo>
                  <a:cubicBezTo>
                    <a:pt x="75" y="676"/>
                    <a:pt x="75" y="676"/>
                    <a:pt x="75" y="676"/>
                  </a:cubicBezTo>
                  <a:cubicBezTo>
                    <a:pt x="88" y="689"/>
                    <a:pt x="108" y="689"/>
                    <a:pt x="121" y="677"/>
                  </a:cubicBezTo>
                  <a:cubicBezTo>
                    <a:pt x="123" y="675"/>
                    <a:pt x="124" y="673"/>
                    <a:pt x="126" y="671"/>
                  </a:cubicBezTo>
                  <a:cubicBezTo>
                    <a:pt x="127" y="668"/>
                    <a:pt x="127" y="668"/>
                    <a:pt x="127" y="668"/>
                  </a:cubicBezTo>
                  <a:cubicBezTo>
                    <a:pt x="131" y="672"/>
                    <a:pt x="131" y="672"/>
                    <a:pt x="131" y="672"/>
                  </a:cubicBezTo>
                  <a:cubicBezTo>
                    <a:pt x="144" y="684"/>
                    <a:pt x="165" y="685"/>
                    <a:pt x="177" y="672"/>
                  </a:cubicBezTo>
                  <a:cubicBezTo>
                    <a:pt x="181" y="669"/>
                    <a:pt x="183" y="665"/>
                    <a:pt x="185" y="660"/>
                  </a:cubicBezTo>
                  <a:cubicBezTo>
                    <a:pt x="186" y="658"/>
                    <a:pt x="186" y="658"/>
                    <a:pt x="186" y="658"/>
                  </a:cubicBezTo>
                  <a:cubicBezTo>
                    <a:pt x="188" y="658"/>
                    <a:pt x="188" y="658"/>
                    <a:pt x="188" y="658"/>
                  </a:cubicBezTo>
                  <a:cubicBezTo>
                    <a:pt x="198" y="660"/>
                    <a:pt x="209" y="657"/>
                    <a:pt x="216" y="649"/>
                  </a:cubicBezTo>
                  <a:cubicBezTo>
                    <a:pt x="221" y="644"/>
                    <a:pt x="224" y="638"/>
                    <a:pt x="225" y="630"/>
                  </a:cubicBezTo>
                  <a:cubicBezTo>
                    <a:pt x="225" y="628"/>
                    <a:pt x="225" y="628"/>
                    <a:pt x="225" y="628"/>
                  </a:cubicBezTo>
                  <a:cubicBezTo>
                    <a:pt x="227" y="628"/>
                    <a:pt x="227" y="628"/>
                    <a:pt x="227" y="628"/>
                  </a:cubicBezTo>
                  <a:cubicBezTo>
                    <a:pt x="235" y="627"/>
                    <a:pt x="241" y="624"/>
                    <a:pt x="246" y="619"/>
                  </a:cubicBezTo>
                  <a:cubicBezTo>
                    <a:pt x="256" y="609"/>
                    <a:pt x="259" y="593"/>
                    <a:pt x="252" y="580"/>
                  </a:cubicBezTo>
                  <a:cubicBezTo>
                    <a:pt x="249" y="575"/>
                    <a:pt x="249" y="575"/>
                    <a:pt x="249" y="575"/>
                  </a:cubicBezTo>
                  <a:cubicBezTo>
                    <a:pt x="255" y="576"/>
                    <a:pt x="255" y="576"/>
                    <a:pt x="255" y="576"/>
                  </a:cubicBezTo>
                  <a:cubicBezTo>
                    <a:pt x="259" y="577"/>
                    <a:pt x="263" y="578"/>
                    <a:pt x="266" y="578"/>
                  </a:cubicBezTo>
                  <a:cubicBezTo>
                    <a:pt x="295" y="581"/>
                    <a:pt x="324" y="575"/>
                    <a:pt x="348" y="560"/>
                  </a:cubicBezTo>
                  <a:cubicBezTo>
                    <a:pt x="357" y="555"/>
                    <a:pt x="366" y="549"/>
                    <a:pt x="374" y="542"/>
                  </a:cubicBezTo>
                  <a:cubicBezTo>
                    <a:pt x="389" y="530"/>
                    <a:pt x="405" y="518"/>
                    <a:pt x="423" y="515"/>
                  </a:cubicBezTo>
                  <a:cubicBezTo>
                    <a:pt x="425" y="514"/>
                    <a:pt x="425" y="514"/>
                    <a:pt x="425" y="514"/>
                  </a:cubicBezTo>
                  <a:cubicBezTo>
                    <a:pt x="477" y="504"/>
                    <a:pt x="519" y="496"/>
                    <a:pt x="558" y="475"/>
                  </a:cubicBezTo>
                  <a:cubicBezTo>
                    <a:pt x="580" y="464"/>
                    <a:pt x="600" y="449"/>
                    <a:pt x="619" y="430"/>
                  </a:cubicBezTo>
                  <a:cubicBezTo>
                    <a:pt x="713" y="336"/>
                    <a:pt x="713" y="183"/>
                    <a:pt x="619" y="89"/>
                  </a:cubicBezTo>
                  <a:close/>
                </a:path>
              </a:pathLst>
            </a:custGeom>
            <a:solidFill>
              <a:srgbClr val="3976BD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8793" name="Freeform 6"/>
            <p:cNvSpPr/>
            <p:nvPr/>
          </p:nvSpPr>
          <p:spPr>
            <a:xfrm>
              <a:off x="4959350" y="3660775"/>
              <a:ext cx="1554163" cy="1103313"/>
            </a:xfrm>
            <a:custGeom>
              <a:avLst/>
              <a:gdLst/>
              <a:ahLst/>
              <a:cxnLst>
                <a:cxn ang="0">
                  <a:pos x="1554163" y="649257"/>
                </a:cxn>
                <a:cxn ang="0">
                  <a:pos x="1532931" y="661987"/>
                </a:cxn>
                <a:cxn ang="0">
                  <a:pos x="989398" y="818997"/>
                </a:cxn>
                <a:cxn ang="0">
                  <a:pos x="980906" y="818997"/>
                </a:cxn>
                <a:cxn ang="0">
                  <a:pos x="743110" y="950546"/>
                </a:cxn>
                <a:cxn ang="0">
                  <a:pos x="641198" y="1022686"/>
                </a:cxn>
                <a:cxn ang="0">
                  <a:pos x="335461" y="1090582"/>
                </a:cxn>
                <a:cxn ang="0">
                  <a:pos x="46709" y="950546"/>
                </a:cxn>
                <a:cxn ang="0">
                  <a:pos x="0" y="903867"/>
                </a:cxn>
                <a:cxn ang="0">
                  <a:pos x="352446" y="551656"/>
                </a:cxn>
                <a:cxn ang="0">
                  <a:pos x="416142" y="403133"/>
                </a:cxn>
                <a:cxn ang="0">
                  <a:pos x="292997" y="377672"/>
                </a:cxn>
                <a:cxn ang="0">
                  <a:pos x="339707" y="203688"/>
                </a:cxn>
                <a:cxn ang="0">
                  <a:pos x="496822" y="161253"/>
                </a:cxn>
                <a:cxn ang="0">
                  <a:pos x="543532" y="297045"/>
                </a:cxn>
                <a:cxn ang="0">
                  <a:pos x="649691" y="258854"/>
                </a:cxn>
                <a:cxn ang="0">
                  <a:pos x="904471" y="0"/>
                </a:cxn>
                <a:cxn ang="0">
                  <a:pos x="1082818" y="178227"/>
                </a:cxn>
                <a:cxn ang="0">
                  <a:pos x="1099803" y="267341"/>
                </a:cxn>
                <a:cxn ang="0">
                  <a:pos x="963920" y="305532"/>
                </a:cxn>
                <a:cxn ang="0">
                  <a:pos x="1010630" y="466786"/>
                </a:cxn>
                <a:cxn ang="0">
                  <a:pos x="1159252" y="509221"/>
                </a:cxn>
                <a:cxn ang="0">
                  <a:pos x="1188977" y="403133"/>
                </a:cxn>
                <a:cxn ang="0">
                  <a:pos x="1329106" y="424351"/>
                </a:cxn>
                <a:cxn ang="0">
                  <a:pos x="1554163" y="649257"/>
                </a:cxn>
              </a:cxnLst>
              <a:pathLst>
                <a:path w="366" h="260">
                  <a:moveTo>
                    <a:pt x="366" y="153"/>
                  </a:moveTo>
                  <a:cubicBezTo>
                    <a:pt x="364" y="154"/>
                    <a:pt x="363" y="155"/>
                    <a:pt x="361" y="156"/>
                  </a:cubicBezTo>
                  <a:cubicBezTo>
                    <a:pt x="324" y="175"/>
                    <a:pt x="284" y="183"/>
                    <a:pt x="233" y="193"/>
                  </a:cubicBezTo>
                  <a:cubicBezTo>
                    <a:pt x="231" y="193"/>
                    <a:pt x="231" y="193"/>
                    <a:pt x="231" y="193"/>
                  </a:cubicBezTo>
                  <a:cubicBezTo>
                    <a:pt x="209" y="198"/>
                    <a:pt x="191" y="212"/>
                    <a:pt x="175" y="224"/>
                  </a:cubicBezTo>
                  <a:cubicBezTo>
                    <a:pt x="167" y="230"/>
                    <a:pt x="159" y="237"/>
                    <a:pt x="151" y="241"/>
                  </a:cubicBezTo>
                  <a:cubicBezTo>
                    <a:pt x="130" y="254"/>
                    <a:pt x="104" y="260"/>
                    <a:pt x="79" y="257"/>
                  </a:cubicBezTo>
                  <a:cubicBezTo>
                    <a:pt x="54" y="254"/>
                    <a:pt x="30" y="242"/>
                    <a:pt x="11" y="224"/>
                  </a:cubicBezTo>
                  <a:cubicBezTo>
                    <a:pt x="0" y="213"/>
                    <a:pt x="0" y="213"/>
                    <a:pt x="0" y="213"/>
                  </a:cubicBezTo>
                  <a:cubicBezTo>
                    <a:pt x="83" y="130"/>
                    <a:pt x="83" y="130"/>
                    <a:pt x="83" y="130"/>
                  </a:cubicBezTo>
                  <a:cubicBezTo>
                    <a:pt x="100" y="114"/>
                    <a:pt x="105" y="102"/>
                    <a:pt x="98" y="95"/>
                  </a:cubicBezTo>
                  <a:cubicBezTo>
                    <a:pt x="92" y="89"/>
                    <a:pt x="77" y="98"/>
                    <a:pt x="69" y="89"/>
                  </a:cubicBezTo>
                  <a:cubicBezTo>
                    <a:pt x="64" y="84"/>
                    <a:pt x="63" y="65"/>
                    <a:pt x="80" y="48"/>
                  </a:cubicBezTo>
                  <a:cubicBezTo>
                    <a:pt x="97" y="31"/>
                    <a:pt x="112" y="32"/>
                    <a:pt x="117" y="38"/>
                  </a:cubicBezTo>
                  <a:cubicBezTo>
                    <a:pt x="125" y="46"/>
                    <a:pt x="118" y="60"/>
                    <a:pt x="128" y="70"/>
                  </a:cubicBezTo>
                  <a:cubicBezTo>
                    <a:pt x="135" y="77"/>
                    <a:pt x="146" y="68"/>
                    <a:pt x="153" y="61"/>
                  </a:cubicBezTo>
                  <a:cubicBezTo>
                    <a:pt x="213" y="0"/>
                    <a:pt x="213" y="0"/>
                    <a:pt x="213" y="0"/>
                  </a:cubicBezTo>
                  <a:cubicBezTo>
                    <a:pt x="255" y="42"/>
                    <a:pt x="255" y="42"/>
                    <a:pt x="255" y="42"/>
                  </a:cubicBezTo>
                  <a:cubicBezTo>
                    <a:pt x="263" y="50"/>
                    <a:pt x="263" y="59"/>
                    <a:pt x="259" y="63"/>
                  </a:cubicBezTo>
                  <a:cubicBezTo>
                    <a:pt x="249" y="73"/>
                    <a:pt x="236" y="64"/>
                    <a:pt x="227" y="72"/>
                  </a:cubicBezTo>
                  <a:cubicBezTo>
                    <a:pt x="219" y="81"/>
                    <a:pt x="224" y="97"/>
                    <a:pt x="238" y="110"/>
                  </a:cubicBezTo>
                  <a:cubicBezTo>
                    <a:pt x="251" y="123"/>
                    <a:pt x="266" y="127"/>
                    <a:pt x="273" y="120"/>
                  </a:cubicBezTo>
                  <a:cubicBezTo>
                    <a:pt x="281" y="113"/>
                    <a:pt x="274" y="101"/>
                    <a:pt x="280" y="95"/>
                  </a:cubicBezTo>
                  <a:cubicBezTo>
                    <a:pt x="286" y="89"/>
                    <a:pt x="297" y="84"/>
                    <a:pt x="313" y="100"/>
                  </a:cubicBezTo>
                  <a:lnTo>
                    <a:pt x="366" y="153"/>
                  </a:lnTo>
                  <a:close/>
                </a:path>
              </a:pathLst>
            </a:custGeom>
            <a:solidFill>
              <a:srgbClr val="3976BD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8794" name="Freeform 7"/>
            <p:cNvSpPr/>
            <p:nvPr/>
          </p:nvSpPr>
          <p:spPr>
            <a:xfrm>
              <a:off x="5218113" y="2505075"/>
              <a:ext cx="1517650" cy="1155700"/>
            </a:xfrm>
            <a:custGeom>
              <a:avLst/>
              <a:gdLst/>
              <a:ahLst/>
              <a:cxnLst>
                <a:cxn ang="0">
                  <a:pos x="1207318" y="943255"/>
                </a:cxn>
                <a:cxn ang="0">
                  <a:pos x="1020268" y="989993"/>
                </a:cxn>
                <a:cxn ang="0">
                  <a:pos x="986259" y="871023"/>
                </a:cxn>
                <a:cxn ang="0">
                  <a:pos x="888484" y="913512"/>
                </a:cxn>
                <a:cxn ang="0">
                  <a:pos x="646170" y="1155700"/>
                </a:cxn>
                <a:cxn ang="0">
                  <a:pos x="471874" y="981495"/>
                </a:cxn>
                <a:cxn ang="0">
                  <a:pos x="429363" y="883770"/>
                </a:cxn>
                <a:cxn ang="0">
                  <a:pos x="565399" y="824286"/>
                </a:cxn>
                <a:cxn ang="0">
                  <a:pos x="488878" y="654330"/>
                </a:cxn>
                <a:cxn ang="0">
                  <a:pos x="323085" y="624587"/>
                </a:cxn>
                <a:cxn ang="0">
                  <a:pos x="284825" y="743556"/>
                </a:cxn>
                <a:cxn ang="0">
                  <a:pos x="157291" y="667076"/>
                </a:cxn>
                <a:cxn ang="0">
                  <a:pos x="0" y="509867"/>
                </a:cxn>
                <a:cxn ang="0">
                  <a:pos x="170044" y="288925"/>
                </a:cxn>
                <a:cxn ang="0">
                  <a:pos x="811964" y="8497"/>
                </a:cxn>
                <a:cxn ang="0">
                  <a:pos x="1470887" y="242187"/>
                </a:cxn>
                <a:cxn ang="0">
                  <a:pos x="1496394" y="263431"/>
                </a:cxn>
                <a:cxn ang="0">
                  <a:pos x="1504896" y="276178"/>
                </a:cxn>
                <a:cxn ang="0">
                  <a:pos x="1517650" y="288925"/>
                </a:cxn>
                <a:cxn ang="0">
                  <a:pos x="1152053" y="654330"/>
                </a:cxn>
                <a:cxn ang="0">
                  <a:pos x="1113793" y="735059"/>
                </a:cxn>
                <a:cxn ang="0">
                  <a:pos x="1224322" y="756303"/>
                </a:cxn>
                <a:cxn ang="0">
                  <a:pos x="1207318" y="943255"/>
                </a:cxn>
              </a:cxnLst>
              <a:pathLst>
                <a:path w="357" h="272">
                  <a:moveTo>
                    <a:pt x="284" y="222"/>
                  </a:moveTo>
                  <a:cubicBezTo>
                    <a:pt x="257" y="248"/>
                    <a:pt x="244" y="236"/>
                    <a:pt x="240" y="233"/>
                  </a:cubicBezTo>
                  <a:cubicBezTo>
                    <a:pt x="233" y="226"/>
                    <a:pt x="238" y="211"/>
                    <a:pt x="232" y="205"/>
                  </a:cubicBezTo>
                  <a:cubicBezTo>
                    <a:pt x="227" y="201"/>
                    <a:pt x="222" y="203"/>
                    <a:pt x="209" y="215"/>
                  </a:cubicBezTo>
                  <a:cubicBezTo>
                    <a:pt x="152" y="272"/>
                    <a:pt x="152" y="272"/>
                    <a:pt x="152" y="272"/>
                  </a:cubicBezTo>
                  <a:cubicBezTo>
                    <a:pt x="111" y="231"/>
                    <a:pt x="111" y="231"/>
                    <a:pt x="111" y="231"/>
                  </a:cubicBezTo>
                  <a:cubicBezTo>
                    <a:pt x="104" y="224"/>
                    <a:pt x="96" y="213"/>
                    <a:pt x="101" y="208"/>
                  </a:cubicBezTo>
                  <a:cubicBezTo>
                    <a:pt x="110" y="199"/>
                    <a:pt x="123" y="204"/>
                    <a:pt x="133" y="194"/>
                  </a:cubicBezTo>
                  <a:cubicBezTo>
                    <a:pt x="142" y="185"/>
                    <a:pt x="132" y="166"/>
                    <a:pt x="115" y="154"/>
                  </a:cubicBezTo>
                  <a:cubicBezTo>
                    <a:pt x="94" y="139"/>
                    <a:pt x="82" y="141"/>
                    <a:pt x="76" y="147"/>
                  </a:cubicBezTo>
                  <a:cubicBezTo>
                    <a:pt x="70" y="153"/>
                    <a:pt x="74" y="167"/>
                    <a:pt x="67" y="175"/>
                  </a:cubicBezTo>
                  <a:cubicBezTo>
                    <a:pt x="61" y="180"/>
                    <a:pt x="42" y="162"/>
                    <a:pt x="37" y="157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0" y="101"/>
                    <a:pt x="23" y="84"/>
                    <a:pt x="40" y="68"/>
                  </a:cubicBezTo>
                  <a:cubicBezTo>
                    <a:pt x="80" y="27"/>
                    <a:pt x="134" y="4"/>
                    <a:pt x="191" y="2"/>
                  </a:cubicBezTo>
                  <a:cubicBezTo>
                    <a:pt x="248" y="0"/>
                    <a:pt x="303" y="20"/>
                    <a:pt x="346" y="57"/>
                  </a:cubicBezTo>
                  <a:cubicBezTo>
                    <a:pt x="348" y="59"/>
                    <a:pt x="350" y="60"/>
                    <a:pt x="352" y="62"/>
                  </a:cubicBezTo>
                  <a:cubicBezTo>
                    <a:pt x="353" y="63"/>
                    <a:pt x="354" y="64"/>
                    <a:pt x="354" y="65"/>
                  </a:cubicBezTo>
                  <a:cubicBezTo>
                    <a:pt x="355" y="66"/>
                    <a:pt x="356" y="67"/>
                    <a:pt x="357" y="68"/>
                  </a:cubicBezTo>
                  <a:cubicBezTo>
                    <a:pt x="271" y="154"/>
                    <a:pt x="271" y="154"/>
                    <a:pt x="271" y="154"/>
                  </a:cubicBezTo>
                  <a:cubicBezTo>
                    <a:pt x="263" y="162"/>
                    <a:pt x="257" y="168"/>
                    <a:pt x="262" y="173"/>
                  </a:cubicBezTo>
                  <a:cubicBezTo>
                    <a:pt x="270" y="180"/>
                    <a:pt x="281" y="171"/>
                    <a:pt x="288" y="178"/>
                  </a:cubicBezTo>
                  <a:cubicBezTo>
                    <a:pt x="296" y="187"/>
                    <a:pt x="303" y="202"/>
                    <a:pt x="284" y="222"/>
                  </a:cubicBezTo>
                  <a:close/>
                </a:path>
              </a:pathLst>
            </a:custGeom>
            <a:solidFill>
              <a:srgbClr val="3976BD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8795" name="Freeform 8"/>
            <p:cNvSpPr/>
            <p:nvPr/>
          </p:nvSpPr>
          <p:spPr>
            <a:xfrm>
              <a:off x="4556125" y="4348163"/>
              <a:ext cx="623888" cy="620713"/>
            </a:xfrm>
            <a:custGeom>
              <a:avLst/>
              <a:gdLst/>
              <a:ahLst/>
              <a:cxnLst>
                <a:cxn ang="0">
                  <a:pos x="29708" y="123292"/>
                </a:cxn>
                <a:cxn ang="0">
                  <a:pos x="29708" y="25508"/>
                </a:cxn>
                <a:cxn ang="0">
                  <a:pos x="123079" y="25508"/>
                </a:cxn>
                <a:cxn ang="0">
                  <a:pos x="594179" y="501672"/>
                </a:cxn>
                <a:cxn ang="0">
                  <a:pos x="598423" y="595204"/>
                </a:cxn>
                <a:cxn ang="0">
                  <a:pos x="500808" y="595204"/>
                </a:cxn>
                <a:cxn ang="0">
                  <a:pos x="29708" y="123292"/>
                </a:cxn>
              </a:cxnLst>
              <a:pathLst>
                <a:path w="147" h="146">
                  <a:moveTo>
                    <a:pt x="7" y="29"/>
                  </a:moveTo>
                  <a:cubicBezTo>
                    <a:pt x="1" y="22"/>
                    <a:pt x="0" y="12"/>
                    <a:pt x="7" y="6"/>
                  </a:cubicBezTo>
                  <a:cubicBezTo>
                    <a:pt x="13" y="0"/>
                    <a:pt x="23" y="0"/>
                    <a:pt x="29" y="6"/>
                  </a:cubicBezTo>
                  <a:cubicBezTo>
                    <a:pt x="140" y="118"/>
                    <a:pt x="140" y="118"/>
                    <a:pt x="140" y="118"/>
                  </a:cubicBezTo>
                  <a:cubicBezTo>
                    <a:pt x="147" y="124"/>
                    <a:pt x="147" y="134"/>
                    <a:pt x="141" y="140"/>
                  </a:cubicBezTo>
                  <a:cubicBezTo>
                    <a:pt x="135" y="146"/>
                    <a:pt x="124" y="146"/>
                    <a:pt x="118" y="140"/>
                  </a:cubicBezTo>
                  <a:lnTo>
                    <a:pt x="7" y="29"/>
                  </a:lnTo>
                  <a:close/>
                </a:path>
              </a:pathLst>
            </a:custGeom>
            <a:solidFill>
              <a:srgbClr val="3976BD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8796" name="Freeform 9"/>
            <p:cNvSpPr/>
            <p:nvPr/>
          </p:nvSpPr>
          <p:spPr>
            <a:xfrm>
              <a:off x="4429125" y="4479925"/>
              <a:ext cx="619125" cy="620713"/>
            </a:xfrm>
            <a:custGeom>
              <a:avLst/>
              <a:gdLst/>
              <a:ahLst/>
              <a:cxnLst>
                <a:cxn ang="0">
                  <a:pos x="25443" y="119040"/>
                </a:cxn>
                <a:cxn ang="0">
                  <a:pos x="25443" y="25508"/>
                </a:cxn>
                <a:cxn ang="0">
                  <a:pos x="118736" y="25508"/>
                </a:cxn>
                <a:cxn ang="0">
                  <a:pos x="593681" y="497420"/>
                </a:cxn>
                <a:cxn ang="0">
                  <a:pos x="593681" y="595204"/>
                </a:cxn>
                <a:cxn ang="0">
                  <a:pos x="500388" y="590952"/>
                </a:cxn>
                <a:cxn ang="0">
                  <a:pos x="25443" y="119040"/>
                </a:cxn>
              </a:cxnLst>
              <a:pathLst>
                <a:path w="146" h="146">
                  <a:moveTo>
                    <a:pt x="6" y="28"/>
                  </a:moveTo>
                  <a:cubicBezTo>
                    <a:pt x="0" y="22"/>
                    <a:pt x="0" y="12"/>
                    <a:pt x="6" y="6"/>
                  </a:cubicBezTo>
                  <a:cubicBezTo>
                    <a:pt x="12" y="0"/>
                    <a:pt x="22" y="0"/>
                    <a:pt x="28" y="6"/>
                  </a:cubicBezTo>
                  <a:cubicBezTo>
                    <a:pt x="140" y="117"/>
                    <a:pt x="140" y="117"/>
                    <a:pt x="140" y="117"/>
                  </a:cubicBezTo>
                  <a:cubicBezTo>
                    <a:pt x="146" y="124"/>
                    <a:pt x="146" y="134"/>
                    <a:pt x="140" y="140"/>
                  </a:cubicBezTo>
                  <a:cubicBezTo>
                    <a:pt x="134" y="146"/>
                    <a:pt x="124" y="146"/>
                    <a:pt x="118" y="139"/>
                  </a:cubicBezTo>
                  <a:lnTo>
                    <a:pt x="6" y="28"/>
                  </a:lnTo>
                  <a:close/>
                </a:path>
              </a:pathLst>
            </a:custGeom>
            <a:solidFill>
              <a:srgbClr val="3976BD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8797" name="Freeform 10"/>
            <p:cNvSpPr/>
            <p:nvPr/>
          </p:nvSpPr>
          <p:spPr>
            <a:xfrm>
              <a:off x="4330700" y="4641850"/>
              <a:ext cx="557213" cy="552450"/>
            </a:xfrm>
            <a:custGeom>
              <a:avLst/>
              <a:gdLst/>
              <a:ahLst/>
              <a:cxnLst>
                <a:cxn ang="0">
                  <a:pos x="29774" y="123238"/>
                </a:cxn>
                <a:cxn ang="0">
                  <a:pos x="29774" y="25497"/>
                </a:cxn>
                <a:cxn ang="0">
                  <a:pos x="123352" y="29747"/>
                </a:cxn>
                <a:cxn ang="0">
                  <a:pos x="527438" y="433460"/>
                </a:cxn>
                <a:cxn ang="0">
                  <a:pos x="531691" y="526952"/>
                </a:cxn>
                <a:cxn ang="0">
                  <a:pos x="433860" y="526952"/>
                </a:cxn>
                <a:cxn ang="0">
                  <a:pos x="29774" y="123238"/>
                </a:cxn>
              </a:cxnLst>
              <a:pathLst>
                <a:path w="131" h="130">
                  <a:moveTo>
                    <a:pt x="7" y="29"/>
                  </a:moveTo>
                  <a:cubicBezTo>
                    <a:pt x="1" y="22"/>
                    <a:pt x="0" y="12"/>
                    <a:pt x="7" y="6"/>
                  </a:cubicBezTo>
                  <a:cubicBezTo>
                    <a:pt x="13" y="0"/>
                    <a:pt x="23" y="0"/>
                    <a:pt x="29" y="7"/>
                  </a:cubicBezTo>
                  <a:cubicBezTo>
                    <a:pt x="124" y="102"/>
                    <a:pt x="124" y="102"/>
                    <a:pt x="124" y="102"/>
                  </a:cubicBezTo>
                  <a:cubicBezTo>
                    <a:pt x="130" y="108"/>
                    <a:pt x="131" y="118"/>
                    <a:pt x="125" y="124"/>
                  </a:cubicBezTo>
                  <a:cubicBezTo>
                    <a:pt x="118" y="130"/>
                    <a:pt x="108" y="130"/>
                    <a:pt x="102" y="124"/>
                  </a:cubicBezTo>
                  <a:lnTo>
                    <a:pt x="7" y="29"/>
                  </a:lnTo>
                  <a:close/>
                </a:path>
              </a:pathLst>
            </a:custGeom>
            <a:solidFill>
              <a:srgbClr val="3976BD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8798" name="Freeform 11"/>
            <p:cNvSpPr/>
            <p:nvPr/>
          </p:nvSpPr>
          <p:spPr>
            <a:xfrm>
              <a:off x="4314825" y="4879975"/>
              <a:ext cx="330200" cy="334963"/>
            </a:xfrm>
            <a:custGeom>
              <a:avLst/>
              <a:gdLst/>
              <a:ahLst/>
              <a:cxnLst>
                <a:cxn ang="0">
                  <a:pos x="25400" y="122961"/>
                </a:cxn>
                <a:cxn ang="0">
                  <a:pos x="25400" y="29680"/>
                </a:cxn>
                <a:cxn ang="0">
                  <a:pos x="118533" y="29680"/>
                </a:cxn>
                <a:cxn ang="0">
                  <a:pos x="304800" y="216241"/>
                </a:cxn>
                <a:cxn ang="0">
                  <a:pos x="304800" y="309522"/>
                </a:cxn>
                <a:cxn ang="0">
                  <a:pos x="211666" y="309522"/>
                </a:cxn>
                <a:cxn ang="0">
                  <a:pos x="25400" y="122961"/>
                </a:cxn>
              </a:cxnLst>
              <a:pathLst>
                <a:path w="78" h="79">
                  <a:moveTo>
                    <a:pt x="6" y="29"/>
                  </a:moveTo>
                  <a:cubicBezTo>
                    <a:pt x="0" y="23"/>
                    <a:pt x="0" y="13"/>
                    <a:pt x="6" y="7"/>
                  </a:cubicBezTo>
                  <a:cubicBezTo>
                    <a:pt x="12" y="0"/>
                    <a:pt x="22" y="1"/>
                    <a:pt x="28" y="7"/>
                  </a:cubicBezTo>
                  <a:cubicBezTo>
                    <a:pt x="72" y="51"/>
                    <a:pt x="72" y="51"/>
                    <a:pt x="72" y="51"/>
                  </a:cubicBezTo>
                  <a:cubicBezTo>
                    <a:pt x="78" y="57"/>
                    <a:pt x="78" y="67"/>
                    <a:pt x="72" y="73"/>
                  </a:cubicBezTo>
                  <a:cubicBezTo>
                    <a:pt x="66" y="79"/>
                    <a:pt x="56" y="79"/>
                    <a:pt x="50" y="73"/>
                  </a:cubicBezTo>
                  <a:lnTo>
                    <a:pt x="6" y="29"/>
                  </a:lnTo>
                  <a:close/>
                </a:path>
              </a:pathLst>
            </a:custGeom>
            <a:solidFill>
              <a:srgbClr val="3976BD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8799" name="Freeform 12"/>
            <p:cNvSpPr>
              <a:spLocks noEditPoints="1"/>
            </p:cNvSpPr>
            <p:nvPr/>
          </p:nvSpPr>
          <p:spPr>
            <a:xfrm>
              <a:off x="4157663" y="1490663"/>
              <a:ext cx="3881438" cy="3881438"/>
            </a:xfrm>
            <a:custGeom>
              <a:avLst/>
              <a:gdLst/>
              <a:ahLst/>
              <a:cxnLst>
                <a:cxn ang="0">
                  <a:pos x="1813319" y="3864451"/>
                </a:cxn>
                <a:cxn ang="0">
                  <a:pos x="1800579" y="3834724"/>
                </a:cxn>
                <a:cxn ang="0">
                  <a:pos x="1800579" y="3711572"/>
                </a:cxn>
                <a:cxn ang="0">
                  <a:pos x="1847292" y="3664858"/>
                </a:cxn>
                <a:cxn ang="0">
                  <a:pos x="1881265" y="3677598"/>
                </a:cxn>
                <a:cxn ang="0">
                  <a:pos x="1894005" y="3711572"/>
                </a:cxn>
                <a:cxn ang="0">
                  <a:pos x="1894005" y="3834724"/>
                </a:cxn>
                <a:cxn ang="0">
                  <a:pos x="1847292" y="3881438"/>
                </a:cxn>
                <a:cxn ang="0">
                  <a:pos x="1813319" y="3864451"/>
                </a:cxn>
                <a:cxn ang="0">
                  <a:pos x="12739" y="2068118"/>
                </a:cxn>
                <a:cxn ang="0">
                  <a:pos x="0" y="2034145"/>
                </a:cxn>
                <a:cxn ang="0">
                  <a:pos x="46713" y="1987432"/>
                </a:cxn>
                <a:cxn ang="0">
                  <a:pos x="169865" y="1987432"/>
                </a:cxn>
                <a:cxn ang="0">
                  <a:pos x="203839" y="2000172"/>
                </a:cxn>
                <a:cxn ang="0">
                  <a:pos x="216579" y="2034145"/>
                </a:cxn>
                <a:cxn ang="0">
                  <a:pos x="203839" y="2068118"/>
                </a:cxn>
                <a:cxn ang="0">
                  <a:pos x="169865" y="2080858"/>
                </a:cxn>
                <a:cxn ang="0">
                  <a:pos x="46713" y="2080858"/>
                </a:cxn>
                <a:cxn ang="0">
                  <a:pos x="12739" y="2068118"/>
                </a:cxn>
                <a:cxn ang="0">
                  <a:pos x="3002381" y="3252933"/>
                </a:cxn>
                <a:cxn ang="0">
                  <a:pos x="3002381" y="3184987"/>
                </a:cxn>
                <a:cxn ang="0">
                  <a:pos x="3066081" y="3184987"/>
                </a:cxn>
                <a:cxn ang="0">
                  <a:pos x="3218960" y="3337866"/>
                </a:cxn>
                <a:cxn ang="0">
                  <a:pos x="3218960" y="3405813"/>
                </a:cxn>
                <a:cxn ang="0">
                  <a:pos x="3151014" y="3405813"/>
                </a:cxn>
                <a:cxn ang="0">
                  <a:pos x="3002381" y="3252933"/>
                </a:cxn>
                <a:cxn ang="0">
                  <a:pos x="475624" y="726177"/>
                </a:cxn>
                <a:cxn ang="0">
                  <a:pos x="475624" y="662477"/>
                </a:cxn>
                <a:cxn ang="0">
                  <a:pos x="539324" y="662477"/>
                </a:cxn>
                <a:cxn ang="0">
                  <a:pos x="692203" y="815356"/>
                </a:cxn>
                <a:cxn ang="0">
                  <a:pos x="692203" y="879056"/>
                </a:cxn>
                <a:cxn ang="0">
                  <a:pos x="628504" y="879056"/>
                </a:cxn>
                <a:cxn ang="0">
                  <a:pos x="475624" y="726177"/>
                </a:cxn>
                <a:cxn ang="0">
                  <a:pos x="1813319" y="386445"/>
                </a:cxn>
                <a:cxn ang="0">
                  <a:pos x="1800579" y="356718"/>
                </a:cxn>
                <a:cxn ang="0">
                  <a:pos x="1800579" y="46713"/>
                </a:cxn>
                <a:cxn ang="0">
                  <a:pos x="1847292" y="0"/>
                </a:cxn>
                <a:cxn ang="0">
                  <a:pos x="1881265" y="12739"/>
                </a:cxn>
                <a:cxn ang="0">
                  <a:pos x="1894005" y="46713"/>
                </a:cxn>
                <a:cxn ang="0">
                  <a:pos x="1894005" y="356718"/>
                </a:cxn>
                <a:cxn ang="0">
                  <a:pos x="1881265" y="386445"/>
                </a:cxn>
                <a:cxn ang="0">
                  <a:pos x="1847292" y="403431"/>
                </a:cxn>
                <a:cxn ang="0">
                  <a:pos x="1813319" y="386445"/>
                </a:cxn>
                <a:cxn ang="0">
                  <a:pos x="3490746" y="2059625"/>
                </a:cxn>
                <a:cxn ang="0">
                  <a:pos x="3478006" y="2025651"/>
                </a:cxn>
                <a:cxn ang="0">
                  <a:pos x="3528966" y="1978938"/>
                </a:cxn>
                <a:cxn ang="0">
                  <a:pos x="3834724" y="1991678"/>
                </a:cxn>
                <a:cxn ang="0">
                  <a:pos x="3868698" y="2004418"/>
                </a:cxn>
                <a:cxn ang="0">
                  <a:pos x="3881438" y="2042638"/>
                </a:cxn>
                <a:cxn ang="0">
                  <a:pos x="3830478" y="2085105"/>
                </a:cxn>
                <a:cxn ang="0">
                  <a:pos x="3524719" y="2076611"/>
                </a:cxn>
                <a:cxn ang="0">
                  <a:pos x="3490746" y="2059625"/>
                </a:cxn>
                <a:cxn ang="0">
                  <a:pos x="3002381" y="879056"/>
                </a:cxn>
                <a:cxn ang="0">
                  <a:pos x="3002381" y="815356"/>
                </a:cxn>
                <a:cxn ang="0">
                  <a:pos x="3269920" y="543571"/>
                </a:cxn>
                <a:cxn ang="0">
                  <a:pos x="3337866" y="543571"/>
                </a:cxn>
                <a:cxn ang="0">
                  <a:pos x="3337866" y="607270"/>
                </a:cxn>
                <a:cxn ang="0">
                  <a:pos x="3066081" y="879056"/>
                </a:cxn>
                <a:cxn ang="0">
                  <a:pos x="3002381" y="879056"/>
                </a:cxn>
              </a:cxnLst>
              <a:pathLst>
                <a:path w="914" h="914">
                  <a:moveTo>
                    <a:pt x="427" y="910"/>
                  </a:moveTo>
                  <a:cubicBezTo>
                    <a:pt x="425" y="908"/>
                    <a:pt x="424" y="906"/>
                    <a:pt x="424" y="903"/>
                  </a:cubicBezTo>
                  <a:cubicBezTo>
                    <a:pt x="424" y="874"/>
                    <a:pt x="424" y="874"/>
                    <a:pt x="424" y="874"/>
                  </a:cubicBezTo>
                  <a:cubicBezTo>
                    <a:pt x="424" y="868"/>
                    <a:pt x="429" y="863"/>
                    <a:pt x="435" y="863"/>
                  </a:cubicBezTo>
                  <a:cubicBezTo>
                    <a:pt x="438" y="863"/>
                    <a:pt x="441" y="864"/>
                    <a:pt x="443" y="866"/>
                  </a:cubicBezTo>
                  <a:cubicBezTo>
                    <a:pt x="445" y="868"/>
                    <a:pt x="446" y="871"/>
                    <a:pt x="446" y="874"/>
                  </a:cubicBezTo>
                  <a:cubicBezTo>
                    <a:pt x="446" y="903"/>
                    <a:pt x="446" y="903"/>
                    <a:pt x="446" y="903"/>
                  </a:cubicBezTo>
                  <a:cubicBezTo>
                    <a:pt x="446" y="909"/>
                    <a:pt x="441" y="914"/>
                    <a:pt x="435" y="914"/>
                  </a:cubicBezTo>
                  <a:cubicBezTo>
                    <a:pt x="432" y="914"/>
                    <a:pt x="429" y="913"/>
                    <a:pt x="427" y="910"/>
                  </a:cubicBezTo>
                  <a:close/>
                  <a:moveTo>
                    <a:pt x="3" y="487"/>
                  </a:moveTo>
                  <a:cubicBezTo>
                    <a:pt x="1" y="485"/>
                    <a:pt x="0" y="482"/>
                    <a:pt x="0" y="479"/>
                  </a:cubicBezTo>
                  <a:cubicBezTo>
                    <a:pt x="0" y="473"/>
                    <a:pt x="5" y="468"/>
                    <a:pt x="11" y="468"/>
                  </a:cubicBezTo>
                  <a:cubicBezTo>
                    <a:pt x="40" y="468"/>
                    <a:pt x="40" y="468"/>
                    <a:pt x="40" y="468"/>
                  </a:cubicBezTo>
                  <a:cubicBezTo>
                    <a:pt x="43" y="468"/>
                    <a:pt x="46" y="469"/>
                    <a:pt x="48" y="471"/>
                  </a:cubicBezTo>
                  <a:cubicBezTo>
                    <a:pt x="50" y="473"/>
                    <a:pt x="51" y="476"/>
                    <a:pt x="51" y="479"/>
                  </a:cubicBezTo>
                  <a:cubicBezTo>
                    <a:pt x="51" y="482"/>
                    <a:pt x="50" y="485"/>
                    <a:pt x="48" y="487"/>
                  </a:cubicBezTo>
                  <a:cubicBezTo>
                    <a:pt x="46" y="489"/>
                    <a:pt x="43" y="490"/>
                    <a:pt x="40" y="490"/>
                  </a:cubicBezTo>
                  <a:cubicBezTo>
                    <a:pt x="11" y="490"/>
                    <a:pt x="11" y="490"/>
                    <a:pt x="11" y="490"/>
                  </a:cubicBezTo>
                  <a:cubicBezTo>
                    <a:pt x="8" y="490"/>
                    <a:pt x="5" y="489"/>
                    <a:pt x="3" y="487"/>
                  </a:cubicBezTo>
                  <a:close/>
                  <a:moveTo>
                    <a:pt x="707" y="766"/>
                  </a:moveTo>
                  <a:cubicBezTo>
                    <a:pt x="702" y="762"/>
                    <a:pt x="702" y="755"/>
                    <a:pt x="707" y="750"/>
                  </a:cubicBezTo>
                  <a:cubicBezTo>
                    <a:pt x="711" y="746"/>
                    <a:pt x="718" y="746"/>
                    <a:pt x="722" y="750"/>
                  </a:cubicBezTo>
                  <a:cubicBezTo>
                    <a:pt x="758" y="786"/>
                    <a:pt x="758" y="786"/>
                    <a:pt x="758" y="786"/>
                  </a:cubicBezTo>
                  <a:cubicBezTo>
                    <a:pt x="762" y="791"/>
                    <a:pt x="762" y="798"/>
                    <a:pt x="758" y="802"/>
                  </a:cubicBezTo>
                  <a:cubicBezTo>
                    <a:pt x="754" y="806"/>
                    <a:pt x="747" y="806"/>
                    <a:pt x="742" y="802"/>
                  </a:cubicBezTo>
                  <a:lnTo>
                    <a:pt x="707" y="766"/>
                  </a:lnTo>
                  <a:close/>
                  <a:moveTo>
                    <a:pt x="112" y="171"/>
                  </a:moveTo>
                  <a:cubicBezTo>
                    <a:pt x="107" y="167"/>
                    <a:pt x="107" y="160"/>
                    <a:pt x="112" y="156"/>
                  </a:cubicBezTo>
                  <a:cubicBezTo>
                    <a:pt x="116" y="151"/>
                    <a:pt x="123" y="151"/>
                    <a:pt x="127" y="156"/>
                  </a:cubicBezTo>
                  <a:cubicBezTo>
                    <a:pt x="163" y="192"/>
                    <a:pt x="163" y="192"/>
                    <a:pt x="163" y="192"/>
                  </a:cubicBezTo>
                  <a:cubicBezTo>
                    <a:pt x="168" y="196"/>
                    <a:pt x="168" y="203"/>
                    <a:pt x="163" y="207"/>
                  </a:cubicBezTo>
                  <a:cubicBezTo>
                    <a:pt x="159" y="212"/>
                    <a:pt x="152" y="212"/>
                    <a:pt x="148" y="207"/>
                  </a:cubicBezTo>
                  <a:lnTo>
                    <a:pt x="112" y="171"/>
                  </a:lnTo>
                  <a:close/>
                  <a:moveTo>
                    <a:pt x="427" y="91"/>
                  </a:moveTo>
                  <a:cubicBezTo>
                    <a:pt x="425" y="89"/>
                    <a:pt x="424" y="87"/>
                    <a:pt x="424" y="84"/>
                  </a:cubicBezTo>
                  <a:cubicBezTo>
                    <a:pt x="424" y="11"/>
                    <a:pt x="424" y="11"/>
                    <a:pt x="424" y="11"/>
                  </a:cubicBezTo>
                  <a:cubicBezTo>
                    <a:pt x="424" y="5"/>
                    <a:pt x="429" y="0"/>
                    <a:pt x="435" y="0"/>
                  </a:cubicBezTo>
                  <a:cubicBezTo>
                    <a:pt x="438" y="0"/>
                    <a:pt x="441" y="1"/>
                    <a:pt x="443" y="3"/>
                  </a:cubicBezTo>
                  <a:cubicBezTo>
                    <a:pt x="445" y="5"/>
                    <a:pt x="446" y="8"/>
                    <a:pt x="446" y="11"/>
                  </a:cubicBezTo>
                  <a:cubicBezTo>
                    <a:pt x="446" y="84"/>
                    <a:pt x="446" y="84"/>
                    <a:pt x="446" y="84"/>
                  </a:cubicBezTo>
                  <a:cubicBezTo>
                    <a:pt x="446" y="87"/>
                    <a:pt x="445" y="89"/>
                    <a:pt x="443" y="91"/>
                  </a:cubicBezTo>
                  <a:cubicBezTo>
                    <a:pt x="441" y="94"/>
                    <a:pt x="438" y="95"/>
                    <a:pt x="435" y="95"/>
                  </a:cubicBezTo>
                  <a:cubicBezTo>
                    <a:pt x="432" y="95"/>
                    <a:pt x="429" y="94"/>
                    <a:pt x="427" y="91"/>
                  </a:cubicBezTo>
                  <a:close/>
                  <a:moveTo>
                    <a:pt x="822" y="485"/>
                  </a:moveTo>
                  <a:cubicBezTo>
                    <a:pt x="820" y="483"/>
                    <a:pt x="819" y="480"/>
                    <a:pt x="819" y="477"/>
                  </a:cubicBezTo>
                  <a:cubicBezTo>
                    <a:pt x="819" y="471"/>
                    <a:pt x="824" y="466"/>
                    <a:pt x="831" y="466"/>
                  </a:cubicBezTo>
                  <a:cubicBezTo>
                    <a:pt x="903" y="469"/>
                    <a:pt x="903" y="469"/>
                    <a:pt x="903" y="469"/>
                  </a:cubicBezTo>
                  <a:cubicBezTo>
                    <a:pt x="906" y="469"/>
                    <a:pt x="909" y="470"/>
                    <a:pt x="911" y="472"/>
                  </a:cubicBezTo>
                  <a:cubicBezTo>
                    <a:pt x="913" y="475"/>
                    <a:pt x="914" y="478"/>
                    <a:pt x="914" y="481"/>
                  </a:cubicBezTo>
                  <a:cubicBezTo>
                    <a:pt x="914" y="487"/>
                    <a:pt x="909" y="492"/>
                    <a:pt x="902" y="491"/>
                  </a:cubicBezTo>
                  <a:cubicBezTo>
                    <a:pt x="830" y="489"/>
                    <a:pt x="830" y="489"/>
                    <a:pt x="830" y="489"/>
                  </a:cubicBezTo>
                  <a:cubicBezTo>
                    <a:pt x="827" y="488"/>
                    <a:pt x="824" y="487"/>
                    <a:pt x="822" y="485"/>
                  </a:cubicBezTo>
                  <a:close/>
                  <a:moveTo>
                    <a:pt x="707" y="207"/>
                  </a:moveTo>
                  <a:cubicBezTo>
                    <a:pt x="702" y="203"/>
                    <a:pt x="702" y="196"/>
                    <a:pt x="707" y="192"/>
                  </a:cubicBezTo>
                  <a:cubicBezTo>
                    <a:pt x="770" y="128"/>
                    <a:pt x="770" y="128"/>
                    <a:pt x="770" y="128"/>
                  </a:cubicBezTo>
                  <a:cubicBezTo>
                    <a:pt x="775" y="123"/>
                    <a:pt x="782" y="123"/>
                    <a:pt x="786" y="128"/>
                  </a:cubicBezTo>
                  <a:cubicBezTo>
                    <a:pt x="790" y="132"/>
                    <a:pt x="790" y="139"/>
                    <a:pt x="786" y="143"/>
                  </a:cubicBezTo>
                  <a:cubicBezTo>
                    <a:pt x="722" y="207"/>
                    <a:pt x="722" y="207"/>
                    <a:pt x="722" y="207"/>
                  </a:cubicBezTo>
                  <a:cubicBezTo>
                    <a:pt x="718" y="212"/>
                    <a:pt x="711" y="212"/>
                    <a:pt x="707" y="207"/>
                  </a:cubicBezTo>
                  <a:close/>
                </a:path>
              </a:pathLst>
            </a:custGeom>
            <a:solidFill>
              <a:srgbClr val="3976BD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274955"/>
            <a:ext cx="8229600" cy="1143000"/>
          </a:xfrm>
        </p:spPr>
        <p:txBody>
          <a:bodyPr/>
          <a:p>
            <a:r>
              <a:rPr lang="zh-CN" altLang="en-US" sz="2800" b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+mn-ea"/>
              </a:rPr>
              <a:t>部分倒装</a:t>
            </a:r>
            <a:endParaRPr lang="zh-CN" altLang="en-US" sz="2800" b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700405" y="1600200"/>
            <a:ext cx="8443595" cy="4526280"/>
          </a:xfrm>
        </p:spPr>
        <p:txBody>
          <a:bodyPr/>
          <a:p>
            <a:pPr marL="0" indent="0">
              <a:buNone/>
            </a:pPr>
            <a:r>
              <a:rPr lang="en-US" altLang="zh-CN" sz="2400" b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其表现形式如下：</a:t>
            </a:r>
            <a:endParaRPr lang="en-US" altLang="zh-CN" sz="2400" b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endParaRPr lang="en-US" altLang="zh-CN" sz="2400" b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2400" b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1.</a:t>
            </a:r>
            <a:r>
              <a:rPr lang="en-US" altLang="zh-CN" sz="2400" b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 only +状语或状语从句置于句首</a:t>
            </a:r>
            <a:r>
              <a:rPr lang="en-US" altLang="zh-CN" sz="2400" b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，被修饰的句子用</a:t>
            </a:r>
            <a:r>
              <a:rPr lang="en-US" altLang="zh-CN" sz="2400" b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部分倒装。</a:t>
            </a:r>
            <a:endParaRPr lang="en-US" altLang="zh-CN" sz="2400" b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2400" b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  Only in this way can you solve this problem.</a:t>
            </a:r>
            <a:endParaRPr lang="en-US" altLang="zh-CN" sz="2400" b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2400" b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  只有用这种方法，你才可以解决这个问题。</a:t>
            </a:r>
            <a:endParaRPr lang="en-US" altLang="zh-CN" sz="2400" b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 sz="2400" b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2400" b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 Only after he had spoken out the word did he realize he had made a big mistake.</a:t>
            </a:r>
            <a:endParaRPr lang="en-US" altLang="zh-CN" sz="2400" b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2400" b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 只有当他已经说出那个字后才意识到自己犯了个大错误。</a:t>
            </a:r>
            <a:endParaRPr lang="en-US" altLang="zh-CN" sz="2400" b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grpSp>
        <p:nvGrpSpPr>
          <p:cNvPr id="174" name="组合 1"/>
          <p:cNvGrpSpPr/>
          <p:nvPr/>
        </p:nvGrpSpPr>
        <p:grpSpPr>
          <a:xfrm>
            <a:off x="629920" y="551815"/>
            <a:ext cx="554038" cy="588963"/>
            <a:chOff x="4157663" y="1490663"/>
            <a:chExt cx="3881438" cy="3881438"/>
          </a:xfrm>
        </p:grpSpPr>
        <p:sp>
          <p:nvSpPr>
            <p:cNvPr id="28792" name="Freeform 5"/>
            <p:cNvSpPr>
              <a:spLocks noEditPoints="1"/>
            </p:cNvSpPr>
            <p:nvPr/>
          </p:nvSpPr>
          <p:spPr>
            <a:xfrm>
              <a:off x="4157663" y="2365375"/>
              <a:ext cx="3103563" cy="3006725"/>
            </a:xfrm>
            <a:custGeom>
              <a:avLst/>
              <a:gdLst/>
              <a:ahLst/>
              <a:cxnLst>
                <a:cxn ang="0">
                  <a:pos x="72175" y="2454642"/>
                </a:cxn>
                <a:cxn ang="0">
                  <a:pos x="140106" y="2174354"/>
                </a:cxn>
                <a:cxn ang="0">
                  <a:pos x="275966" y="1991742"/>
                </a:cxn>
                <a:cxn ang="0">
                  <a:pos x="475511" y="1851599"/>
                </a:cxn>
                <a:cxn ang="0">
                  <a:pos x="649582" y="1371712"/>
                </a:cxn>
                <a:cxn ang="0">
                  <a:pos x="751478" y="1189100"/>
                </a:cxn>
                <a:cxn ang="0">
                  <a:pos x="1129340" y="327002"/>
                </a:cxn>
                <a:cxn ang="0">
                  <a:pos x="2623805" y="276041"/>
                </a:cxn>
                <a:cxn ang="0">
                  <a:pos x="2662016" y="314262"/>
                </a:cxn>
                <a:cxn ang="0">
                  <a:pos x="2678998" y="1877079"/>
                </a:cxn>
                <a:cxn ang="0">
                  <a:pos x="1817134" y="2255043"/>
                </a:cxn>
                <a:cxn ang="0">
                  <a:pos x="1634571" y="2356966"/>
                </a:cxn>
                <a:cxn ang="0">
                  <a:pos x="1154814" y="2526838"/>
                </a:cxn>
                <a:cxn ang="0">
                  <a:pos x="1014708" y="2726437"/>
                </a:cxn>
                <a:cxn ang="0">
                  <a:pos x="832145" y="2866581"/>
                </a:cxn>
                <a:cxn ang="0">
                  <a:pos x="551933" y="2934529"/>
                </a:cxn>
                <a:cxn ang="0">
                  <a:pos x="84912" y="2734930"/>
                </a:cxn>
                <a:cxn ang="0">
                  <a:pos x="2615314" y="365223"/>
                </a:cxn>
                <a:cxn ang="0">
                  <a:pos x="2577103" y="331249"/>
                </a:cxn>
                <a:cxn ang="0">
                  <a:pos x="1180287" y="377964"/>
                </a:cxn>
                <a:cxn ang="0">
                  <a:pos x="819408" y="1201840"/>
                </a:cxn>
                <a:cxn ang="0">
                  <a:pos x="704776" y="1414179"/>
                </a:cxn>
                <a:cxn ang="0">
                  <a:pos x="547687" y="1872832"/>
                </a:cxn>
                <a:cxn ang="0">
                  <a:pos x="564670" y="1949275"/>
                </a:cxn>
                <a:cxn ang="0">
                  <a:pos x="377861" y="1957768"/>
                </a:cxn>
                <a:cxn ang="0">
                  <a:pos x="339651" y="2051197"/>
                </a:cxn>
                <a:cxn ang="0">
                  <a:pos x="246247" y="2089419"/>
                </a:cxn>
                <a:cxn ang="0">
                  <a:pos x="212282" y="2216822"/>
                </a:cxn>
                <a:cxn ang="0">
                  <a:pos x="152843" y="2255043"/>
                </a:cxn>
                <a:cxn ang="0">
                  <a:pos x="169825" y="2463136"/>
                </a:cxn>
                <a:cxn ang="0">
                  <a:pos x="131614" y="2492863"/>
                </a:cxn>
                <a:cxn ang="0">
                  <a:pos x="318423" y="2870827"/>
                </a:cxn>
                <a:cxn ang="0">
                  <a:pos x="534950" y="2849593"/>
                </a:cxn>
                <a:cxn ang="0">
                  <a:pos x="556178" y="2853840"/>
                </a:cxn>
                <a:cxn ang="0">
                  <a:pos x="785443" y="2802879"/>
                </a:cxn>
                <a:cxn ang="0">
                  <a:pos x="798180" y="2794385"/>
                </a:cxn>
                <a:cxn ang="0">
                  <a:pos x="955269" y="2675475"/>
                </a:cxn>
                <a:cxn ang="0">
                  <a:pos x="963760" y="2666982"/>
                </a:cxn>
                <a:cxn ang="0">
                  <a:pos x="1069901" y="2463136"/>
                </a:cxn>
                <a:cxn ang="0">
                  <a:pos x="1082638" y="2446149"/>
                </a:cxn>
                <a:cxn ang="0">
                  <a:pos x="1477482" y="2378200"/>
                </a:cxn>
                <a:cxn ang="0">
                  <a:pos x="1795905" y="2187095"/>
                </a:cxn>
                <a:cxn ang="0">
                  <a:pos x="2369067" y="2017223"/>
                </a:cxn>
                <a:cxn ang="0">
                  <a:pos x="2628051" y="377964"/>
                </a:cxn>
              </a:cxnLst>
              <a:pathLst>
                <a:path w="731" h="708">
                  <a:moveTo>
                    <a:pt x="20" y="644"/>
                  </a:moveTo>
                  <a:cubicBezTo>
                    <a:pt x="1" y="626"/>
                    <a:pt x="0" y="597"/>
                    <a:pt x="17" y="578"/>
                  </a:cubicBezTo>
                  <a:cubicBezTo>
                    <a:pt x="6" y="559"/>
                    <a:pt x="9" y="534"/>
                    <a:pt x="24" y="519"/>
                  </a:cubicBezTo>
                  <a:cubicBezTo>
                    <a:pt x="27" y="516"/>
                    <a:pt x="29" y="514"/>
                    <a:pt x="33" y="512"/>
                  </a:cubicBezTo>
                  <a:cubicBezTo>
                    <a:pt x="33" y="500"/>
                    <a:pt x="38" y="489"/>
                    <a:pt x="47" y="480"/>
                  </a:cubicBezTo>
                  <a:cubicBezTo>
                    <a:pt x="52" y="475"/>
                    <a:pt x="58" y="471"/>
                    <a:pt x="65" y="469"/>
                  </a:cubicBezTo>
                  <a:cubicBezTo>
                    <a:pt x="68" y="461"/>
                    <a:pt x="72" y="455"/>
                    <a:pt x="77" y="450"/>
                  </a:cubicBezTo>
                  <a:cubicBezTo>
                    <a:pt x="86" y="440"/>
                    <a:pt x="99" y="435"/>
                    <a:pt x="112" y="436"/>
                  </a:cubicBezTo>
                  <a:cubicBezTo>
                    <a:pt x="111" y="406"/>
                    <a:pt x="118" y="376"/>
                    <a:pt x="133" y="351"/>
                  </a:cubicBezTo>
                  <a:cubicBezTo>
                    <a:pt x="139" y="341"/>
                    <a:pt x="146" y="332"/>
                    <a:pt x="153" y="323"/>
                  </a:cubicBezTo>
                  <a:cubicBezTo>
                    <a:pt x="163" y="310"/>
                    <a:pt x="174" y="296"/>
                    <a:pt x="177" y="281"/>
                  </a:cubicBezTo>
                  <a:cubicBezTo>
                    <a:pt x="177" y="280"/>
                    <a:pt x="177" y="280"/>
                    <a:pt x="177" y="280"/>
                  </a:cubicBezTo>
                  <a:cubicBezTo>
                    <a:pt x="188" y="226"/>
                    <a:pt x="196" y="184"/>
                    <a:pt x="218" y="142"/>
                  </a:cubicBezTo>
                  <a:cubicBezTo>
                    <a:pt x="230" y="119"/>
                    <a:pt x="246" y="97"/>
                    <a:pt x="266" y="77"/>
                  </a:cubicBezTo>
                  <a:cubicBezTo>
                    <a:pt x="313" y="31"/>
                    <a:pt x="375" y="4"/>
                    <a:pt x="440" y="2"/>
                  </a:cubicBezTo>
                  <a:cubicBezTo>
                    <a:pt x="506" y="0"/>
                    <a:pt x="569" y="22"/>
                    <a:pt x="618" y="65"/>
                  </a:cubicBezTo>
                  <a:cubicBezTo>
                    <a:pt x="620" y="67"/>
                    <a:pt x="622" y="69"/>
                    <a:pt x="624" y="71"/>
                  </a:cubicBezTo>
                  <a:cubicBezTo>
                    <a:pt x="625" y="72"/>
                    <a:pt x="626" y="73"/>
                    <a:pt x="627" y="74"/>
                  </a:cubicBezTo>
                  <a:cubicBezTo>
                    <a:pt x="629" y="75"/>
                    <a:pt x="630" y="76"/>
                    <a:pt x="631" y="77"/>
                  </a:cubicBezTo>
                  <a:cubicBezTo>
                    <a:pt x="731" y="178"/>
                    <a:pt x="731" y="341"/>
                    <a:pt x="631" y="442"/>
                  </a:cubicBezTo>
                  <a:cubicBezTo>
                    <a:pt x="610" y="462"/>
                    <a:pt x="589" y="478"/>
                    <a:pt x="565" y="490"/>
                  </a:cubicBezTo>
                  <a:cubicBezTo>
                    <a:pt x="524" y="511"/>
                    <a:pt x="482" y="520"/>
                    <a:pt x="428" y="531"/>
                  </a:cubicBezTo>
                  <a:cubicBezTo>
                    <a:pt x="427" y="531"/>
                    <a:pt x="427" y="531"/>
                    <a:pt x="427" y="531"/>
                  </a:cubicBezTo>
                  <a:cubicBezTo>
                    <a:pt x="412" y="534"/>
                    <a:pt x="398" y="545"/>
                    <a:pt x="385" y="555"/>
                  </a:cubicBezTo>
                  <a:cubicBezTo>
                    <a:pt x="375" y="562"/>
                    <a:pt x="367" y="569"/>
                    <a:pt x="357" y="575"/>
                  </a:cubicBezTo>
                  <a:cubicBezTo>
                    <a:pt x="331" y="590"/>
                    <a:pt x="302" y="597"/>
                    <a:pt x="272" y="595"/>
                  </a:cubicBezTo>
                  <a:cubicBezTo>
                    <a:pt x="272" y="609"/>
                    <a:pt x="267" y="621"/>
                    <a:pt x="258" y="631"/>
                  </a:cubicBezTo>
                  <a:cubicBezTo>
                    <a:pt x="253" y="636"/>
                    <a:pt x="246" y="640"/>
                    <a:pt x="239" y="642"/>
                  </a:cubicBezTo>
                  <a:cubicBezTo>
                    <a:pt x="237" y="649"/>
                    <a:pt x="233" y="656"/>
                    <a:pt x="228" y="661"/>
                  </a:cubicBezTo>
                  <a:cubicBezTo>
                    <a:pt x="219" y="670"/>
                    <a:pt x="208" y="675"/>
                    <a:pt x="196" y="675"/>
                  </a:cubicBezTo>
                  <a:cubicBezTo>
                    <a:pt x="194" y="678"/>
                    <a:pt x="192" y="681"/>
                    <a:pt x="189" y="684"/>
                  </a:cubicBezTo>
                  <a:cubicBezTo>
                    <a:pt x="173" y="699"/>
                    <a:pt x="149" y="702"/>
                    <a:pt x="130" y="691"/>
                  </a:cubicBezTo>
                  <a:cubicBezTo>
                    <a:pt x="110" y="708"/>
                    <a:pt x="82" y="706"/>
                    <a:pt x="63" y="688"/>
                  </a:cubicBezTo>
                  <a:lnTo>
                    <a:pt x="20" y="644"/>
                  </a:lnTo>
                  <a:close/>
                  <a:moveTo>
                    <a:pt x="619" y="89"/>
                  </a:moveTo>
                  <a:cubicBezTo>
                    <a:pt x="618" y="88"/>
                    <a:pt x="617" y="87"/>
                    <a:pt x="616" y="86"/>
                  </a:cubicBezTo>
                  <a:cubicBezTo>
                    <a:pt x="615" y="85"/>
                    <a:pt x="614" y="84"/>
                    <a:pt x="613" y="83"/>
                  </a:cubicBezTo>
                  <a:cubicBezTo>
                    <a:pt x="611" y="81"/>
                    <a:pt x="609" y="79"/>
                    <a:pt x="607" y="78"/>
                  </a:cubicBezTo>
                  <a:cubicBezTo>
                    <a:pt x="561" y="37"/>
                    <a:pt x="502" y="16"/>
                    <a:pt x="441" y="18"/>
                  </a:cubicBezTo>
                  <a:cubicBezTo>
                    <a:pt x="379" y="20"/>
                    <a:pt x="321" y="45"/>
                    <a:pt x="278" y="89"/>
                  </a:cubicBezTo>
                  <a:cubicBezTo>
                    <a:pt x="259" y="108"/>
                    <a:pt x="244" y="128"/>
                    <a:pt x="232" y="150"/>
                  </a:cubicBezTo>
                  <a:cubicBezTo>
                    <a:pt x="212" y="189"/>
                    <a:pt x="204" y="231"/>
                    <a:pt x="193" y="283"/>
                  </a:cubicBezTo>
                  <a:cubicBezTo>
                    <a:pt x="193" y="285"/>
                    <a:pt x="193" y="285"/>
                    <a:pt x="193" y="285"/>
                  </a:cubicBezTo>
                  <a:cubicBezTo>
                    <a:pt x="189" y="303"/>
                    <a:pt x="177" y="318"/>
                    <a:pt x="166" y="333"/>
                  </a:cubicBezTo>
                  <a:cubicBezTo>
                    <a:pt x="159" y="342"/>
                    <a:pt x="153" y="350"/>
                    <a:pt x="147" y="359"/>
                  </a:cubicBezTo>
                  <a:cubicBezTo>
                    <a:pt x="133" y="384"/>
                    <a:pt x="126" y="413"/>
                    <a:pt x="129" y="441"/>
                  </a:cubicBezTo>
                  <a:cubicBezTo>
                    <a:pt x="130" y="445"/>
                    <a:pt x="131" y="449"/>
                    <a:pt x="131" y="453"/>
                  </a:cubicBezTo>
                  <a:cubicBezTo>
                    <a:pt x="133" y="459"/>
                    <a:pt x="133" y="459"/>
                    <a:pt x="133" y="459"/>
                  </a:cubicBezTo>
                  <a:cubicBezTo>
                    <a:pt x="127" y="456"/>
                    <a:pt x="127" y="456"/>
                    <a:pt x="127" y="456"/>
                  </a:cubicBezTo>
                  <a:cubicBezTo>
                    <a:pt x="115" y="449"/>
                    <a:pt x="99" y="451"/>
                    <a:pt x="89" y="461"/>
                  </a:cubicBezTo>
                  <a:cubicBezTo>
                    <a:pt x="84" y="467"/>
                    <a:pt x="81" y="473"/>
                    <a:pt x="80" y="480"/>
                  </a:cubicBezTo>
                  <a:cubicBezTo>
                    <a:pt x="80" y="483"/>
                    <a:pt x="80" y="483"/>
                    <a:pt x="80" y="483"/>
                  </a:cubicBezTo>
                  <a:cubicBezTo>
                    <a:pt x="77" y="483"/>
                    <a:pt x="77" y="483"/>
                    <a:pt x="77" y="483"/>
                  </a:cubicBezTo>
                  <a:cubicBezTo>
                    <a:pt x="70" y="484"/>
                    <a:pt x="63" y="487"/>
                    <a:pt x="58" y="492"/>
                  </a:cubicBezTo>
                  <a:cubicBezTo>
                    <a:pt x="51" y="499"/>
                    <a:pt x="48" y="510"/>
                    <a:pt x="49" y="520"/>
                  </a:cubicBezTo>
                  <a:cubicBezTo>
                    <a:pt x="50" y="522"/>
                    <a:pt x="50" y="522"/>
                    <a:pt x="50" y="522"/>
                  </a:cubicBezTo>
                  <a:cubicBezTo>
                    <a:pt x="48" y="523"/>
                    <a:pt x="48" y="523"/>
                    <a:pt x="48" y="523"/>
                  </a:cubicBezTo>
                  <a:cubicBezTo>
                    <a:pt x="43" y="525"/>
                    <a:pt x="39" y="527"/>
                    <a:pt x="36" y="531"/>
                  </a:cubicBezTo>
                  <a:cubicBezTo>
                    <a:pt x="23" y="543"/>
                    <a:pt x="23" y="564"/>
                    <a:pt x="36" y="576"/>
                  </a:cubicBezTo>
                  <a:cubicBezTo>
                    <a:pt x="40" y="580"/>
                    <a:pt x="40" y="580"/>
                    <a:pt x="40" y="580"/>
                  </a:cubicBezTo>
                  <a:cubicBezTo>
                    <a:pt x="37" y="582"/>
                    <a:pt x="37" y="582"/>
                    <a:pt x="37" y="582"/>
                  </a:cubicBezTo>
                  <a:cubicBezTo>
                    <a:pt x="35" y="583"/>
                    <a:pt x="33" y="585"/>
                    <a:pt x="31" y="587"/>
                  </a:cubicBezTo>
                  <a:cubicBezTo>
                    <a:pt x="19" y="599"/>
                    <a:pt x="19" y="620"/>
                    <a:pt x="31" y="633"/>
                  </a:cubicBezTo>
                  <a:cubicBezTo>
                    <a:pt x="75" y="676"/>
                    <a:pt x="75" y="676"/>
                    <a:pt x="75" y="676"/>
                  </a:cubicBezTo>
                  <a:cubicBezTo>
                    <a:pt x="88" y="689"/>
                    <a:pt x="108" y="689"/>
                    <a:pt x="121" y="677"/>
                  </a:cubicBezTo>
                  <a:cubicBezTo>
                    <a:pt x="123" y="675"/>
                    <a:pt x="124" y="673"/>
                    <a:pt x="126" y="671"/>
                  </a:cubicBezTo>
                  <a:cubicBezTo>
                    <a:pt x="127" y="668"/>
                    <a:pt x="127" y="668"/>
                    <a:pt x="127" y="668"/>
                  </a:cubicBezTo>
                  <a:cubicBezTo>
                    <a:pt x="131" y="672"/>
                    <a:pt x="131" y="672"/>
                    <a:pt x="131" y="672"/>
                  </a:cubicBezTo>
                  <a:cubicBezTo>
                    <a:pt x="144" y="684"/>
                    <a:pt x="165" y="685"/>
                    <a:pt x="177" y="672"/>
                  </a:cubicBezTo>
                  <a:cubicBezTo>
                    <a:pt x="181" y="669"/>
                    <a:pt x="183" y="665"/>
                    <a:pt x="185" y="660"/>
                  </a:cubicBezTo>
                  <a:cubicBezTo>
                    <a:pt x="186" y="658"/>
                    <a:pt x="186" y="658"/>
                    <a:pt x="186" y="658"/>
                  </a:cubicBezTo>
                  <a:cubicBezTo>
                    <a:pt x="188" y="658"/>
                    <a:pt x="188" y="658"/>
                    <a:pt x="188" y="658"/>
                  </a:cubicBezTo>
                  <a:cubicBezTo>
                    <a:pt x="198" y="660"/>
                    <a:pt x="209" y="657"/>
                    <a:pt x="216" y="649"/>
                  </a:cubicBezTo>
                  <a:cubicBezTo>
                    <a:pt x="221" y="644"/>
                    <a:pt x="224" y="638"/>
                    <a:pt x="225" y="630"/>
                  </a:cubicBezTo>
                  <a:cubicBezTo>
                    <a:pt x="225" y="628"/>
                    <a:pt x="225" y="628"/>
                    <a:pt x="225" y="628"/>
                  </a:cubicBezTo>
                  <a:cubicBezTo>
                    <a:pt x="227" y="628"/>
                    <a:pt x="227" y="628"/>
                    <a:pt x="227" y="628"/>
                  </a:cubicBezTo>
                  <a:cubicBezTo>
                    <a:pt x="235" y="627"/>
                    <a:pt x="241" y="624"/>
                    <a:pt x="246" y="619"/>
                  </a:cubicBezTo>
                  <a:cubicBezTo>
                    <a:pt x="256" y="609"/>
                    <a:pt x="259" y="593"/>
                    <a:pt x="252" y="580"/>
                  </a:cubicBezTo>
                  <a:cubicBezTo>
                    <a:pt x="249" y="575"/>
                    <a:pt x="249" y="575"/>
                    <a:pt x="249" y="575"/>
                  </a:cubicBezTo>
                  <a:cubicBezTo>
                    <a:pt x="255" y="576"/>
                    <a:pt x="255" y="576"/>
                    <a:pt x="255" y="576"/>
                  </a:cubicBezTo>
                  <a:cubicBezTo>
                    <a:pt x="259" y="577"/>
                    <a:pt x="263" y="578"/>
                    <a:pt x="266" y="578"/>
                  </a:cubicBezTo>
                  <a:cubicBezTo>
                    <a:pt x="295" y="581"/>
                    <a:pt x="324" y="575"/>
                    <a:pt x="348" y="560"/>
                  </a:cubicBezTo>
                  <a:cubicBezTo>
                    <a:pt x="357" y="555"/>
                    <a:pt x="366" y="549"/>
                    <a:pt x="374" y="542"/>
                  </a:cubicBezTo>
                  <a:cubicBezTo>
                    <a:pt x="389" y="530"/>
                    <a:pt x="405" y="518"/>
                    <a:pt x="423" y="515"/>
                  </a:cubicBezTo>
                  <a:cubicBezTo>
                    <a:pt x="425" y="514"/>
                    <a:pt x="425" y="514"/>
                    <a:pt x="425" y="514"/>
                  </a:cubicBezTo>
                  <a:cubicBezTo>
                    <a:pt x="477" y="504"/>
                    <a:pt x="519" y="496"/>
                    <a:pt x="558" y="475"/>
                  </a:cubicBezTo>
                  <a:cubicBezTo>
                    <a:pt x="580" y="464"/>
                    <a:pt x="600" y="449"/>
                    <a:pt x="619" y="430"/>
                  </a:cubicBezTo>
                  <a:cubicBezTo>
                    <a:pt x="713" y="336"/>
                    <a:pt x="713" y="183"/>
                    <a:pt x="619" y="89"/>
                  </a:cubicBezTo>
                  <a:close/>
                </a:path>
              </a:pathLst>
            </a:custGeom>
            <a:solidFill>
              <a:srgbClr val="3976BD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8793" name="Freeform 6"/>
            <p:cNvSpPr/>
            <p:nvPr/>
          </p:nvSpPr>
          <p:spPr>
            <a:xfrm>
              <a:off x="4959350" y="3660775"/>
              <a:ext cx="1554163" cy="1103313"/>
            </a:xfrm>
            <a:custGeom>
              <a:avLst/>
              <a:gdLst/>
              <a:ahLst/>
              <a:cxnLst>
                <a:cxn ang="0">
                  <a:pos x="1554163" y="649257"/>
                </a:cxn>
                <a:cxn ang="0">
                  <a:pos x="1532931" y="661987"/>
                </a:cxn>
                <a:cxn ang="0">
                  <a:pos x="989398" y="818997"/>
                </a:cxn>
                <a:cxn ang="0">
                  <a:pos x="980906" y="818997"/>
                </a:cxn>
                <a:cxn ang="0">
                  <a:pos x="743110" y="950546"/>
                </a:cxn>
                <a:cxn ang="0">
                  <a:pos x="641198" y="1022686"/>
                </a:cxn>
                <a:cxn ang="0">
                  <a:pos x="335461" y="1090582"/>
                </a:cxn>
                <a:cxn ang="0">
                  <a:pos x="46709" y="950546"/>
                </a:cxn>
                <a:cxn ang="0">
                  <a:pos x="0" y="903867"/>
                </a:cxn>
                <a:cxn ang="0">
                  <a:pos x="352446" y="551656"/>
                </a:cxn>
                <a:cxn ang="0">
                  <a:pos x="416142" y="403133"/>
                </a:cxn>
                <a:cxn ang="0">
                  <a:pos x="292997" y="377672"/>
                </a:cxn>
                <a:cxn ang="0">
                  <a:pos x="339707" y="203688"/>
                </a:cxn>
                <a:cxn ang="0">
                  <a:pos x="496822" y="161253"/>
                </a:cxn>
                <a:cxn ang="0">
                  <a:pos x="543532" y="297045"/>
                </a:cxn>
                <a:cxn ang="0">
                  <a:pos x="649691" y="258854"/>
                </a:cxn>
                <a:cxn ang="0">
                  <a:pos x="904471" y="0"/>
                </a:cxn>
                <a:cxn ang="0">
                  <a:pos x="1082818" y="178227"/>
                </a:cxn>
                <a:cxn ang="0">
                  <a:pos x="1099803" y="267341"/>
                </a:cxn>
                <a:cxn ang="0">
                  <a:pos x="963920" y="305532"/>
                </a:cxn>
                <a:cxn ang="0">
                  <a:pos x="1010630" y="466786"/>
                </a:cxn>
                <a:cxn ang="0">
                  <a:pos x="1159252" y="509221"/>
                </a:cxn>
                <a:cxn ang="0">
                  <a:pos x="1188977" y="403133"/>
                </a:cxn>
                <a:cxn ang="0">
                  <a:pos x="1329106" y="424351"/>
                </a:cxn>
                <a:cxn ang="0">
                  <a:pos x="1554163" y="649257"/>
                </a:cxn>
              </a:cxnLst>
              <a:pathLst>
                <a:path w="366" h="260">
                  <a:moveTo>
                    <a:pt x="366" y="153"/>
                  </a:moveTo>
                  <a:cubicBezTo>
                    <a:pt x="364" y="154"/>
                    <a:pt x="363" y="155"/>
                    <a:pt x="361" y="156"/>
                  </a:cubicBezTo>
                  <a:cubicBezTo>
                    <a:pt x="324" y="175"/>
                    <a:pt x="284" y="183"/>
                    <a:pt x="233" y="193"/>
                  </a:cubicBezTo>
                  <a:cubicBezTo>
                    <a:pt x="231" y="193"/>
                    <a:pt x="231" y="193"/>
                    <a:pt x="231" y="193"/>
                  </a:cubicBezTo>
                  <a:cubicBezTo>
                    <a:pt x="209" y="198"/>
                    <a:pt x="191" y="212"/>
                    <a:pt x="175" y="224"/>
                  </a:cubicBezTo>
                  <a:cubicBezTo>
                    <a:pt x="167" y="230"/>
                    <a:pt x="159" y="237"/>
                    <a:pt x="151" y="241"/>
                  </a:cubicBezTo>
                  <a:cubicBezTo>
                    <a:pt x="130" y="254"/>
                    <a:pt x="104" y="260"/>
                    <a:pt x="79" y="257"/>
                  </a:cubicBezTo>
                  <a:cubicBezTo>
                    <a:pt x="54" y="254"/>
                    <a:pt x="30" y="242"/>
                    <a:pt x="11" y="224"/>
                  </a:cubicBezTo>
                  <a:cubicBezTo>
                    <a:pt x="0" y="213"/>
                    <a:pt x="0" y="213"/>
                    <a:pt x="0" y="213"/>
                  </a:cubicBezTo>
                  <a:cubicBezTo>
                    <a:pt x="83" y="130"/>
                    <a:pt x="83" y="130"/>
                    <a:pt x="83" y="130"/>
                  </a:cubicBezTo>
                  <a:cubicBezTo>
                    <a:pt x="100" y="114"/>
                    <a:pt x="105" y="102"/>
                    <a:pt x="98" y="95"/>
                  </a:cubicBezTo>
                  <a:cubicBezTo>
                    <a:pt x="92" y="89"/>
                    <a:pt x="77" y="98"/>
                    <a:pt x="69" y="89"/>
                  </a:cubicBezTo>
                  <a:cubicBezTo>
                    <a:pt x="64" y="84"/>
                    <a:pt x="63" y="65"/>
                    <a:pt x="80" y="48"/>
                  </a:cubicBezTo>
                  <a:cubicBezTo>
                    <a:pt x="97" y="31"/>
                    <a:pt x="112" y="32"/>
                    <a:pt x="117" y="38"/>
                  </a:cubicBezTo>
                  <a:cubicBezTo>
                    <a:pt x="125" y="46"/>
                    <a:pt x="118" y="60"/>
                    <a:pt x="128" y="70"/>
                  </a:cubicBezTo>
                  <a:cubicBezTo>
                    <a:pt x="135" y="77"/>
                    <a:pt x="146" y="68"/>
                    <a:pt x="153" y="61"/>
                  </a:cubicBezTo>
                  <a:cubicBezTo>
                    <a:pt x="213" y="0"/>
                    <a:pt x="213" y="0"/>
                    <a:pt x="213" y="0"/>
                  </a:cubicBezTo>
                  <a:cubicBezTo>
                    <a:pt x="255" y="42"/>
                    <a:pt x="255" y="42"/>
                    <a:pt x="255" y="42"/>
                  </a:cubicBezTo>
                  <a:cubicBezTo>
                    <a:pt x="263" y="50"/>
                    <a:pt x="263" y="59"/>
                    <a:pt x="259" y="63"/>
                  </a:cubicBezTo>
                  <a:cubicBezTo>
                    <a:pt x="249" y="73"/>
                    <a:pt x="236" y="64"/>
                    <a:pt x="227" y="72"/>
                  </a:cubicBezTo>
                  <a:cubicBezTo>
                    <a:pt x="219" y="81"/>
                    <a:pt x="224" y="97"/>
                    <a:pt x="238" y="110"/>
                  </a:cubicBezTo>
                  <a:cubicBezTo>
                    <a:pt x="251" y="123"/>
                    <a:pt x="266" y="127"/>
                    <a:pt x="273" y="120"/>
                  </a:cubicBezTo>
                  <a:cubicBezTo>
                    <a:pt x="281" y="113"/>
                    <a:pt x="274" y="101"/>
                    <a:pt x="280" y="95"/>
                  </a:cubicBezTo>
                  <a:cubicBezTo>
                    <a:pt x="286" y="89"/>
                    <a:pt x="297" y="84"/>
                    <a:pt x="313" y="100"/>
                  </a:cubicBezTo>
                  <a:lnTo>
                    <a:pt x="366" y="153"/>
                  </a:lnTo>
                  <a:close/>
                </a:path>
              </a:pathLst>
            </a:custGeom>
            <a:solidFill>
              <a:srgbClr val="3976BD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8794" name="Freeform 7"/>
            <p:cNvSpPr/>
            <p:nvPr/>
          </p:nvSpPr>
          <p:spPr>
            <a:xfrm>
              <a:off x="5218113" y="2505075"/>
              <a:ext cx="1517650" cy="1155700"/>
            </a:xfrm>
            <a:custGeom>
              <a:avLst/>
              <a:gdLst/>
              <a:ahLst/>
              <a:cxnLst>
                <a:cxn ang="0">
                  <a:pos x="1207318" y="943255"/>
                </a:cxn>
                <a:cxn ang="0">
                  <a:pos x="1020268" y="989993"/>
                </a:cxn>
                <a:cxn ang="0">
                  <a:pos x="986259" y="871023"/>
                </a:cxn>
                <a:cxn ang="0">
                  <a:pos x="888484" y="913512"/>
                </a:cxn>
                <a:cxn ang="0">
                  <a:pos x="646170" y="1155700"/>
                </a:cxn>
                <a:cxn ang="0">
                  <a:pos x="471874" y="981495"/>
                </a:cxn>
                <a:cxn ang="0">
                  <a:pos x="429363" y="883770"/>
                </a:cxn>
                <a:cxn ang="0">
                  <a:pos x="565399" y="824286"/>
                </a:cxn>
                <a:cxn ang="0">
                  <a:pos x="488878" y="654330"/>
                </a:cxn>
                <a:cxn ang="0">
                  <a:pos x="323085" y="624587"/>
                </a:cxn>
                <a:cxn ang="0">
                  <a:pos x="284825" y="743556"/>
                </a:cxn>
                <a:cxn ang="0">
                  <a:pos x="157291" y="667076"/>
                </a:cxn>
                <a:cxn ang="0">
                  <a:pos x="0" y="509867"/>
                </a:cxn>
                <a:cxn ang="0">
                  <a:pos x="170044" y="288925"/>
                </a:cxn>
                <a:cxn ang="0">
                  <a:pos x="811964" y="8497"/>
                </a:cxn>
                <a:cxn ang="0">
                  <a:pos x="1470887" y="242187"/>
                </a:cxn>
                <a:cxn ang="0">
                  <a:pos x="1496394" y="263431"/>
                </a:cxn>
                <a:cxn ang="0">
                  <a:pos x="1504896" y="276178"/>
                </a:cxn>
                <a:cxn ang="0">
                  <a:pos x="1517650" y="288925"/>
                </a:cxn>
                <a:cxn ang="0">
                  <a:pos x="1152053" y="654330"/>
                </a:cxn>
                <a:cxn ang="0">
                  <a:pos x="1113793" y="735059"/>
                </a:cxn>
                <a:cxn ang="0">
                  <a:pos x="1224322" y="756303"/>
                </a:cxn>
                <a:cxn ang="0">
                  <a:pos x="1207318" y="943255"/>
                </a:cxn>
              </a:cxnLst>
              <a:pathLst>
                <a:path w="357" h="272">
                  <a:moveTo>
                    <a:pt x="284" y="222"/>
                  </a:moveTo>
                  <a:cubicBezTo>
                    <a:pt x="257" y="248"/>
                    <a:pt x="244" y="236"/>
                    <a:pt x="240" y="233"/>
                  </a:cubicBezTo>
                  <a:cubicBezTo>
                    <a:pt x="233" y="226"/>
                    <a:pt x="238" y="211"/>
                    <a:pt x="232" y="205"/>
                  </a:cubicBezTo>
                  <a:cubicBezTo>
                    <a:pt x="227" y="201"/>
                    <a:pt x="222" y="203"/>
                    <a:pt x="209" y="215"/>
                  </a:cubicBezTo>
                  <a:cubicBezTo>
                    <a:pt x="152" y="272"/>
                    <a:pt x="152" y="272"/>
                    <a:pt x="152" y="272"/>
                  </a:cubicBezTo>
                  <a:cubicBezTo>
                    <a:pt x="111" y="231"/>
                    <a:pt x="111" y="231"/>
                    <a:pt x="111" y="231"/>
                  </a:cubicBezTo>
                  <a:cubicBezTo>
                    <a:pt x="104" y="224"/>
                    <a:pt x="96" y="213"/>
                    <a:pt x="101" y="208"/>
                  </a:cubicBezTo>
                  <a:cubicBezTo>
                    <a:pt x="110" y="199"/>
                    <a:pt x="123" y="204"/>
                    <a:pt x="133" y="194"/>
                  </a:cubicBezTo>
                  <a:cubicBezTo>
                    <a:pt x="142" y="185"/>
                    <a:pt x="132" y="166"/>
                    <a:pt x="115" y="154"/>
                  </a:cubicBezTo>
                  <a:cubicBezTo>
                    <a:pt x="94" y="139"/>
                    <a:pt x="82" y="141"/>
                    <a:pt x="76" y="147"/>
                  </a:cubicBezTo>
                  <a:cubicBezTo>
                    <a:pt x="70" y="153"/>
                    <a:pt x="74" y="167"/>
                    <a:pt x="67" y="175"/>
                  </a:cubicBezTo>
                  <a:cubicBezTo>
                    <a:pt x="61" y="180"/>
                    <a:pt x="42" y="162"/>
                    <a:pt x="37" y="157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0" y="101"/>
                    <a:pt x="23" y="84"/>
                    <a:pt x="40" y="68"/>
                  </a:cubicBezTo>
                  <a:cubicBezTo>
                    <a:pt x="80" y="27"/>
                    <a:pt x="134" y="4"/>
                    <a:pt x="191" y="2"/>
                  </a:cubicBezTo>
                  <a:cubicBezTo>
                    <a:pt x="248" y="0"/>
                    <a:pt x="303" y="20"/>
                    <a:pt x="346" y="57"/>
                  </a:cubicBezTo>
                  <a:cubicBezTo>
                    <a:pt x="348" y="59"/>
                    <a:pt x="350" y="60"/>
                    <a:pt x="352" y="62"/>
                  </a:cubicBezTo>
                  <a:cubicBezTo>
                    <a:pt x="353" y="63"/>
                    <a:pt x="354" y="64"/>
                    <a:pt x="354" y="65"/>
                  </a:cubicBezTo>
                  <a:cubicBezTo>
                    <a:pt x="355" y="66"/>
                    <a:pt x="356" y="67"/>
                    <a:pt x="357" y="68"/>
                  </a:cubicBezTo>
                  <a:cubicBezTo>
                    <a:pt x="271" y="154"/>
                    <a:pt x="271" y="154"/>
                    <a:pt x="271" y="154"/>
                  </a:cubicBezTo>
                  <a:cubicBezTo>
                    <a:pt x="263" y="162"/>
                    <a:pt x="257" y="168"/>
                    <a:pt x="262" y="173"/>
                  </a:cubicBezTo>
                  <a:cubicBezTo>
                    <a:pt x="270" y="180"/>
                    <a:pt x="281" y="171"/>
                    <a:pt x="288" y="178"/>
                  </a:cubicBezTo>
                  <a:cubicBezTo>
                    <a:pt x="296" y="187"/>
                    <a:pt x="303" y="202"/>
                    <a:pt x="284" y="222"/>
                  </a:cubicBezTo>
                  <a:close/>
                </a:path>
              </a:pathLst>
            </a:custGeom>
            <a:solidFill>
              <a:srgbClr val="3976BD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8795" name="Freeform 8"/>
            <p:cNvSpPr/>
            <p:nvPr/>
          </p:nvSpPr>
          <p:spPr>
            <a:xfrm>
              <a:off x="4556125" y="4348163"/>
              <a:ext cx="623888" cy="620713"/>
            </a:xfrm>
            <a:custGeom>
              <a:avLst/>
              <a:gdLst/>
              <a:ahLst/>
              <a:cxnLst>
                <a:cxn ang="0">
                  <a:pos x="29708" y="123292"/>
                </a:cxn>
                <a:cxn ang="0">
                  <a:pos x="29708" y="25508"/>
                </a:cxn>
                <a:cxn ang="0">
                  <a:pos x="123079" y="25508"/>
                </a:cxn>
                <a:cxn ang="0">
                  <a:pos x="594179" y="501672"/>
                </a:cxn>
                <a:cxn ang="0">
                  <a:pos x="598423" y="595204"/>
                </a:cxn>
                <a:cxn ang="0">
                  <a:pos x="500808" y="595204"/>
                </a:cxn>
                <a:cxn ang="0">
                  <a:pos x="29708" y="123292"/>
                </a:cxn>
              </a:cxnLst>
              <a:pathLst>
                <a:path w="147" h="146">
                  <a:moveTo>
                    <a:pt x="7" y="29"/>
                  </a:moveTo>
                  <a:cubicBezTo>
                    <a:pt x="1" y="22"/>
                    <a:pt x="0" y="12"/>
                    <a:pt x="7" y="6"/>
                  </a:cubicBezTo>
                  <a:cubicBezTo>
                    <a:pt x="13" y="0"/>
                    <a:pt x="23" y="0"/>
                    <a:pt x="29" y="6"/>
                  </a:cubicBezTo>
                  <a:cubicBezTo>
                    <a:pt x="140" y="118"/>
                    <a:pt x="140" y="118"/>
                    <a:pt x="140" y="118"/>
                  </a:cubicBezTo>
                  <a:cubicBezTo>
                    <a:pt x="147" y="124"/>
                    <a:pt x="147" y="134"/>
                    <a:pt x="141" y="140"/>
                  </a:cubicBezTo>
                  <a:cubicBezTo>
                    <a:pt x="135" y="146"/>
                    <a:pt x="124" y="146"/>
                    <a:pt x="118" y="140"/>
                  </a:cubicBezTo>
                  <a:lnTo>
                    <a:pt x="7" y="29"/>
                  </a:lnTo>
                  <a:close/>
                </a:path>
              </a:pathLst>
            </a:custGeom>
            <a:solidFill>
              <a:srgbClr val="3976BD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8796" name="Freeform 9"/>
            <p:cNvSpPr/>
            <p:nvPr/>
          </p:nvSpPr>
          <p:spPr>
            <a:xfrm>
              <a:off x="4429125" y="4479925"/>
              <a:ext cx="619125" cy="620713"/>
            </a:xfrm>
            <a:custGeom>
              <a:avLst/>
              <a:gdLst/>
              <a:ahLst/>
              <a:cxnLst>
                <a:cxn ang="0">
                  <a:pos x="25443" y="119040"/>
                </a:cxn>
                <a:cxn ang="0">
                  <a:pos x="25443" y="25508"/>
                </a:cxn>
                <a:cxn ang="0">
                  <a:pos x="118736" y="25508"/>
                </a:cxn>
                <a:cxn ang="0">
                  <a:pos x="593681" y="497420"/>
                </a:cxn>
                <a:cxn ang="0">
                  <a:pos x="593681" y="595204"/>
                </a:cxn>
                <a:cxn ang="0">
                  <a:pos x="500388" y="590952"/>
                </a:cxn>
                <a:cxn ang="0">
                  <a:pos x="25443" y="119040"/>
                </a:cxn>
              </a:cxnLst>
              <a:pathLst>
                <a:path w="146" h="146">
                  <a:moveTo>
                    <a:pt x="6" y="28"/>
                  </a:moveTo>
                  <a:cubicBezTo>
                    <a:pt x="0" y="22"/>
                    <a:pt x="0" y="12"/>
                    <a:pt x="6" y="6"/>
                  </a:cubicBezTo>
                  <a:cubicBezTo>
                    <a:pt x="12" y="0"/>
                    <a:pt x="22" y="0"/>
                    <a:pt x="28" y="6"/>
                  </a:cubicBezTo>
                  <a:cubicBezTo>
                    <a:pt x="140" y="117"/>
                    <a:pt x="140" y="117"/>
                    <a:pt x="140" y="117"/>
                  </a:cubicBezTo>
                  <a:cubicBezTo>
                    <a:pt x="146" y="124"/>
                    <a:pt x="146" y="134"/>
                    <a:pt x="140" y="140"/>
                  </a:cubicBezTo>
                  <a:cubicBezTo>
                    <a:pt x="134" y="146"/>
                    <a:pt x="124" y="146"/>
                    <a:pt x="118" y="139"/>
                  </a:cubicBezTo>
                  <a:lnTo>
                    <a:pt x="6" y="28"/>
                  </a:lnTo>
                  <a:close/>
                </a:path>
              </a:pathLst>
            </a:custGeom>
            <a:solidFill>
              <a:srgbClr val="3976BD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8797" name="Freeform 10"/>
            <p:cNvSpPr/>
            <p:nvPr/>
          </p:nvSpPr>
          <p:spPr>
            <a:xfrm>
              <a:off x="4330700" y="4641850"/>
              <a:ext cx="557213" cy="552450"/>
            </a:xfrm>
            <a:custGeom>
              <a:avLst/>
              <a:gdLst/>
              <a:ahLst/>
              <a:cxnLst>
                <a:cxn ang="0">
                  <a:pos x="29774" y="123238"/>
                </a:cxn>
                <a:cxn ang="0">
                  <a:pos x="29774" y="25497"/>
                </a:cxn>
                <a:cxn ang="0">
                  <a:pos x="123352" y="29747"/>
                </a:cxn>
                <a:cxn ang="0">
                  <a:pos x="527438" y="433460"/>
                </a:cxn>
                <a:cxn ang="0">
                  <a:pos x="531691" y="526952"/>
                </a:cxn>
                <a:cxn ang="0">
                  <a:pos x="433860" y="526952"/>
                </a:cxn>
                <a:cxn ang="0">
                  <a:pos x="29774" y="123238"/>
                </a:cxn>
              </a:cxnLst>
              <a:pathLst>
                <a:path w="131" h="130">
                  <a:moveTo>
                    <a:pt x="7" y="29"/>
                  </a:moveTo>
                  <a:cubicBezTo>
                    <a:pt x="1" y="22"/>
                    <a:pt x="0" y="12"/>
                    <a:pt x="7" y="6"/>
                  </a:cubicBezTo>
                  <a:cubicBezTo>
                    <a:pt x="13" y="0"/>
                    <a:pt x="23" y="0"/>
                    <a:pt x="29" y="7"/>
                  </a:cubicBezTo>
                  <a:cubicBezTo>
                    <a:pt x="124" y="102"/>
                    <a:pt x="124" y="102"/>
                    <a:pt x="124" y="102"/>
                  </a:cubicBezTo>
                  <a:cubicBezTo>
                    <a:pt x="130" y="108"/>
                    <a:pt x="131" y="118"/>
                    <a:pt x="125" y="124"/>
                  </a:cubicBezTo>
                  <a:cubicBezTo>
                    <a:pt x="118" y="130"/>
                    <a:pt x="108" y="130"/>
                    <a:pt x="102" y="124"/>
                  </a:cubicBezTo>
                  <a:lnTo>
                    <a:pt x="7" y="29"/>
                  </a:lnTo>
                  <a:close/>
                </a:path>
              </a:pathLst>
            </a:custGeom>
            <a:solidFill>
              <a:srgbClr val="3976BD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8798" name="Freeform 11"/>
            <p:cNvSpPr/>
            <p:nvPr/>
          </p:nvSpPr>
          <p:spPr>
            <a:xfrm>
              <a:off x="4314825" y="4879975"/>
              <a:ext cx="330200" cy="334963"/>
            </a:xfrm>
            <a:custGeom>
              <a:avLst/>
              <a:gdLst/>
              <a:ahLst/>
              <a:cxnLst>
                <a:cxn ang="0">
                  <a:pos x="25400" y="122961"/>
                </a:cxn>
                <a:cxn ang="0">
                  <a:pos x="25400" y="29680"/>
                </a:cxn>
                <a:cxn ang="0">
                  <a:pos x="118533" y="29680"/>
                </a:cxn>
                <a:cxn ang="0">
                  <a:pos x="304800" y="216241"/>
                </a:cxn>
                <a:cxn ang="0">
                  <a:pos x="304800" y="309522"/>
                </a:cxn>
                <a:cxn ang="0">
                  <a:pos x="211666" y="309522"/>
                </a:cxn>
                <a:cxn ang="0">
                  <a:pos x="25400" y="122961"/>
                </a:cxn>
              </a:cxnLst>
              <a:pathLst>
                <a:path w="78" h="79">
                  <a:moveTo>
                    <a:pt x="6" y="29"/>
                  </a:moveTo>
                  <a:cubicBezTo>
                    <a:pt x="0" y="23"/>
                    <a:pt x="0" y="13"/>
                    <a:pt x="6" y="7"/>
                  </a:cubicBezTo>
                  <a:cubicBezTo>
                    <a:pt x="12" y="0"/>
                    <a:pt x="22" y="1"/>
                    <a:pt x="28" y="7"/>
                  </a:cubicBezTo>
                  <a:cubicBezTo>
                    <a:pt x="72" y="51"/>
                    <a:pt x="72" y="51"/>
                    <a:pt x="72" y="51"/>
                  </a:cubicBezTo>
                  <a:cubicBezTo>
                    <a:pt x="78" y="57"/>
                    <a:pt x="78" y="67"/>
                    <a:pt x="72" y="73"/>
                  </a:cubicBezTo>
                  <a:cubicBezTo>
                    <a:pt x="66" y="79"/>
                    <a:pt x="56" y="79"/>
                    <a:pt x="50" y="73"/>
                  </a:cubicBezTo>
                  <a:lnTo>
                    <a:pt x="6" y="29"/>
                  </a:lnTo>
                  <a:close/>
                </a:path>
              </a:pathLst>
            </a:custGeom>
            <a:solidFill>
              <a:srgbClr val="3976BD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8799" name="Freeform 12"/>
            <p:cNvSpPr>
              <a:spLocks noEditPoints="1"/>
            </p:cNvSpPr>
            <p:nvPr/>
          </p:nvSpPr>
          <p:spPr>
            <a:xfrm>
              <a:off x="4157663" y="1490663"/>
              <a:ext cx="3881438" cy="3881438"/>
            </a:xfrm>
            <a:custGeom>
              <a:avLst/>
              <a:gdLst/>
              <a:ahLst/>
              <a:cxnLst>
                <a:cxn ang="0">
                  <a:pos x="1813319" y="3864451"/>
                </a:cxn>
                <a:cxn ang="0">
                  <a:pos x="1800579" y="3834724"/>
                </a:cxn>
                <a:cxn ang="0">
                  <a:pos x="1800579" y="3711572"/>
                </a:cxn>
                <a:cxn ang="0">
                  <a:pos x="1847292" y="3664858"/>
                </a:cxn>
                <a:cxn ang="0">
                  <a:pos x="1881265" y="3677598"/>
                </a:cxn>
                <a:cxn ang="0">
                  <a:pos x="1894005" y="3711572"/>
                </a:cxn>
                <a:cxn ang="0">
                  <a:pos x="1894005" y="3834724"/>
                </a:cxn>
                <a:cxn ang="0">
                  <a:pos x="1847292" y="3881438"/>
                </a:cxn>
                <a:cxn ang="0">
                  <a:pos x="1813319" y="3864451"/>
                </a:cxn>
                <a:cxn ang="0">
                  <a:pos x="12739" y="2068118"/>
                </a:cxn>
                <a:cxn ang="0">
                  <a:pos x="0" y="2034145"/>
                </a:cxn>
                <a:cxn ang="0">
                  <a:pos x="46713" y="1987432"/>
                </a:cxn>
                <a:cxn ang="0">
                  <a:pos x="169865" y="1987432"/>
                </a:cxn>
                <a:cxn ang="0">
                  <a:pos x="203839" y="2000172"/>
                </a:cxn>
                <a:cxn ang="0">
                  <a:pos x="216579" y="2034145"/>
                </a:cxn>
                <a:cxn ang="0">
                  <a:pos x="203839" y="2068118"/>
                </a:cxn>
                <a:cxn ang="0">
                  <a:pos x="169865" y="2080858"/>
                </a:cxn>
                <a:cxn ang="0">
                  <a:pos x="46713" y="2080858"/>
                </a:cxn>
                <a:cxn ang="0">
                  <a:pos x="12739" y="2068118"/>
                </a:cxn>
                <a:cxn ang="0">
                  <a:pos x="3002381" y="3252933"/>
                </a:cxn>
                <a:cxn ang="0">
                  <a:pos x="3002381" y="3184987"/>
                </a:cxn>
                <a:cxn ang="0">
                  <a:pos x="3066081" y="3184987"/>
                </a:cxn>
                <a:cxn ang="0">
                  <a:pos x="3218960" y="3337866"/>
                </a:cxn>
                <a:cxn ang="0">
                  <a:pos x="3218960" y="3405813"/>
                </a:cxn>
                <a:cxn ang="0">
                  <a:pos x="3151014" y="3405813"/>
                </a:cxn>
                <a:cxn ang="0">
                  <a:pos x="3002381" y="3252933"/>
                </a:cxn>
                <a:cxn ang="0">
                  <a:pos x="475624" y="726177"/>
                </a:cxn>
                <a:cxn ang="0">
                  <a:pos x="475624" y="662477"/>
                </a:cxn>
                <a:cxn ang="0">
                  <a:pos x="539324" y="662477"/>
                </a:cxn>
                <a:cxn ang="0">
                  <a:pos x="692203" y="815356"/>
                </a:cxn>
                <a:cxn ang="0">
                  <a:pos x="692203" y="879056"/>
                </a:cxn>
                <a:cxn ang="0">
                  <a:pos x="628504" y="879056"/>
                </a:cxn>
                <a:cxn ang="0">
                  <a:pos x="475624" y="726177"/>
                </a:cxn>
                <a:cxn ang="0">
                  <a:pos x="1813319" y="386445"/>
                </a:cxn>
                <a:cxn ang="0">
                  <a:pos x="1800579" y="356718"/>
                </a:cxn>
                <a:cxn ang="0">
                  <a:pos x="1800579" y="46713"/>
                </a:cxn>
                <a:cxn ang="0">
                  <a:pos x="1847292" y="0"/>
                </a:cxn>
                <a:cxn ang="0">
                  <a:pos x="1881265" y="12739"/>
                </a:cxn>
                <a:cxn ang="0">
                  <a:pos x="1894005" y="46713"/>
                </a:cxn>
                <a:cxn ang="0">
                  <a:pos x="1894005" y="356718"/>
                </a:cxn>
                <a:cxn ang="0">
                  <a:pos x="1881265" y="386445"/>
                </a:cxn>
                <a:cxn ang="0">
                  <a:pos x="1847292" y="403431"/>
                </a:cxn>
                <a:cxn ang="0">
                  <a:pos x="1813319" y="386445"/>
                </a:cxn>
                <a:cxn ang="0">
                  <a:pos x="3490746" y="2059625"/>
                </a:cxn>
                <a:cxn ang="0">
                  <a:pos x="3478006" y="2025651"/>
                </a:cxn>
                <a:cxn ang="0">
                  <a:pos x="3528966" y="1978938"/>
                </a:cxn>
                <a:cxn ang="0">
                  <a:pos x="3834724" y="1991678"/>
                </a:cxn>
                <a:cxn ang="0">
                  <a:pos x="3868698" y="2004418"/>
                </a:cxn>
                <a:cxn ang="0">
                  <a:pos x="3881438" y="2042638"/>
                </a:cxn>
                <a:cxn ang="0">
                  <a:pos x="3830478" y="2085105"/>
                </a:cxn>
                <a:cxn ang="0">
                  <a:pos x="3524719" y="2076611"/>
                </a:cxn>
                <a:cxn ang="0">
                  <a:pos x="3490746" y="2059625"/>
                </a:cxn>
                <a:cxn ang="0">
                  <a:pos x="3002381" y="879056"/>
                </a:cxn>
                <a:cxn ang="0">
                  <a:pos x="3002381" y="815356"/>
                </a:cxn>
                <a:cxn ang="0">
                  <a:pos x="3269920" y="543571"/>
                </a:cxn>
                <a:cxn ang="0">
                  <a:pos x="3337866" y="543571"/>
                </a:cxn>
                <a:cxn ang="0">
                  <a:pos x="3337866" y="607270"/>
                </a:cxn>
                <a:cxn ang="0">
                  <a:pos x="3066081" y="879056"/>
                </a:cxn>
                <a:cxn ang="0">
                  <a:pos x="3002381" y="879056"/>
                </a:cxn>
              </a:cxnLst>
              <a:pathLst>
                <a:path w="914" h="914">
                  <a:moveTo>
                    <a:pt x="427" y="910"/>
                  </a:moveTo>
                  <a:cubicBezTo>
                    <a:pt x="425" y="908"/>
                    <a:pt x="424" y="906"/>
                    <a:pt x="424" y="903"/>
                  </a:cubicBezTo>
                  <a:cubicBezTo>
                    <a:pt x="424" y="874"/>
                    <a:pt x="424" y="874"/>
                    <a:pt x="424" y="874"/>
                  </a:cubicBezTo>
                  <a:cubicBezTo>
                    <a:pt x="424" y="868"/>
                    <a:pt x="429" y="863"/>
                    <a:pt x="435" y="863"/>
                  </a:cubicBezTo>
                  <a:cubicBezTo>
                    <a:pt x="438" y="863"/>
                    <a:pt x="441" y="864"/>
                    <a:pt x="443" y="866"/>
                  </a:cubicBezTo>
                  <a:cubicBezTo>
                    <a:pt x="445" y="868"/>
                    <a:pt x="446" y="871"/>
                    <a:pt x="446" y="874"/>
                  </a:cubicBezTo>
                  <a:cubicBezTo>
                    <a:pt x="446" y="903"/>
                    <a:pt x="446" y="903"/>
                    <a:pt x="446" y="903"/>
                  </a:cubicBezTo>
                  <a:cubicBezTo>
                    <a:pt x="446" y="909"/>
                    <a:pt x="441" y="914"/>
                    <a:pt x="435" y="914"/>
                  </a:cubicBezTo>
                  <a:cubicBezTo>
                    <a:pt x="432" y="914"/>
                    <a:pt x="429" y="913"/>
                    <a:pt x="427" y="910"/>
                  </a:cubicBezTo>
                  <a:close/>
                  <a:moveTo>
                    <a:pt x="3" y="487"/>
                  </a:moveTo>
                  <a:cubicBezTo>
                    <a:pt x="1" y="485"/>
                    <a:pt x="0" y="482"/>
                    <a:pt x="0" y="479"/>
                  </a:cubicBezTo>
                  <a:cubicBezTo>
                    <a:pt x="0" y="473"/>
                    <a:pt x="5" y="468"/>
                    <a:pt x="11" y="468"/>
                  </a:cubicBezTo>
                  <a:cubicBezTo>
                    <a:pt x="40" y="468"/>
                    <a:pt x="40" y="468"/>
                    <a:pt x="40" y="468"/>
                  </a:cubicBezTo>
                  <a:cubicBezTo>
                    <a:pt x="43" y="468"/>
                    <a:pt x="46" y="469"/>
                    <a:pt x="48" y="471"/>
                  </a:cubicBezTo>
                  <a:cubicBezTo>
                    <a:pt x="50" y="473"/>
                    <a:pt x="51" y="476"/>
                    <a:pt x="51" y="479"/>
                  </a:cubicBezTo>
                  <a:cubicBezTo>
                    <a:pt x="51" y="482"/>
                    <a:pt x="50" y="485"/>
                    <a:pt x="48" y="487"/>
                  </a:cubicBezTo>
                  <a:cubicBezTo>
                    <a:pt x="46" y="489"/>
                    <a:pt x="43" y="490"/>
                    <a:pt x="40" y="490"/>
                  </a:cubicBezTo>
                  <a:cubicBezTo>
                    <a:pt x="11" y="490"/>
                    <a:pt x="11" y="490"/>
                    <a:pt x="11" y="490"/>
                  </a:cubicBezTo>
                  <a:cubicBezTo>
                    <a:pt x="8" y="490"/>
                    <a:pt x="5" y="489"/>
                    <a:pt x="3" y="487"/>
                  </a:cubicBezTo>
                  <a:close/>
                  <a:moveTo>
                    <a:pt x="707" y="766"/>
                  </a:moveTo>
                  <a:cubicBezTo>
                    <a:pt x="702" y="762"/>
                    <a:pt x="702" y="755"/>
                    <a:pt x="707" y="750"/>
                  </a:cubicBezTo>
                  <a:cubicBezTo>
                    <a:pt x="711" y="746"/>
                    <a:pt x="718" y="746"/>
                    <a:pt x="722" y="750"/>
                  </a:cubicBezTo>
                  <a:cubicBezTo>
                    <a:pt x="758" y="786"/>
                    <a:pt x="758" y="786"/>
                    <a:pt x="758" y="786"/>
                  </a:cubicBezTo>
                  <a:cubicBezTo>
                    <a:pt x="762" y="791"/>
                    <a:pt x="762" y="798"/>
                    <a:pt x="758" y="802"/>
                  </a:cubicBezTo>
                  <a:cubicBezTo>
                    <a:pt x="754" y="806"/>
                    <a:pt x="747" y="806"/>
                    <a:pt x="742" y="802"/>
                  </a:cubicBezTo>
                  <a:lnTo>
                    <a:pt x="707" y="766"/>
                  </a:lnTo>
                  <a:close/>
                  <a:moveTo>
                    <a:pt x="112" y="171"/>
                  </a:moveTo>
                  <a:cubicBezTo>
                    <a:pt x="107" y="167"/>
                    <a:pt x="107" y="160"/>
                    <a:pt x="112" y="156"/>
                  </a:cubicBezTo>
                  <a:cubicBezTo>
                    <a:pt x="116" y="151"/>
                    <a:pt x="123" y="151"/>
                    <a:pt x="127" y="156"/>
                  </a:cubicBezTo>
                  <a:cubicBezTo>
                    <a:pt x="163" y="192"/>
                    <a:pt x="163" y="192"/>
                    <a:pt x="163" y="192"/>
                  </a:cubicBezTo>
                  <a:cubicBezTo>
                    <a:pt x="168" y="196"/>
                    <a:pt x="168" y="203"/>
                    <a:pt x="163" y="207"/>
                  </a:cubicBezTo>
                  <a:cubicBezTo>
                    <a:pt x="159" y="212"/>
                    <a:pt x="152" y="212"/>
                    <a:pt x="148" y="207"/>
                  </a:cubicBezTo>
                  <a:lnTo>
                    <a:pt x="112" y="171"/>
                  </a:lnTo>
                  <a:close/>
                  <a:moveTo>
                    <a:pt x="427" y="91"/>
                  </a:moveTo>
                  <a:cubicBezTo>
                    <a:pt x="425" y="89"/>
                    <a:pt x="424" y="87"/>
                    <a:pt x="424" y="84"/>
                  </a:cubicBezTo>
                  <a:cubicBezTo>
                    <a:pt x="424" y="11"/>
                    <a:pt x="424" y="11"/>
                    <a:pt x="424" y="11"/>
                  </a:cubicBezTo>
                  <a:cubicBezTo>
                    <a:pt x="424" y="5"/>
                    <a:pt x="429" y="0"/>
                    <a:pt x="435" y="0"/>
                  </a:cubicBezTo>
                  <a:cubicBezTo>
                    <a:pt x="438" y="0"/>
                    <a:pt x="441" y="1"/>
                    <a:pt x="443" y="3"/>
                  </a:cubicBezTo>
                  <a:cubicBezTo>
                    <a:pt x="445" y="5"/>
                    <a:pt x="446" y="8"/>
                    <a:pt x="446" y="11"/>
                  </a:cubicBezTo>
                  <a:cubicBezTo>
                    <a:pt x="446" y="84"/>
                    <a:pt x="446" y="84"/>
                    <a:pt x="446" y="84"/>
                  </a:cubicBezTo>
                  <a:cubicBezTo>
                    <a:pt x="446" y="87"/>
                    <a:pt x="445" y="89"/>
                    <a:pt x="443" y="91"/>
                  </a:cubicBezTo>
                  <a:cubicBezTo>
                    <a:pt x="441" y="94"/>
                    <a:pt x="438" y="95"/>
                    <a:pt x="435" y="95"/>
                  </a:cubicBezTo>
                  <a:cubicBezTo>
                    <a:pt x="432" y="95"/>
                    <a:pt x="429" y="94"/>
                    <a:pt x="427" y="91"/>
                  </a:cubicBezTo>
                  <a:close/>
                  <a:moveTo>
                    <a:pt x="822" y="485"/>
                  </a:moveTo>
                  <a:cubicBezTo>
                    <a:pt x="820" y="483"/>
                    <a:pt x="819" y="480"/>
                    <a:pt x="819" y="477"/>
                  </a:cubicBezTo>
                  <a:cubicBezTo>
                    <a:pt x="819" y="471"/>
                    <a:pt x="824" y="466"/>
                    <a:pt x="831" y="466"/>
                  </a:cubicBezTo>
                  <a:cubicBezTo>
                    <a:pt x="903" y="469"/>
                    <a:pt x="903" y="469"/>
                    <a:pt x="903" y="469"/>
                  </a:cubicBezTo>
                  <a:cubicBezTo>
                    <a:pt x="906" y="469"/>
                    <a:pt x="909" y="470"/>
                    <a:pt x="911" y="472"/>
                  </a:cubicBezTo>
                  <a:cubicBezTo>
                    <a:pt x="913" y="475"/>
                    <a:pt x="914" y="478"/>
                    <a:pt x="914" y="481"/>
                  </a:cubicBezTo>
                  <a:cubicBezTo>
                    <a:pt x="914" y="487"/>
                    <a:pt x="909" y="492"/>
                    <a:pt x="902" y="491"/>
                  </a:cubicBezTo>
                  <a:cubicBezTo>
                    <a:pt x="830" y="489"/>
                    <a:pt x="830" y="489"/>
                    <a:pt x="830" y="489"/>
                  </a:cubicBezTo>
                  <a:cubicBezTo>
                    <a:pt x="827" y="488"/>
                    <a:pt x="824" y="487"/>
                    <a:pt x="822" y="485"/>
                  </a:cubicBezTo>
                  <a:close/>
                  <a:moveTo>
                    <a:pt x="707" y="207"/>
                  </a:moveTo>
                  <a:cubicBezTo>
                    <a:pt x="702" y="203"/>
                    <a:pt x="702" y="196"/>
                    <a:pt x="707" y="192"/>
                  </a:cubicBezTo>
                  <a:cubicBezTo>
                    <a:pt x="770" y="128"/>
                    <a:pt x="770" y="128"/>
                    <a:pt x="770" y="128"/>
                  </a:cubicBezTo>
                  <a:cubicBezTo>
                    <a:pt x="775" y="123"/>
                    <a:pt x="782" y="123"/>
                    <a:pt x="786" y="128"/>
                  </a:cubicBezTo>
                  <a:cubicBezTo>
                    <a:pt x="790" y="132"/>
                    <a:pt x="790" y="139"/>
                    <a:pt x="786" y="143"/>
                  </a:cubicBezTo>
                  <a:cubicBezTo>
                    <a:pt x="722" y="207"/>
                    <a:pt x="722" y="207"/>
                    <a:pt x="722" y="207"/>
                  </a:cubicBezTo>
                  <a:cubicBezTo>
                    <a:pt x="718" y="212"/>
                    <a:pt x="711" y="212"/>
                    <a:pt x="707" y="207"/>
                  </a:cubicBezTo>
                  <a:close/>
                </a:path>
              </a:pathLst>
            </a:custGeom>
            <a:solidFill>
              <a:srgbClr val="3976BD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456565" y="1600200"/>
            <a:ext cx="8687435" cy="4639945"/>
          </a:xfrm>
        </p:spPr>
        <p:txBody>
          <a:bodyPr/>
          <a:p>
            <a:pPr marL="0" indent="0">
              <a:buNone/>
            </a:pPr>
            <a:r>
              <a:rPr lang="en-US" altLang="zh-CN" sz="2400" b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2.  hardly,  little, scarcely, seldom, never, not only, no sooner, </a:t>
            </a:r>
            <a:endParaRPr lang="en-US" altLang="zh-CN" sz="2400" b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400" b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not only … (but also), not until… 等具有否定意义的词或词组位于句首，句子用</a:t>
            </a:r>
            <a:r>
              <a:rPr lang="en-US" altLang="zh-CN" sz="2400" b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部分倒装。</a:t>
            </a:r>
            <a:endParaRPr lang="en-US" altLang="zh-CN" sz="2400" b="0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2400" b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Eg:</a:t>
            </a:r>
            <a:endParaRPr lang="en-US" altLang="zh-CN" sz="2400" b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2400" b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 No sooner had I got home than it began to rain.</a:t>
            </a:r>
            <a:endParaRPr lang="en-US" altLang="zh-CN" sz="2400" b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2400" b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  我刚到家就下起了雨。</a:t>
            </a:r>
            <a:endParaRPr lang="en-US" altLang="zh-CN" sz="2400" b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2400" b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  Seldom do I go to work by bus.</a:t>
            </a:r>
            <a:endParaRPr lang="en-US" altLang="zh-CN" sz="2400" b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2400" b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  我很少乘公共汽车上班。</a:t>
            </a:r>
            <a:endParaRPr lang="en-US" altLang="zh-CN" sz="2400" b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2400" b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  Not until twelve o'clock did she go to bed last night .</a:t>
            </a:r>
            <a:endParaRPr lang="en-US" altLang="zh-CN" sz="2400" b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2400" b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  她昨晚十二点才上床睡觉。</a:t>
            </a:r>
            <a:endParaRPr lang="en-US" altLang="zh-CN" sz="2400" b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grpSp>
        <p:nvGrpSpPr>
          <p:cNvPr id="174" name="组合 1"/>
          <p:cNvGrpSpPr/>
          <p:nvPr/>
        </p:nvGrpSpPr>
        <p:grpSpPr>
          <a:xfrm>
            <a:off x="544830" y="662305"/>
            <a:ext cx="554038" cy="588963"/>
            <a:chOff x="4157663" y="1490663"/>
            <a:chExt cx="3881438" cy="3881438"/>
          </a:xfrm>
        </p:grpSpPr>
        <p:sp>
          <p:nvSpPr>
            <p:cNvPr id="28792" name="Freeform 5"/>
            <p:cNvSpPr>
              <a:spLocks noEditPoints="1"/>
            </p:cNvSpPr>
            <p:nvPr/>
          </p:nvSpPr>
          <p:spPr>
            <a:xfrm>
              <a:off x="4157663" y="2365375"/>
              <a:ext cx="3103563" cy="3006725"/>
            </a:xfrm>
            <a:custGeom>
              <a:avLst/>
              <a:gdLst/>
              <a:ahLst/>
              <a:cxnLst>
                <a:cxn ang="0">
                  <a:pos x="72175" y="2454642"/>
                </a:cxn>
                <a:cxn ang="0">
                  <a:pos x="140106" y="2174354"/>
                </a:cxn>
                <a:cxn ang="0">
                  <a:pos x="275966" y="1991742"/>
                </a:cxn>
                <a:cxn ang="0">
                  <a:pos x="475511" y="1851599"/>
                </a:cxn>
                <a:cxn ang="0">
                  <a:pos x="649582" y="1371712"/>
                </a:cxn>
                <a:cxn ang="0">
                  <a:pos x="751478" y="1189100"/>
                </a:cxn>
                <a:cxn ang="0">
                  <a:pos x="1129340" y="327002"/>
                </a:cxn>
                <a:cxn ang="0">
                  <a:pos x="2623805" y="276041"/>
                </a:cxn>
                <a:cxn ang="0">
                  <a:pos x="2662016" y="314262"/>
                </a:cxn>
                <a:cxn ang="0">
                  <a:pos x="2678998" y="1877079"/>
                </a:cxn>
                <a:cxn ang="0">
                  <a:pos x="1817134" y="2255043"/>
                </a:cxn>
                <a:cxn ang="0">
                  <a:pos x="1634571" y="2356966"/>
                </a:cxn>
                <a:cxn ang="0">
                  <a:pos x="1154814" y="2526838"/>
                </a:cxn>
                <a:cxn ang="0">
                  <a:pos x="1014708" y="2726437"/>
                </a:cxn>
                <a:cxn ang="0">
                  <a:pos x="832145" y="2866581"/>
                </a:cxn>
                <a:cxn ang="0">
                  <a:pos x="551933" y="2934529"/>
                </a:cxn>
                <a:cxn ang="0">
                  <a:pos x="84912" y="2734930"/>
                </a:cxn>
                <a:cxn ang="0">
                  <a:pos x="2615314" y="365223"/>
                </a:cxn>
                <a:cxn ang="0">
                  <a:pos x="2577103" y="331249"/>
                </a:cxn>
                <a:cxn ang="0">
                  <a:pos x="1180287" y="377964"/>
                </a:cxn>
                <a:cxn ang="0">
                  <a:pos x="819408" y="1201840"/>
                </a:cxn>
                <a:cxn ang="0">
                  <a:pos x="704776" y="1414179"/>
                </a:cxn>
                <a:cxn ang="0">
                  <a:pos x="547687" y="1872832"/>
                </a:cxn>
                <a:cxn ang="0">
                  <a:pos x="564670" y="1949275"/>
                </a:cxn>
                <a:cxn ang="0">
                  <a:pos x="377861" y="1957768"/>
                </a:cxn>
                <a:cxn ang="0">
                  <a:pos x="339651" y="2051197"/>
                </a:cxn>
                <a:cxn ang="0">
                  <a:pos x="246247" y="2089419"/>
                </a:cxn>
                <a:cxn ang="0">
                  <a:pos x="212282" y="2216822"/>
                </a:cxn>
                <a:cxn ang="0">
                  <a:pos x="152843" y="2255043"/>
                </a:cxn>
                <a:cxn ang="0">
                  <a:pos x="169825" y="2463136"/>
                </a:cxn>
                <a:cxn ang="0">
                  <a:pos x="131614" y="2492863"/>
                </a:cxn>
                <a:cxn ang="0">
                  <a:pos x="318423" y="2870827"/>
                </a:cxn>
                <a:cxn ang="0">
                  <a:pos x="534950" y="2849593"/>
                </a:cxn>
                <a:cxn ang="0">
                  <a:pos x="556178" y="2853840"/>
                </a:cxn>
                <a:cxn ang="0">
                  <a:pos x="785443" y="2802879"/>
                </a:cxn>
                <a:cxn ang="0">
                  <a:pos x="798180" y="2794385"/>
                </a:cxn>
                <a:cxn ang="0">
                  <a:pos x="955269" y="2675475"/>
                </a:cxn>
                <a:cxn ang="0">
                  <a:pos x="963760" y="2666982"/>
                </a:cxn>
                <a:cxn ang="0">
                  <a:pos x="1069901" y="2463136"/>
                </a:cxn>
                <a:cxn ang="0">
                  <a:pos x="1082638" y="2446149"/>
                </a:cxn>
                <a:cxn ang="0">
                  <a:pos x="1477482" y="2378200"/>
                </a:cxn>
                <a:cxn ang="0">
                  <a:pos x="1795905" y="2187095"/>
                </a:cxn>
                <a:cxn ang="0">
                  <a:pos x="2369067" y="2017223"/>
                </a:cxn>
                <a:cxn ang="0">
                  <a:pos x="2628051" y="377964"/>
                </a:cxn>
              </a:cxnLst>
              <a:pathLst>
                <a:path w="731" h="708">
                  <a:moveTo>
                    <a:pt x="20" y="644"/>
                  </a:moveTo>
                  <a:cubicBezTo>
                    <a:pt x="1" y="626"/>
                    <a:pt x="0" y="597"/>
                    <a:pt x="17" y="578"/>
                  </a:cubicBezTo>
                  <a:cubicBezTo>
                    <a:pt x="6" y="559"/>
                    <a:pt x="9" y="534"/>
                    <a:pt x="24" y="519"/>
                  </a:cubicBezTo>
                  <a:cubicBezTo>
                    <a:pt x="27" y="516"/>
                    <a:pt x="29" y="514"/>
                    <a:pt x="33" y="512"/>
                  </a:cubicBezTo>
                  <a:cubicBezTo>
                    <a:pt x="33" y="500"/>
                    <a:pt x="38" y="489"/>
                    <a:pt x="47" y="480"/>
                  </a:cubicBezTo>
                  <a:cubicBezTo>
                    <a:pt x="52" y="475"/>
                    <a:pt x="58" y="471"/>
                    <a:pt x="65" y="469"/>
                  </a:cubicBezTo>
                  <a:cubicBezTo>
                    <a:pt x="68" y="461"/>
                    <a:pt x="72" y="455"/>
                    <a:pt x="77" y="450"/>
                  </a:cubicBezTo>
                  <a:cubicBezTo>
                    <a:pt x="86" y="440"/>
                    <a:pt x="99" y="435"/>
                    <a:pt x="112" y="436"/>
                  </a:cubicBezTo>
                  <a:cubicBezTo>
                    <a:pt x="111" y="406"/>
                    <a:pt x="118" y="376"/>
                    <a:pt x="133" y="351"/>
                  </a:cubicBezTo>
                  <a:cubicBezTo>
                    <a:pt x="139" y="341"/>
                    <a:pt x="146" y="332"/>
                    <a:pt x="153" y="323"/>
                  </a:cubicBezTo>
                  <a:cubicBezTo>
                    <a:pt x="163" y="310"/>
                    <a:pt x="174" y="296"/>
                    <a:pt x="177" y="281"/>
                  </a:cubicBezTo>
                  <a:cubicBezTo>
                    <a:pt x="177" y="280"/>
                    <a:pt x="177" y="280"/>
                    <a:pt x="177" y="280"/>
                  </a:cubicBezTo>
                  <a:cubicBezTo>
                    <a:pt x="188" y="226"/>
                    <a:pt x="196" y="184"/>
                    <a:pt x="218" y="142"/>
                  </a:cubicBezTo>
                  <a:cubicBezTo>
                    <a:pt x="230" y="119"/>
                    <a:pt x="246" y="97"/>
                    <a:pt x="266" y="77"/>
                  </a:cubicBezTo>
                  <a:cubicBezTo>
                    <a:pt x="313" y="31"/>
                    <a:pt x="375" y="4"/>
                    <a:pt x="440" y="2"/>
                  </a:cubicBezTo>
                  <a:cubicBezTo>
                    <a:pt x="506" y="0"/>
                    <a:pt x="569" y="22"/>
                    <a:pt x="618" y="65"/>
                  </a:cubicBezTo>
                  <a:cubicBezTo>
                    <a:pt x="620" y="67"/>
                    <a:pt x="622" y="69"/>
                    <a:pt x="624" y="71"/>
                  </a:cubicBezTo>
                  <a:cubicBezTo>
                    <a:pt x="625" y="72"/>
                    <a:pt x="626" y="73"/>
                    <a:pt x="627" y="74"/>
                  </a:cubicBezTo>
                  <a:cubicBezTo>
                    <a:pt x="629" y="75"/>
                    <a:pt x="630" y="76"/>
                    <a:pt x="631" y="77"/>
                  </a:cubicBezTo>
                  <a:cubicBezTo>
                    <a:pt x="731" y="178"/>
                    <a:pt x="731" y="341"/>
                    <a:pt x="631" y="442"/>
                  </a:cubicBezTo>
                  <a:cubicBezTo>
                    <a:pt x="610" y="462"/>
                    <a:pt x="589" y="478"/>
                    <a:pt x="565" y="490"/>
                  </a:cubicBezTo>
                  <a:cubicBezTo>
                    <a:pt x="524" y="511"/>
                    <a:pt x="482" y="520"/>
                    <a:pt x="428" y="531"/>
                  </a:cubicBezTo>
                  <a:cubicBezTo>
                    <a:pt x="427" y="531"/>
                    <a:pt x="427" y="531"/>
                    <a:pt x="427" y="531"/>
                  </a:cubicBezTo>
                  <a:cubicBezTo>
                    <a:pt x="412" y="534"/>
                    <a:pt x="398" y="545"/>
                    <a:pt x="385" y="555"/>
                  </a:cubicBezTo>
                  <a:cubicBezTo>
                    <a:pt x="375" y="562"/>
                    <a:pt x="367" y="569"/>
                    <a:pt x="357" y="575"/>
                  </a:cubicBezTo>
                  <a:cubicBezTo>
                    <a:pt x="331" y="590"/>
                    <a:pt x="302" y="597"/>
                    <a:pt x="272" y="595"/>
                  </a:cubicBezTo>
                  <a:cubicBezTo>
                    <a:pt x="272" y="609"/>
                    <a:pt x="267" y="621"/>
                    <a:pt x="258" y="631"/>
                  </a:cubicBezTo>
                  <a:cubicBezTo>
                    <a:pt x="253" y="636"/>
                    <a:pt x="246" y="640"/>
                    <a:pt x="239" y="642"/>
                  </a:cubicBezTo>
                  <a:cubicBezTo>
                    <a:pt x="237" y="649"/>
                    <a:pt x="233" y="656"/>
                    <a:pt x="228" y="661"/>
                  </a:cubicBezTo>
                  <a:cubicBezTo>
                    <a:pt x="219" y="670"/>
                    <a:pt x="208" y="675"/>
                    <a:pt x="196" y="675"/>
                  </a:cubicBezTo>
                  <a:cubicBezTo>
                    <a:pt x="194" y="678"/>
                    <a:pt x="192" y="681"/>
                    <a:pt x="189" y="684"/>
                  </a:cubicBezTo>
                  <a:cubicBezTo>
                    <a:pt x="173" y="699"/>
                    <a:pt x="149" y="702"/>
                    <a:pt x="130" y="691"/>
                  </a:cubicBezTo>
                  <a:cubicBezTo>
                    <a:pt x="110" y="708"/>
                    <a:pt x="82" y="706"/>
                    <a:pt x="63" y="688"/>
                  </a:cubicBezTo>
                  <a:lnTo>
                    <a:pt x="20" y="644"/>
                  </a:lnTo>
                  <a:close/>
                  <a:moveTo>
                    <a:pt x="619" y="89"/>
                  </a:moveTo>
                  <a:cubicBezTo>
                    <a:pt x="618" y="88"/>
                    <a:pt x="617" y="87"/>
                    <a:pt x="616" y="86"/>
                  </a:cubicBezTo>
                  <a:cubicBezTo>
                    <a:pt x="615" y="85"/>
                    <a:pt x="614" y="84"/>
                    <a:pt x="613" y="83"/>
                  </a:cubicBezTo>
                  <a:cubicBezTo>
                    <a:pt x="611" y="81"/>
                    <a:pt x="609" y="79"/>
                    <a:pt x="607" y="78"/>
                  </a:cubicBezTo>
                  <a:cubicBezTo>
                    <a:pt x="561" y="37"/>
                    <a:pt x="502" y="16"/>
                    <a:pt x="441" y="18"/>
                  </a:cubicBezTo>
                  <a:cubicBezTo>
                    <a:pt x="379" y="20"/>
                    <a:pt x="321" y="45"/>
                    <a:pt x="278" y="89"/>
                  </a:cubicBezTo>
                  <a:cubicBezTo>
                    <a:pt x="259" y="108"/>
                    <a:pt x="244" y="128"/>
                    <a:pt x="232" y="150"/>
                  </a:cubicBezTo>
                  <a:cubicBezTo>
                    <a:pt x="212" y="189"/>
                    <a:pt x="204" y="231"/>
                    <a:pt x="193" y="283"/>
                  </a:cubicBezTo>
                  <a:cubicBezTo>
                    <a:pt x="193" y="285"/>
                    <a:pt x="193" y="285"/>
                    <a:pt x="193" y="285"/>
                  </a:cubicBezTo>
                  <a:cubicBezTo>
                    <a:pt x="189" y="303"/>
                    <a:pt x="177" y="318"/>
                    <a:pt x="166" y="333"/>
                  </a:cubicBezTo>
                  <a:cubicBezTo>
                    <a:pt x="159" y="342"/>
                    <a:pt x="153" y="350"/>
                    <a:pt x="147" y="359"/>
                  </a:cubicBezTo>
                  <a:cubicBezTo>
                    <a:pt x="133" y="384"/>
                    <a:pt x="126" y="413"/>
                    <a:pt x="129" y="441"/>
                  </a:cubicBezTo>
                  <a:cubicBezTo>
                    <a:pt x="130" y="445"/>
                    <a:pt x="131" y="449"/>
                    <a:pt x="131" y="453"/>
                  </a:cubicBezTo>
                  <a:cubicBezTo>
                    <a:pt x="133" y="459"/>
                    <a:pt x="133" y="459"/>
                    <a:pt x="133" y="459"/>
                  </a:cubicBezTo>
                  <a:cubicBezTo>
                    <a:pt x="127" y="456"/>
                    <a:pt x="127" y="456"/>
                    <a:pt x="127" y="456"/>
                  </a:cubicBezTo>
                  <a:cubicBezTo>
                    <a:pt x="115" y="449"/>
                    <a:pt x="99" y="451"/>
                    <a:pt x="89" y="461"/>
                  </a:cubicBezTo>
                  <a:cubicBezTo>
                    <a:pt x="84" y="467"/>
                    <a:pt x="81" y="473"/>
                    <a:pt x="80" y="480"/>
                  </a:cubicBezTo>
                  <a:cubicBezTo>
                    <a:pt x="80" y="483"/>
                    <a:pt x="80" y="483"/>
                    <a:pt x="80" y="483"/>
                  </a:cubicBezTo>
                  <a:cubicBezTo>
                    <a:pt x="77" y="483"/>
                    <a:pt x="77" y="483"/>
                    <a:pt x="77" y="483"/>
                  </a:cubicBezTo>
                  <a:cubicBezTo>
                    <a:pt x="70" y="484"/>
                    <a:pt x="63" y="487"/>
                    <a:pt x="58" y="492"/>
                  </a:cubicBezTo>
                  <a:cubicBezTo>
                    <a:pt x="51" y="499"/>
                    <a:pt x="48" y="510"/>
                    <a:pt x="49" y="520"/>
                  </a:cubicBezTo>
                  <a:cubicBezTo>
                    <a:pt x="50" y="522"/>
                    <a:pt x="50" y="522"/>
                    <a:pt x="50" y="522"/>
                  </a:cubicBezTo>
                  <a:cubicBezTo>
                    <a:pt x="48" y="523"/>
                    <a:pt x="48" y="523"/>
                    <a:pt x="48" y="523"/>
                  </a:cubicBezTo>
                  <a:cubicBezTo>
                    <a:pt x="43" y="525"/>
                    <a:pt x="39" y="527"/>
                    <a:pt x="36" y="531"/>
                  </a:cubicBezTo>
                  <a:cubicBezTo>
                    <a:pt x="23" y="543"/>
                    <a:pt x="23" y="564"/>
                    <a:pt x="36" y="576"/>
                  </a:cubicBezTo>
                  <a:cubicBezTo>
                    <a:pt x="40" y="580"/>
                    <a:pt x="40" y="580"/>
                    <a:pt x="40" y="580"/>
                  </a:cubicBezTo>
                  <a:cubicBezTo>
                    <a:pt x="37" y="582"/>
                    <a:pt x="37" y="582"/>
                    <a:pt x="37" y="582"/>
                  </a:cubicBezTo>
                  <a:cubicBezTo>
                    <a:pt x="35" y="583"/>
                    <a:pt x="33" y="585"/>
                    <a:pt x="31" y="587"/>
                  </a:cubicBezTo>
                  <a:cubicBezTo>
                    <a:pt x="19" y="599"/>
                    <a:pt x="19" y="620"/>
                    <a:pt x="31" y="633"/>
                  </a:cubicBezTo>
                  <a:cubicBezTo>
                    <a:pt x="75" y="676"/>
                    <a:pt x="75" y="676"/>
                    <a:pt x="75" y="676"/>
                  </a:cubicBezTo>
                  <a:cubicBezTo>
                    <a:pt x="88" y="689"/>
                    <a:pt x="108" y="689"/>
                    <a:pt x="121" y="677"/>
                  </a:cubicBezTo>
                  <a:cubicBezTo>
                    <a:pt x="123" y="675"/>
                    <a:pt x="124" y="673"/>
                    <a:pt x="126" y="671"/>
                  </a:cubicBezTo>
                  <a:cubicBezTo>
                    <a:pt x="127" y="668"/>
                    <a:pt x="127" y="668"/>
                    <a:pt x="127" y="668"/>
                  </a:cubicBezTo>
                  <a:cubicBezTo>
                    <a:pt x="131" y="672"/>
                    <a:pt x="131" y="672"/>
                    <a:pt x="131" y="672"/>
                  </a:cubicBezTo>
                  <a:cubicBezTo>
                    <a:pt x="144" y="684"/>
                    <a:pt x="165" y="685"/>
                    <a:pt x="177" y="672"/>
                  </a:cubicBezTo>
                  <a:cubicBezTo>
                    <a:pt x="181" y="669"/>
                    <a:pt x="183" y="665"/>
                    <a:pt x="185" y="660"/>
                  </a:cubicBezTo>
                  <a:cubicBezTo>
                    <a:pt x="186" y="658"/>
                    <a:pt x="186" y="658"/>
                    <a:pt x="186" y="658"/>
                  </a:cubicBezTo>
                  <a:cubicBezTo>
                    <a:pt x="188" y="658"/>
                    <a:pt x="188" y="658"/>
                    <a:pt x="188" y="658"/>
                  </a:cubicBezTo>
                  <a:cubicBezTo>
                    <a:pt x="198" y="660"/>
                    <a:pt x="209" y="657"/>
                    <a:pt x="216" y="649"/>
                  </a:cubicBezTo>
                  <a:cubicBezTo>
                    <a:pt x="221" y="644"/>
                    <a:pt x="224" y="638"/>
                    <a:pt x="225" y="630"/>
                  </a:cubicBezTo>
                  <a:cubicBezTo>
                    <a:pt x="225" y="628"/>
                    <a:pt x="225" y="628"/>
                    <a:pt x="225" y="628"/>
                  </a:cubicBezTo>
                  <a:cubicBezTo>
                    <a:pt x="227" y="628"/>
                    <a:pt x="227" y="628"/>
                    <a:pt x="227" y="628"/>
                  </a:cubicBezTo>
                  <a:cubicBezTo>
                    <a:pt x="235" y="627"/>
                    <a:pt x="241" y="624"/>
                    <a:pt x="246" y="619"/>
                  </a:cubicBezTo>
                  <a:cubicBezTo>
                    <a:pt x="256" y="609"/>
                    <a:pt x="259" y="593"/>
                    <a:pt x="252" y="580"/>
                  </a:cubicBezTo>
                  <a:cubicBezTo>
                    <a:pt x="249" y="575"/>
                    <a:pt x="249" y="575"/>
                    <a:pt x="249" y="575"/>
                  </a:cubicBezTo>
                  <a:cubicBezTo>
                    <a:pt x="255" y="576"/>
                    <a:pt x="255" y="576"/>
                    <a:pt x="255" y="576"/>
                  </a:cubicBezTo>
                  <a:cubicBezTo>
                    <a:pt x="259" y="577"/>
                    <a:pt x="263" y="578"/>
                    <a:pt x="266" y="578"/>
                  </a:cubicBezTo>
                  <a:cubicBezTo>
                    <a:pt x="295" y="581"/>
                    <a:pt x="324" y="575"/>
                    <a:pt x="348" y="560"/>
                  </a:cubicBezTo>
                  <a:cubicBezTo>
                    <a:pt x="357" y="555"/>
                    <a:pt x="366" y="549"/>
                    <a:pt x="374" y="542"/>
                  </a:cubicBezTo>
                  <a:cubicBezTo>
                    <a:pt x="389" y="530"/>
                    <a:pt x="405" y="518"/>
                    <a:pt x="423" y="515"/>
                  </a:cubicBezTo>
                  <a:cubicBezTo>
                    <a:pt x="425" y="514"/>
                    <a:pt x="425" y="514"/>
                    <a:pt x="425" y="514"/>
                  </a:cubicBezTo>
                  <a:cubicBezTo>
                    <a:pt x="477" y="504"/>
                    <a:pt x="519" y="496"/>
                    <a:pt x="558" y="475"/>
                  </a:cubicBezTo>
                  <a:cubicBezTo>
                    <a:pt x="580" y="464"/>
                    <a:pt x="600" y="449"/>
                    <a:pt x="619" y="430"/>
                  </a:cubicBezTo>
                  <a:cubicBezTo>
                    <a:pt x="713" y="336"/>
                    <a:pt x="713" y="183"/>
                    <a:pt x="619" y="89"/>
                  </a:cubicBezTo>
                  <a:close/>
                </a:path>
              </a:pathLst>
            </a:custGeom>
            <a:solidFill>
              <a:srgbClr val="3976BD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8793" name="Freeform 6"/>
            <p:cNvSpPr/>
            <p:nvPr/>
          </p:nvSpPr>
          <p:spPr>
            <a:xfrm>
              <a:off x="4959350" y="3660775"/>
              <a:ext cx="1554163" cy="1103313"/>
            </a:xfrm>
            <a:custGeom>
              <a:avLst/>
              <a:gdLst/>
              <a:ahLst/>
              <a:cxnLst>
                <a:cxn ang="0">
                  <a:pos x="1554163" y="649257"/>
                </a:cxn>
                <a:cxn ang="0">
                  <a:pos x="1532931" y="661987"/>
                </a:cxn>
                <a:cxn ang="0">
                  <a:pos x="989398" y="818997"/>
                </a:cxn>
                <a:cxn ang="0">
                  <a:pos x="980906" y="818997"/>
                </a:cxn>
                <a:cxn ang="0">
                  <a:pos x="743110" y="950546"/>
                </a:cxn>
                <a:cxn ang="0">
                  <a:pos x="641198" y="1022686"/>
                </a:cxn>
                <a:cxn ang="0">
                  <a:pos x="335461" y="1090582"/>
                </a:cxn>
                <a:cxn ang="0">
                  <a:pos x="46709" y="950546"/>
                </a:cxn>
                <a:cxn ang="0">
                  <a:pos x="0" y="903867"/>
                </a:cxn>
                <a:cxn ang="0">
                  <a:pos x="352446" y="551656"/>
                </a:cxn>
                <a:cxn ang="0">
                  <a:pos x="416142" y="403133"/>
                </a:cxn>
                <a:cxn ang="0">
                  <a:pos x="292997" y="377672"/>
                </a:cxn>
                <a:cxn ang="0">
                  <a:pos x="339707" y="203688"/>
                </a:cxn>
                <a:cxn ang="0">
                  <a:pos x="496822" y="161253"/>
                </a:cxn>
                <a:cxn ang="0">
                  <a:pos x="543532" y="297045"/>
                </a:cxn>
                <a:cxn ang="0">
                  <a:pos x="649691" y="258854"/>
                </a:cxn>
                <a:cxn ang="0">
                  <a:pos x="904471" y="0"/>
                </a:cxn>
                <a:cxn ang="0">
                  <a:pos x="1082818" y="178227"/>
                </a:cxn>
                <a:cxn ang="0">
                  <a:pos x="1099803" y="267341"/>
                </a:cxn>
                <a:cxn ang="0">
                  <a:pos x="963920" y="305532"/>
                </a:cxn>
                <a:cxn ang="0">
                  <a:pos x="1010630" y="466786"/>
                </a:cxn>
                <a:cxn ang="0">
                  <a:pos x="1159252" y="509221"/>
                </a:cxn>
                <a:cxn ang="0">
                  <a:pos x="1188977" y="403133"/>
                </a:cxn>
                <a:cxn ang="0">
                  <a:pos x="1329106" y="424351"/>
                </a:cxn>
                <a:cxn ang="0">
                  <a:pos x="1554163" y="649257"/>
                </a:cxn>
              </a:cxnLst>
              <a:pathLst>
                <a:path w="366" h="260">
                  <a:moveTo>
                    <a:pt x="366" y="153"/>
                  </a:moveTo>
                  <a:cubicBezTo>
                    <a:pt x="364" y="154"/>
                    <a:pt x="363" y="155"/>
                    <a:pt x="361" y="156"/>
                  </a:cubicBezTo>
                  <a:cubicBezTo>
                    <a:pt x="324" y="175"/>
                    <a:pt x="284" y="183"/>
                    <a:pt x="233" y="193"/>
                  </a:cubicBezTo>
                  <a:cubicBezTo>
                    <a:pt x="231" y="193"/>
                    <a:pt x="231" y="193"/>
                    <a:pt x="231" y="193"/>
                  </a:cubicBezTo>
                  <a:cubicBezTo>
                    <a:pt x="209" y="198"/>
                    <a:pt x="191" y="212"/>
                    <a:pt x="175" y="224"/>
                  </a:cubicBezTo>
                  <a:cubicBezTo>
                    <a:pt x="167" y="230"/>
                    <a:pt x="159" y="237"/>
                    <a:pt x="151" y="241"/>
                  </a:cubicBezTo>
                  <a:cubicBezTo>
                    <a:pt x="130" y="254"/>
                    <a:pt x="104" y="260"/>
                    <a:pt x="79" y="257"/>
                  </a:cubicBezTo>
                  <a:cubicBezTo>
                    <a:pt x="54" y="254"/>
                    <a:pt x="30" y="242"/>
                    <a:pt x="11" y="224"/>
                  </a:cubicBezTo>
                  <a:cubicBezTo>
                    <a:pt x="0" y="213"/>
                    <a:pt x="0" y="213"/>
                    <a:pt x="0" y="213"/>
                  </a:cubicBezTo>
                  <a:cubicBezTo>
                    <a:pt x="83" y="130"/>
                    <a:pt x="83" y="130"/>
                    <a:pt x="83" y="130"/>
                  </a:cubicBezTo>
                  <a:cubicBezTo>
                    <a:pt x="100" y="114"/>
                    <a:pt x="105" y="102"/>
                    <a:pt x="98" y="95"/>
                  </a:cubicBezTo>
                  <a:cubicBezTo>
                    <a:pt x="92" y="89"/>
                    <a:pt x="77" y="98"/>
                    <a:pt x="69" y="89"/>
                  </a:cubicBezTo>
                  <a:cubicBezTo>
                    <a:pt x="64" y="84"/>
                    <a:pt x="63" y="65"/>
                    <a:pt x="80" y="48"/>
                  </a:cubicBezTo>
                  <a:cubicBezTo>
                    <a:pt x="97" y="31"/>
                    <a:pt x="112" y="32"/>
                    <a:pt x="117" y="38"/>
                  </a:cubicBezTo>
                  <a:cubicBezTo>
                    <a:pt x="125" y="46"/>
                    <a:pt x="118" y="60"/>
                    <a:pt x="128" y="70"/>
                  </a:cubicBezTo>
                  <a:cubicBezTo>
                    <a:pt x="135" y="77"/>
                    <a:pt x="146" y="68"/>
                    <a:pt x="153" y="61"/>
                  </a:cubicBezTo>
                  <a:cubicBezTo>
                    <a:pt x="213" y="0"/>
                    <a:pt x="213" y="0"/>
                    <a:pt x="213" y="0"/>
                  </a:cubicBezTo>
                  <a:cubicBezTo>
                    <a:pt x="255" y="42"/>
                    <a:pt x="255" y="42"/>
                    <a:pt x="255" y="42"/>
                  </a:cubicBezTo>
                  <a:cubicBezTo>
                    <a:pt x="263" y="50"/>
                    <a:pt x="263" y="59"/>
                    <a:pt x="259" y="63"/>
                  </a:cubicBezTo>
                  <a:cubicBezTo>
                    <a:pt x="249" y="73"/>
                    <a:pt x="236" y="64"/>
                    <a:pt x="227" y="72"/>
                  </a:cubicBezTo>
                  <a:cubicBezTo>
                    <a:pt x="219" y="81"/>
                    <a:pt x="224" y="97"/>
                    <a:pt x="238" y="110"/>
                  </a:cubicBezTo>
                  <a:cubicBezTo>
                    <a:pt x="251" y="123"/>
                    <a:pt x="266" y="127"/>
                    <a:pt x="273" y="120"/>
                  </a:cubicBezTo>
                  <a:cubicBezTo>
                    <a:pt x="281" y="113"/>
                    <a:pt x="274" y="101"/>
                    <a:pt x="280" y="95"/>
                  </a:cubicBezTo>
                  <a:cubicBezTo>
                    <a:pt x="286" y="89"/>
                    <a:pt x="297" y="84"/>
                    <a:pt x="313" y="100"/>
                  </a:cubicBezTo>
                  <a:lnTo>
                    <a:pt x="366" y="153"/>
                  </a:lnTo>
                  <a:close/>
                </a:path>
              </a:pathLst>
            </a:custGeom>
            <a:solidFill>
              <a:srgbClr val="3976BD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8794" name="Freeform 7"/>
            <p:cNvSpPr/>
            <p:nvPr/>
          </p:nvSpPr>
          <p:spPr>
            <a:xfrm>
              <a:off x="5218113" y="2505075"/>
              <a:ext cx="1517650" cy="1155700"/>
            </a:xfrm>
            <a:custGeom>
              <a:avLst/>
              <a:gdLst/>
              <a:ahLst/>
              <a:cxnLst>
                <a:cxn ang="0">
                  <a:pos x="1207318" y="943255"/>
                </a:cxn>
                <a:cxn ang="0">
                  <a:pos x="1020268" y="989993"/>
                </a:cxn>
                <a:cxn ang="0">
                  <a:pos x="986259" y="871023"/>
                </a:cxn>
                <a:cxn ang="0">
                  <a:pos x="888484" y="913512"/>
                </a:cxn>
                <a:cxn ang="0">
                  <a:pos x="646170" y="1155700"/>
                </a:cxn>
                <a:cxn ang="0">
                  <a:pos x="471874" y="981495"/>
                </a:cxn>
                <a:cxn ang="0">
                  <a:pos x="429363" y="883770"/>
                </a:cxn>
                <a:cxn ang="0">
                  <a:pos x="565399" y="824286"/>
                </a:cxn>
                <a:cxn ang="0">
                  <a:pos x="488878" y="654330"/>
                </a:cxn>
                <a:cxn ang="0">
                  <a:pos x="323085" y="624587"/>
                </a:cxn>
                <a:cxn ang="0">
                  <a:pos x="284825" y="743556"/>
                </a:cxn>
                <a:cxn ang="0">
                  <a:pos x="157291" y="667076"/>
                </a:cxn>
                <a:cxn ang="0">
                  <a:pos x="0" y="509867"/>
                </a:cxn>
                <a:cxn ang="0">
                  <a:pos x="170044" y="288925"/>
                </a:cxn>
                <a:cxn ang="0">
                  <a:pos x="811964" y="8497"/>
                </a:cxn>
                <a:cxn ang="0">
                  <a:pos x="1470887" y="242187"/>
                </a:cxn>
                <a:cxn ang="0">
                  <a:pos x="1496394" y="263431"/>
                </a:cxn>
                <a:cxn ang="0">
                  <a:pos x="1504896" y="276178"/>
                </a:cxn>
                <a:cxn ang="0">
                  <a:pos x="1517650" y="288925"/>
                </a:cxn>
                <a:cxn ang="0">
                  <a:pos x="1152053" y="654330"/>
                </a:cxn>
                <a:cxn ang="0">
                  <a:pos x="1113793" y="735059"/>
                </a:cxn>
                <a:cxn ang="0">
                  <a:pos x="1224322" y="756303"/>
                </a:cxn>
                <a:cxn ang="0">
                  <a:pos x="1207318" y="943255"/>
                </a:cxn>
              </a:cxnLst>
              <a:pathLst>
                <a:path w="357" h="272">
                  <a:moveTo>
                    <a:pt x="284" y="222"/>
                  </a:moveTo>
                  <a:cubicBezTo>
                    <a:pt x="257" y="248"/>
                    <a:pt x="244" y="236"/>
                    <a:pt x="240" y="233"/>
                  </a:cubicBezTo>
                  <a:cubicBezTo>
                    <a:pt x="233" y="226"/>
                    <a:pt x="238" y="211"/>
                    <a:pt x="232" y="205"/>
                  </a:cubicBezTo>
                  <a:cubicBezTo>
                    <a:pt x="227" y="201"/>
                    <a:pt x="222" y="203"/>
                    <a:pt x="209" y="215"/>
                  </a:cubicBezTo>
                  <a:cubicBezTo>
                    <a:pt x="152" y="272"/>
                    <a:pt x="152" y="272"/>
                    <a:pt x="152" y="272"/>
                  </a:cubicBezTo>
                  <a:cubicBezTo>
                    <a:pt x="111" y="231"/>
                    <a:pt x="111" y="231"/>
                    <a:pt x="111" y="231"/>
                  </a:cubicBezTo>
                  <a:cubicBezTo>
                    <a:pt x="104" y="224"/>
                    <a:pt x="96" y="213"/>
                    <a:pt x="101" y="208"/>
                  </a:cubicBezTo>
                  <a:cubicBezTo>
                    <a:pt x="110" y="199"/>
                    <a:pt x="123" y="204"/>
                    <a:pt x="133" y="194"/>
                  </a:cubicBezTo>
                  <a:cubicBezTo>
                    <a:pt x="142" y="185"/>
                    <a:pt x="132" y="166"/>
                    <a:pt x="115" y="154"/>
                  </a:cubicBezTo>
                  <a:cubicBezTo>
                    <a:pt x="94" y="139"/>
                    <a:pt x="82" y="141"/>
                    <a:pt x="76" y="147"/>
                  </a:cubicBezTo>
                  <a:cubicBezTo>
                    <a:pt x="70" y="153"/>
                    <a:pt x="74" y="167"/>
                    <a:pt x="67" y="175"/>
                  </a:cubicBezTo>
                  <a:cubicBezTo>
                    <a:pt x="61" y="180"/>
                    <a:pt x="42" y="162"/>
                    <a:pt x="37" y="157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0" y="101"/>
                    <a:pt x="23" y="84"/>
                    <a:pt x="40" y="68"/>
                  </a:cubicBezTo>
                  <a:cubicBezTo>
                    <a:pt x="80" y="27"/>
                    <a:pt x="134" y="4"/>
                    <a:pt x="191" y="2"/>
                  </a:cubicBezTo>
                  <a:cubicBezTo>
                    <a:pt x="248" y="0"/>
                    <a:pt x="303" y="20"/>
                    <a:pt x="346" y="57"/>
                  </a:cubicBezTo>
                  <a:cubicBezTo>
                    <a:pt x="348" y="59"/>
                    <a:pt x="350" y="60"/>
                    <a:pt x="352" y="62"/>
                  </a:cubicBezTo>
                  <a:cubicBezTo>
                    <a:pt x="353" y="63"/>
                    <a:pt x="354" y="64"/>
                    <a:pt x="354" y="65"/>
                  </a:cubicBezTo>
                  <a:cubicBezTo>
                    <a:pt x="355" y="66"/>
                    <a:pt x="356" y="67"/>
                    <a:pt x="357" y="68"/>
                  </a:cubicBezTo>
                  <a:cubicBezTo>
                    <a:pt x="271" y="154"/>
                    <a:pt x="271" y="154"/>
                    <a:pt x="271" y="154"/>
                  </a:cubicBezTo>
                  <a:cubicBezTo>
                    <a:pt x="263" y="162"/>
                    <a:pt x="257" y="168"/>
                    <a:pt x="262" y="173"/>
                  </a:cubicBezTo>
                  <a:cubicBezTo>
                    <a:pt x="270" y="180"/>
                    <a:pt x="281" y="171"/>
                    <a:pt x="288" y="178"/>
                  </a:cubicBezTo>
                  <a:cubicBezTo>
                    <a:pt x="296" y="187"/>
                    <a:pt x="303" y="202"/>
                    <a:pt x="284" y="222"/>
                  </a:cubicBezTo>
                  <a:close/>
                </a:path>
              </a:pathLst>
            </a:custGeom>
            <a:solidFill>
              <a:srgbClr val="3976BD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8795" name="Freeform 8"/>
            <p:cNvSpPr/>
            <p:nvPr/>
          </p:nvSpPr>
          <p:spPr>
            <a:xfrm>
              <a:off x="4556125" y="4348163"/>
              <a:ext cx="623888" cy="620713"/>
            </a:xfrm>
            <a:custGeom>
              <a:avLst/>
              <a:gdLst/>
              <a:ahLst/>
              <a:cxnLst>
                <a:cxn ang="0">
                  <a:pos x="29708" y="123292"/>
                </a:cxn>
                <a:cxn ang="0">
                  <a:pos x="29708" y="25508"/>
                </a:cxn>
                <a:cxn ang="0">
                  <a:pos x="123079" y="25508"/>
                </a:cxn>
                <a:cxn ang="0">
                  <a:pos x="594179" y="501672"/>
                </a:cxn>
                <a:cxn ang="0">
                  <a:pos x="598423" y="595204"/>
                </a:cxn>
                <a:cxn ang="0">
                  <a:pos x="500808" y="595204"/>
                </a:cxn>
                <a:cxn ang="0">
                  <a:pos x="29708" y="123292"/>
                </a:cxn>
              </a:cxnLst>
              <a:pathLst>
                <a:path w="147" h="146">
                  <a:moveTo>
                    <a:pt x="7" y="29"/>
                  </a:moveTo>
                  <a:cubicBezTo>
                    <a:pt x="1" y="22"/>
                    <a:pt x="0" y="12"/>
                    <a:pt x="7" y="6"/>
                  </a:cubicBezTo>
                  <a:cubicBezTo>
                    <a:pt x="13" y="0"/>
                    <a:pt x="23" y="0"/>
                    <a:pt x="29" y="6"/>
                  </a:cubicBezTo>
                  <a:cubicBezTo>
                    <a:pt x="140" y="118"/>
                    <a:pt x="140" y="118"/>
                    <a:pt x="140" y="118"/>
                  </a:cubicBezTo>
                  <a:cubicBezTo>
                    <a:pt x="147" y="124"/>
                    <a:pt x="147" y="134"/>
                    <a:pt x="141" y="140"/>
                  </a:cubicBezTo>
                  <a:cubicBezTo>
                    <a:pt x="135" y="146"/>
                    <a:pt x="124" y="146"/>
                    <a:pt x="118" y="140"/>
                  </a:cubicBezTo>
                  <a:lnTo>
                    <a:pt x="7" y="29"/>
                  </a:lnTo>
                  <a:close/>
                </a:path>
              </a:pathLst>
            </a:custGeom>
            <a:solidFill>
              <a:srgbClr val="3976BD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8796" name="Freeform 9"/>
            <p:cNvSpPr/>
            <p:nvPr/>
          </p:nvSpPr>
          <p:spPr>
            <a:xfrm>
              <a:off x="4429125" y="4479925"/>
              <a:ext cx="619125" cy="620713"/>
            </a:xfrm>
            <a:custGeom>
              <a:avLst/>
              <a:gdLst/>
              <a:ahLst/>
              <a:cxnLst>
                <a:cxn ang="0">
                  <a:pos x="25443" y="119040"/>
                </a:cxn>
                <a:cxn ang="0">
                  <a:pos x="25443" y="25508"/>
                </a:cxn>
                <a:cxn ang="0">
                  <a:pos x="118736" y="25508"/>
                </a:cxn>
                <a:cxn ang="0">
                  <a:pos x="593681" y="497420"/>
                </a:cxn>
                <a:cxn ang="0">
                  <a:pos x="593681" y="595204"/>
                </a:cxn>
                <a:cxn ang="0">
                  <a:pos x="500388" y="590952"/>
                </a:cxn>
                <a:cxn ang="0">
                  <a:pos x="25443" y="119040"/>
                </a:cxn>
              </a:cxnLst>
              <a:pathLst>
                <a:path w="146" h="146">
                  <a:moveTo>
                    <a:pt x="6" y="28"/>
                  </a:moveTo>
                  <a:cubicBezTo>
                    <a:pt x="0" y="22"/>
                    <a:pt x="0" y="12"/>
                    <a:pt x="6" y="6"/>
                  </a:cubicBezTo>
                  <a:cubicBezTo>
                    <a:pt x="12" y="0"/>
                    <a:pt x="22" y="0"/>
                    <a:pt x="28" y="6"/>
                  </a:cubicBezTo>
                  <a:cubicBezTo>
                    <a:pt x="140" y="117"/>
                    <a:pt x="140" y="117"/>
                    <a:pt x="140" y="117"/>
                  </a:cubicBezTo>
                  <a:cubicBezTo>
                    <a:pt x="146" y="124"/>
                    <a:pt x="146" y="134"/>
                    <a:pt x="140" y="140"/>
                  </a:cubicBezTo>
                  <a:cubicBezTo>
                    <a:pt x="134" y="146"/>
                    <a:pt x="124" y="146"/>
                    <a:pt x="118" y="139"/>
                  </a:cubicBezTo>
                  <a:lnTo>
                    <a:pt x="6" y="28"/>
                  </a:lnTo>
                  <a:close/>
                </a:path>
              </a:pathLst>
            </a:custGeom>
            <a:solidFill>
              <a:srgbClr val="3976BD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8797" name="Freeform 10"/>
            <p:cNvSpPr/>
            <p:nvPr/>
          </p:nvSpPr>
          <p:spPr>
            <a:xfrm>
              <a:off x="4330700" y="4641850"/>
              <a:ext cx="557213" cy="552450"/>
            </a:xfrm>
            <a:custGeom>
              <a:avLst/>
              <a:gdLst/>
              <a:ahLst/>
              <a:cxnLst>
                <a:cxn ang="0">
                  <a:pos x="29774" y="123238"/>
                </a:cxn>
                <a:cxn ang="0">
                  <a:pos x="29774" y="25497"/>
                </a:cxn>
                <a:cxn ang="0">
                  <a:pos x="123352" y="29747"/>
                </a:cxn>
                <a:cxn ang="0">
                  <a:pos x="527438" y="433460"/>
                </a:cxn>
                <a:cxn ang="0">
                  <a:pos x="531691" y="526952"/>
                </a:cxn>
                <a:cxn ang="0">
                  <a:pos x="433860" y="526952"/>
                </a:cxn>
                <a:cxn ang="0">
                  <a:pos x="29774" y="123238"/>
                </a:cxn>
              </a:cxnLst>
              <a:pathLst>
                <a:path w="131" h="130">
                  <a:moveTo>
                    <a:pt x="7" y="29"/>
                  </a:moveTo>
                  <a:cubicBezTo>
                    <a:pt x="1" y="22"/>
                    <a:pt x="0" y="12"/>
                    <a:pt x="7" y="6"/>
                  </a:cubicBezTo>
                  <a:cubicBezTo>
                    <a:pt x="13" y="0"/>
                    <a:pt x="23" y="0"/>
                    <a:pt x="29" y="7"/>
                  </a:cubicBezTo>
                  <a:cubicBezTo>
                    <a:pt x="124" y="102"/>
                    <a:pt x="124" y="102"/>
                    <a:pt x="124" y="102"/>
                  </a:cubicBezTo>
                  <a:cubicBezTo>
                    <a:pt x="130" y="108"/>
                    <a:pt x="131" y="118"/>
                    <a:pt x="125" y="124"/>
                  </a:cubicBezTo>
                  <a:cubicBezTo>
                    <a:pt x="118" y="130"/>
                    <a:pt x="108" y="130"/>
                    <a:pt x="102" y="124"/>
                  </a:cubicBezTo>
                  <a:lnTo>
                    <a:pt x="7" y="29"/>
                  </a:lnTo>
                  <a:close/>
                </a:path>
              </a:pathLst>
            </a:custGeom>
            <a:solidFill>
              <a:srgbClr val="3976BD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8798" name="Freeform 11"/>
            <p:cNvSpPr/>
            <p:nvPr/>
          </p:nvSpPr>
          <p:spPr>
            <a:xfrm>
              <a:off x="4314825" y="4879975"/>
              <a:ext cx="330200" cy="334963"/>
            </a:xfrm>
            <a:custGeom>
              <a:avLst/>
              <a:gdLst/>
              <a:ahLst/>
              <a:cxnLst>
                <a:cxn ang="0">
                  <a:pos x="25400" y="122961"/>
                </a:cxn>
                <a:cxn ang="0">
                  <a:pos x="25400" y="29680"/>
                </a:cxn>
                <a:cxn ang="0">
                  <a:pos x="118533" y="29680"/>
                </a:cxn>
                <a:cxn ang="0">
                  <a:pos x="304800" y="216241"/>
                </a:cxn>
                <a:cxn ang="0">
                  <a:pos x="304800" y="309522"/>
                </a:cxn>
                <a:cxn ang="0">
                  <a:pos x="211666" y="309522"/>
                </a:cxn>
                <a:cxn ang="0">
                  <a:pos x="25400" y="122961"/>
                </a:cxn>
              </a:cxnLst>
              <a:pathLst>
                <a:path w="78" h="79">
                  <a:moveTo>
                    <a:pt x="6" y="29"/>
                  </a:moveTo>
                  <a:cubicBezTo>
                    <a:pt x="0" y="23"/>
                    <a:pt x="0" y="13"/>
                    <a:pt x="6" y="7"/>
                  </a:cubicBezTo>
                  <a:cubicBezTo>
                    <a:pt x="12" y="0"/>
                    <a:pt x="22" y="1"/>
                    <a:pt x="28" y="7"/>
                  </a:cubicBezTo>
                  <a:cubicBezTo>
                    <a:pt x="72" y="51"/>
                    <a:pt x="72" y="51"/>
                    <a:pt x="72" y="51"/>
                  </a:cubicBezTo>
                  <a:cubicBezTo>
                    <a:pt x="78" y="57"/>
                    <a:pt x="78" y="67"/>
                    <a:pt x="72" y="73"/>
                  </a:cubicBezTo>
                  <a:cubicBezTo>
                    <a:pt x="66" y="79"/>
                    <a:pt x="56" y="79"/>
                    <a:pt x="50" y="73"/>
                  </a:cubicBezTo>
                  <a:lnTo>
                    <a:pt x="6" y="29"/>
                  </a:lnTo>
                  <a:close/>
                </a:path>
              </a:pathLst>
            </a:custGeom>
            <a:solidFill>
              <a:srgbClr val="3976BD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8799" name="Freeform 12"/>
            <p:cNvSpPr>
              <a:spLocks noEditPoints="1"/>
            </p:cNvSpPr>
            <p:nvPr/>
          </p:nvSpPr>
          <p:spPr>
            <a:xfrm>
              <a:off x="4157663" y="1490663"/>
              <a:ext cx="3881438" cy="3881438"/>
            </a:xfrm>
            <a:custGeom>
              <a:avLst/>
              <a:gdLst/>
              <a:ahLst/>
              <a:cxnLst>
                <a:cxn ang="0">
                  <a:pos x="1813319" y="3864451"/>
                </a:cxn>
                <a:cxn ang="0">
                  <a:pos x="1800579" y="3834724"/>
                </a:cxn>
                <a:cxn ang="0">
                  <a:pos x="1800579" y="3711572"/>
                </a:cxn>
                <a:cxn ang="0">
                  <a:pos x="1847292" y="3664858"/>
                </a:cxn>
                <a:cxn ang="0">
                  <a:pos x="1881265" y="3677598"/>
                </a:cxn>
                <a:cxn ang="0">
                  <a:pos x="1894005" y="3711572"/>
                </a:cxn>
                <a:cxn ang="0">
                  <a:pos x="1894005" y="3834724"/>
                </a:cxn>
                <a:cxn ang="0">
                  <a:pos x="1847292" y="3881438"/>
                </a:cxn>
                <a:cxn ang="0">
                  <a:pos x="1813319" y="3864451"/>
                </a:cxn>
                <a:cxn ang="0">
                  <a:pos x="12739" y="2068118"/>
                </a:cxn>
                <a:cxn ang="0">
                  <a:pos x="0" y="2034145"/>
                </a:cxn>
                <a:cxn ang="0">
                  <a:pos x="46713" y="1987432"/>
                </a:cxn>
                <a:cxn ang="0">
                  <a:pos x="169865" y="1987432"/>
                </a:cxn>
                <a:cxn ang="0">
                  <a:pos x="203839" y="2000172"/>
                </a:cxn>
                <a:cxn ang="0">
                  <a:pos x="216579" y="2034145"/>
                </a:cxn>
                <a:cxn ang="0">
                  <a:pos x="203839" y="2068118"/>
                </a:cxn>
                <a:cxn ang="0">
                  <a:pos x="169865" y="2080858"/>
                </a:cxn>
                <a:cxn ang="0">
                  <a:pos x="46713" y="2080858"/>
                </a:cxn>
                <a:cxn ang="0">
                  <a:pos x="12739" y="2068118"/>
                </a:cxn>
                <a:cxn ang="0">
                  <a:pos x="3002381" y="3252933"/>
                </a:cxn>
                <a:cxn ang="0">
                  <a:pos x="3002381" y="3184987"/>
                </a:cxn>
                <a:cxn ang="0">
                  <a:pos x="3066081" y="3184987"/>
                </a:cxn>
                <a:cxn ang="0">
                  <a:pos x="3218960" y="3337866"/>
                </a:cxn>
                <a:cxn ang="0">
                  <a:pos x="3218960" y="3405813"/>
                </a:cxn>
                <a:cxn ang="0">
                  <a:pos x="3151014" y="3405813"/>
                </a:cxn>
                <a:cxn ang="0">
                  <a:pos x="3002381" y="3252933"/>
                </a:cxn>
                <a:cxn ang="0">
                  <a:pos x="475624" y="726177"/>
                </a:cxn>
                <a:cxn ang="0">
                  <a:pos x="475624" y="662477"/>
                </a:cxn>
                <a:cxn ang="0">
                  <a:pos x="539324" y="662477"/>
                </a:cxn>
                <a:cxn ang="0">
                  <a:pos x="692203" y="815356"/>
                </a:cxn>
                <a:cxn ang="0">
                  <a:pos x="692203" y="879056"/>
                </a:cxn>
                <a:cxn ang="0">
                  <a:pos x="628504" y="879056"/>
                </a:cxn>
                <a:cxn ang="0">
                  <a:pos x="475624" y="726177"/>
                </a:cxn>
                <a:cxn ang="0">
                  <a:pos x="1813319" y="386445"/>
                </a:cxn>
                <a:cxn ang="0">
                  <a:pos x="1800579" y="356718"/>
                </a:cxn>
                <a:cxn ang="0">
                  <a:pos x="1800579" y="46713"/>
                </a:cxn>
                <a:cxn ang="0">
                  <a:pos x="1847292" y="0"/>
                </a:cxn>
                <a:cxn ang="0">
                  <a:pos x="1881265" y="12739"/>
                </a:cxn>
                <a:cxn ang="0">
                  <a:pos x="1894005" y="46713"/>
                </a:cxn>
                <a:cxn ang="0">
                  <a:pos x="1894005" y="356718"/>
                </a:cxn>
                <a:cxn ang="0">
                  <a:pos x="1881265" y="386445"/>
                </a:cxn>
                <a:cxn ang="0">
                  <a:pos x="1847292" y="403431"/>
                </a:cxn>
                <a:cxn ang="0">
                  <a:pos x="1813319" y="386445"/>
                </a:cxn>
                <a:cxn ang="0">
                  <a:pos x="3490746" y="2059625"/>
                </a:cxn>
                <a:cxn ang="0">
                  <a:pos x="3478006" y="2025651"/>
                </a:cxn>
                <a:cxn ang="0">
                  <a:pos x="3528966" y="1978938"/>
                </a:cxn>
                <a:cxn ang="0">
                  <a:pos x="3834724" y="1991678"/>
                </a:cxn>
                <a:cxn ang="0">
                  <a:pos x="3868698" y="2004418"/>
                </a:cxn>
                <a:cxn ang="0">
                  <a:pos x="3881438" y="2042638"/>
                </a:cxn>
                <a:cxn ang="0">
                  <a:pos x="3830478" y="2085105"/>
                </a:cxn>
                <a:cxn ang="0">
                  <a:pos x="3524719" y="2076611"/>
                </a:cxn>
                <a:cxn ang="0">
                  <a:pos x="3490746" y="2059625"/>
                </a:cxn>
                <a:cxn ang="0">
                  <a:pos x="3002381" y="879056"/>
                </a:cxn>
                <a:cxn ang="0">
                  <a:pos x="3002381" y="815356"/>
                </a:cxn>
                <a:cxn ang="0">
                  <a:pos x="3269920" y="543571"/>
                </a:cxn>
                <a:cxn ang="0">
                  <a:pos x="3337866" y="543571"/>
                </a:cxn>
                <a:cxn ang="0">
                  <a:pos x="3337866" y="607270"/>
                </a:cxn>
                <a:cxn ang="0">
                  <a:pos x="3066081" y="879056"/>
                </a:cxn>
                <a:cxn ang="0">
                  <a:pos x="3002381" y="879056"/>
                </a:cxn>
              </a:cxnLst>
              <a:pathLst>
                <a:path w="914" h="914">
                  <a:moveTo>
                    <a:pt x="427" y="910"/>
                  </a:moveTo>
                  <a:cubicBezTo>
                    <a:pt x="425" y="908"/>
                    <a:pt x="424" y="906"/>
                    <a:pt x="424" y="903"/>
                  </a:cubicBezTo>
                  <a:cubicBezTo>
                    <a:pt x="424" y="874"/>
                    <a:pt x="424" y="874"/>
                    <a:pt x="424" y="874"/>
                  </a:cubicBezTo>
                  <a:cubicBezTo>
                    <a:pt x="424" y="868"/>
                    <a:pt x="429" y="863"/>
                    <a:pt x="435" y="863"/>
                  </a:cubicBezTo>
                  <a:cubicBezTo>
                    <a:pt x="438" y="863"/>
                    <a:pt x="441" y="864"/>
                    <a:pt x="443" y="866"/>
                  </a:cubicBezTo>
                  <a:cubicBezTo>
                    <a:pt x="445" y="868"/>
                    <a:pt x="446" y="871"/>
                    <a:pt x="446" y="874"/>
                  </a:cubicBezTo>
                  <a:cubicBezTo>
                    <a:pt x="446" y="903"/>
                    <a:pt x="446" y="903"/>
                    <a:pt x="446" y="903"/>
                  </a:cubicBezTo>
                  <a:cubicBezTo>
                    <a:pt x="446" y="909"/>
                    <a:pt x="441" y="914"/>
                    <a:pt x="435" y="914"/>
                  </a:cubicBezTo>
                  <a:cubicBezTo>
                    <a:pt x="432" y="914"/>
                    <a:pt x="429" y="913"/>
                    <a:pt x="427" y="910"/>
                  </a:cubicBezTo>
                  <a:close/>
                  <a:moveTo>
                    <a:pt x="3" y="487"/>
                  </a:moveTo>
                  <a:cubicBezTo>
                    <a:pt x="1" y="485"/>
                    <a:pt x="0" y="482"/>
                    <a:pt x="0" y="479"/>
                  </a:cubicBezTo>
                  <a:cubicBezTo>
                    <a:pt x="0" y="473"/>
                    <a:pt x="5" y="468"/>
                    <a:pt x="11" y="468"/>
                  </a:cubicBezTo>
                  <a:cubicBezTo>
                    <a:pt x="40" y="468"/>
                    <a:pt x="40" y="468"/>
                    <a:pt x="40" y="468"/>
                  </a:cubicBezTo>
                  <a:cubicBezTo>
                    <a:pt x="43" y="468"/>
                    <a:pt x="46" y="469"/>
                    <a:pt x="48" y="471"/>
                  </a:cubicBezTo>
                  <a:cubicBezTo>
                    <a:pt x="50" y="473"/>
                    <a:pt x="51" y="476"/>
                    <a:pt x="51" y="479"/>
                  </a:cubicBezTo>
                  <a:cubicBezTo>
                    <a:pt x="51" y="482"/>
                    <a:pt x="50" y="485"/>
                    <a:pt x="48" y="487"/>
                  </a:cubicBezTo>
                  <a:cubicBezTo>
                    <a:pt x="46" y="489"/>
                    <a:pt x="43" y="490"/>
                    <a:pt x="40" y="490"/>
                  </a:cubicBezTo>
                  <a:cubicBezTo>
                    <a:pt x="11" y="490"/>
                    <a:pt x="11" y="490"/>
                    <a:pt x="11" y="490"/>
                  </a:cubicBezTo>
                  <a:cubicBezTo>
                    <a:pt x="8" y="490"/>
                    <a:pt x="5" y="489"/>
                    <a:pt x="3" y="487"/>
                  </a:cubicBezTo>
                  <a:close/>
                  <a:moveTo>
                    <a:pt x="707" y="766"/>
                  </a:moveTo>
                  <a:cubicBezTo>
                    <a:pt x="702" y="762"/>
                    <a:pt x="702" y="755"/>
                    <a:pt x="707" y="750"/>
                  </a:cubicBezTo>
                  <a:cubicBezTo>
                    <a:pt x="711" y="746"/>
                    <a:pt x="718" y="746"/>
                    <a:pt x="722" y="750"/>
                  </a:cubicBezTo>
                  <a:cubicBezTo>
                    <a:pt x="758" y="786"/>
                    <a:pt x="758" y="786"/>
                    <a:pt x="758" y="786"/>
                  </a:cubicBezTo>
                  <a:cubicBezTo>
                    <a:pt x="762" y="791"/>
                    <a:pt x="762" y="798"/>
                    <a:pt x="758" y="802"/>
                  </a:cubicBezTo>
                  <a:cubicBezTo>
                    <a:pt x="754" y="806"/>
                    <a:pt x="747" y="806"/>
                    <a:pt x="742" y="802"/>
                  </a:cubicBezTo>
                  <a:lnTo>
                    <a:pt x="707" y="766"/>
                  </a:lnTo>
                  <a:close/>
                  <a:moveTo>
                    <a:pt x="112" y="171"/>
                  </a:moveTo>
                  <a:cubicBezTo>
                    <a:pt x="107" y="167"/>
                    <a:pt x="107" y="160"/>
                    <a:pt x="112" y="156"/>
                  </a:cubicBezTo>
                  <a:cubicBezTo>
                    <a:pt x="116" y="151"/>
                    <a:pt x="123" y="151"/>
                    <a:pt x="127" y="156"/>
                  </a:cubicBezTo>
                  <a:cubicBezTo>
                    <a:pt x="163" y="192"/>
                    <a:pt x="163" y="192"/>
                    <a:pt x="163" y="192"/>
                  </a:cubicBezTo>
                  <a:cubicBezTo>
                    <a:pt x="168" y="196"/>
                    <a:pt x="168" y="203"/>
                    <a:pt x="163" y="207"/>
                  </a:cubicBezTo>
                  <a:cubicBezTo>
                    <a:pt x="159" y="212"/>
                    <a:pt x="152" y="212"/>
                    <a:pt x="148" y="207"/>
                  </a:cubicBezTo>
                  <a:lnTo>
                    <a:pt x="112" y="171"/>
                  </a:lnTo>
                  <a:close/>
                  <a:moveTo>
                    <a:pt x="427" y="91"/>
                  </a:moveTo>
                  <a:cubicBezTo>
                    <a:pt x="425" y="89"/>
                    <a:pt x="424" y="87"/>
                    <a:pt x="424" y="84"/>
                  </a:cubicBezTo>
                  <a:cubicBezTo>
                    <a:pt x="424" y="11"/>
                    <a:pt x="424" y="11"/>
                    <a:pt x="424" y="11"/>
                  </a:cubicBezTo>
                  <a:cubicBezTo>
                    <a:pt x="424" y="5"/>
                    <a:pt x="429" y="0"/>
                    <a:pt x="435" y="0"/>
                  </a:cubicBezTo>
                  <a:cubicBezTo>
                    <a:pt x="438" y="0"/>
                    <a:pt x="441" y="1"/>
                    <a:pt x="443" y="3"/>
                  </a:cubicBezTo>
                  <a:cubicBezTo>
                    <a:pt x="445" y="5"/>
                    <a:pt x="446" y="8"/>
                    <a:pt x="446" y="11"/>
                  </a:cubicBezTo>
                  <a:cubicBezTo>
                    <a:pt x="446" y="84"/>
                    <a:pt x="446" y="84"/>
                    <a:pt x="446" y="84"/>
                  </a:cubicBezTo>
                  <a:cubicBezTo>
                    <a:pt x="446" y="87"/>
                    <a:pt x="445" y="89"/>
                    <a:pt x="443" y="91"/>
                  </a:cubicBezTo>
                  <a:cubicBezTo>
                    <a:pt x="441" y="94"/>
                    <a:pt x="438" y="95"/>
                    <a:pt x="435" y="95"/>
                  </a:cubicBezTo>
                  <a:cubicBezTo>
                    <a:pt x="432" y="95"/>
                    <a:pt x="429" y="94"/>
                    <a:pt x="427" y="91"/>
                  </a:cubicBezTo>
                  <a:close/>
                  <a:moveTo>
                    <a:pt x="822" y="485"/>
                  </a:moveTo>
                  <a:cubicBezTo>
                    <a:pt x="820" y="483"/>
                    <a:pt x="819" y="480"/>
                    <a:pt x="819" y="477"/>
                  </a:cubicBezTo>
                  <a:cubicBezTo>
                    <a:pt x="819" y="471"/>
                    <a:pt x="824" y="466"/>
                    <a:pt x="831" y="466"/>
                  </a:cubicBezTo>
                  <a:cubicBezTo>
                    <a:pt x="903" y="469"/>
                    <a:pt x="903" y="469"/>
                    <a:pt x="903" y="469"/>
                  </a:cubicBezTo>
                  <a:cubicBezTo>
                    <a:pt x="906" y="469"/>
                    <a:pt x="909" y="470"/>
                    <a:pt x="911" y="472"/>
                  </a:cubicBezTo>
                  <a:cubicBezTo>
                    <a:pt x="913" y="475"/>
                    <a:pt x="914" y="478"/>
                    <a:pt x="914" y="481"/>
                  </a:cubicBezTo>
                  <a:cubicBezTo>
                    <a:pt x="914" y="487"/>
                    <a:pt x="909" y="492"/>
                    <a:pt x="902" y="491"/>
                  </a:cubicBezTo>
                  <a:cubicBezTo>
                    <a:pt x="830" y="489"/>
                    <a:pt x="830" y="489"/>
                    <a:pt x="830" y="489"/>
                  </a:cubicBezTo>
                  <a:cubicBezTo>
                    <a:pt x="827" y="488"/>
                    <a:pt x="824" y="487"/>
                    <a:pt x="822" y="485"/>
                  </a:cubicBezTo>
                  <a:close/>
                  <a:moveTo>
                    <a:pt x="707" y="207"/>
                  </a:moveTo>
                  <a:cubicBezTo>
                    <a:pt x="702" y="203"/>
                    <a:pt x="702" y="196"/>
                    <a:pt x="707" y="192"/>
                  </a:cubicBezTo>
                  <a:cubicBezTo>
                    <a:pt x="770" y="128"/>
                    <a:pt x="770" y="128"/>
                    <a:pt x="770" y="128"/>
                  </a:cubicBezTo>
                  <a:cubicBezTo>
                    <a:pt x="775" y="123"/>
                    <a:pt x="782" y="123"/>
                    <a:pt x="786" y="128"/>
                  </a:cubicBezTo>
                  <a:cubicBezTo>
                    <a:pt x="790" y="132"/>
                    <a:pt x="790" y="139"/>
                    <a:pt x="786" y="143"/>
                  </a:cubicBezTo>
                  <a:cubicBezTo>
                    <a:pt x="722" y="207"/>
                    <a:pt x="722" y="207"/>
                    <a:pt x="722" y="207"/>
                  </a:cubicBezTo>
                  <a:cubicBezTo>
                    <a:pt x="718" y="212"/>
                    <a:pt x="711" y="212"/>
                    <a:pt x="707" y="207"/>
                  </a:cubicBezTo>
                  <a:close/>
                </a:path>
              </a:pathLst>
            </a:custGeom>
            <a:solidFill>
              <a:srgbClr val="3976BD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ags/tag1.xml><?xml version="1.0" encoding="utf-8"?>
<p:tagLst xmlns:p="http://schemas.openxmlformats.org/presentationml/2006/main">
  <p:tag name="KSO_WM_UNIT_PLACING_PICTURE_USER_VIEWPORT" val="{&quot;height&quot;:4544.4314960629918,&quot;width&quot;:4424.4472440944883}"/>
</p:tagLst>
</file>

<file path=ppt/tags/tag2.xml><?xml version="1.0" encoding="utf-8"?>
<p:tagLst xmlns:p="http://schemas.openxmlformats.org/presentationml/2006/main">
  <p:tag name="KSO_WPP_MARK_KEY" val="8ece04e4-da1d-4a63-b86a-9d7465546d89"/>
  <p:tag name="COMMONDATA" val="eyJoZGlkIjoiODdmZTJjNTJlYmRhNjUzOWYyNWZkZjhlODA2YTk3MmEifQ==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3390</Words>
  <Application>WPS 演示</Application>
  <PresentationFormat/>
  <Paragraphs>173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19</vt:i4>
      </vt:variant>
    </vt:vector>
  </HeadingPairs>
  <TitlesOfParts>
    <vt:vector size="35" baseType="lpstr">
      <vt:lpstr>Arial</vt:lpstr>
      <vt:lpstr>宋体</vt:lpstr>
      <vt:lpstr>Wingdings</vt:lpstr>
      <vt:lpstr>Tahoma</vt:lpstr>
      <vt:lpstr>微软雅黑</vt:lpstr>
      <vt:lpstr>等线</vt:lpstr>
      <vt:lpstr>Copperplate Gothic Bold</vt:lpstr>
      <vt:lpstr>Calibri</vt:lpstr>
      <vt:lpstr>黑体</vt:lpstr>
      <vt:lpstr>Times New Roman</vt:lpstr>
      <vt:lpstr>AMGDT</vt:lpstr>
      <vt:lpstr>Arial Unicode MS</vt:lpstr>
      <vt:lpstr>Calibri Light</vt:lpstr>
      <vt:lpstr>仿宋</vt:lpstr>
      <vt:lpstr>Office 主题</vt:lpstr>
      <vt:lpstr>自定义设计方案</vt:lpstr>
      <vt:lpstr>PowerPoint 演示文稿</vt:lpstr>
      <vt:lpstr> 第二十二讲 倒装句，强调句 </vt:lpstr>
      <vt:lpstr>倒装句</vt:lpstr>
      <vt:lpstr>全部倒装</vt:lpstr>
      <vt:lpstr>PowerPoint 演示文稿</vt:lpstr>
      <vt:lpstr>部分倒装</vt:lpstr>
      <vt:lpstr>作用</vt:lpstr>
      <vt:lpstr>部分倒装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完全倒装</vt:lpstr>
      <vt:lpstr>强调句</vt:lpstr>
      <vt:lpstr>强调句</vt:lpstr>
      <vt:lpstr>          对应知识点的题目讲解</vt:lpstr>
      <vt:lpstr> 二、本讲课程回顾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信息资源管理</dc:title>
  <dc:creator>AndrewandPipi</dc:creator>
  <cp:lastModifiedBy>jimmy</cp:lastModifiedBy>
  <cp:revision>125</cp:revision>
  <dcterms:created xsi:type="dcterms:W3CDTF">2011-02-28T11:45:00Z</dcterms:created>
  <dcterms:modified xsi:type="dcterms:W3CDTF">2023-02-07T03:46:57Z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2052-11.1.0.13703</vt:lpwstr>
  </property>
  <property fmtid="{D5CDD505-2E9C-101B-9397-08002B2CF9AE}" pid="3" name="ICV">
    <vt:lpwstr>92C401B95DF9489E865A067B59BE7A11</vt:lpwstr>
  </property>
</Properties>
</file>