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Lst>
  <p:notesMasterIdLst>
    <p:notesMasterId r:id="rId6"/>
  </p:notesMasterIdLst>
  <p:handoutMasterIdLst>
    <p:handoutMasterId r:id="rId43"/>
  </p:handoutMasterIdLst>
  <p:sldIdLst>
    <p:sldId id="1089" r:id="rId5"/>
    <p:sldId id="1730" r:id="rId7"/>
    <p:sldId id="1660" r:id="rId8"/>
    <p:sldId id="1694" r:id="rId9"/>
    <p:sldId id="1729" r:id="rId10"/>
    <p:sldId id="1697" r:id="rId11"/>
    <p:sldId id="1685" r:id="rId12"/>
    <p:sldId id="1661" r:id="rId13"/>
    <p:sldId id="1662" r:id="rId14"/>
    <p:sldId id="1663" r:id="rId15"/>
    <p:sldId id="1698" r:id="rId16"/>
    <p:sldId id="1664" r:id="rId17"/>
    <p:sldId id="1695" r:id="rId18"/>
    <p:sldId id="1699" r:id="rId19"/>
    <p:sldId id="1665" r:id="rId20"/>
    <p:sldId id="1686" r:id="rId21"/>
    <p:sldId id="1700" r:id="rId22"/>
    <p:sldId id="1688" r:id="rId23"/>
    <p:sldId id="1687" r:id="rId24"/>
    <p:sldId id="1689" r:id="rId25"/>
    <p:sldId id="1690" r:id="rId26"/>
    <p:sldId id="1691" r:id="rId27"/>
    <p:sldId id="1692" r:id="rId28"/>
    <p:sldId id="1693" r:id="rId29"/>
    <p:sldId id="1673" r:id="rId30"/>
    <p:sldId id="1674" r:id="rId31"/>
    <p:sldId id="1675" r:id="rId32"/>
    <p:sldId id="1676" r:id="rId33"/>
    <p:sldId id="1677" r:id="rId34"/>
    <p:sldId id="1678" r:id="rId35"/>
    <p:sldId id="1679" r:id="rId36"/>
    <p:sldId id="1680" r:id="rId37"/>
    <p:sldId id="1681" r:id="rId38"/>
    <p:sldId id="1682" r:id="rId39"/>
    <p:sldId id="1683" r:id="rId40"/>
    <p:sldId id="1684" r:id="rId41"/>
    <p:sldId id="797" r:id="rId42"/>
  </p:sldIdLst>
  <p:sldSz cx="10801350" cy="6840220"/>
  <p:notesSz cx="6858000" cy="9144000"/>
  <p:defaultTextStyle>
    <a:defPPr>
      <a:defRPr lang="zh-CN"/>
    </a:defPPr>
    <a:lvl1pPr algn="l" rtl="0" fontAlgn="base">
      <a:spcBef>
        <a:spcPct val="0"/>
      </a:spcBef>
      <a:spcAft>
        <a:spcPct val="0"/>
      </a:spcAft>
      <a:defRPr b="1" kern="1200">
        <a:solidFill>
          <a:schemeClr val="tx1"/>
        </a:solidFill>
        <a:latin typeface="Arial" panose="02080604020202020204" charset="0"/>
        <a:ea typeface="SimSun" charset="-122"/>
        <a:cs typeface="+mn-cs"/>
      </a:defRPr>
    </a:lvl1pPr>
    <a:lvl2pPr marL="457200" algn="l" rtl="0" fontAlgn="base">
      <a:spcBef>
        <a:spcPct val="0"/>
      </a:spcBef>
      <a:spcAft>
        <a:spcPct val="0"/>
      </a:spcAft>
      <a:defRPr b="1" kern="1200">
        <a:solidFill>
          <a:schemeClr val="tx1"/>
        </a:solidFill>
        <a:latin typeface="Arial" panose="02080604020202020204" charset="0"/>
        <a:ea typeface="SimSun" charset="-122"/>
        <a:cs typeface="+mn-cs"/>
      </a:defRPr>
    </a:lvl2pPr>
    <a:lvl3pPr marL="914400" algn="l" rtl="0" fontAlgn="base">
      <a:spcBef>
        <a:spcPct val="0"/>
      </a:spcBef>
      <a:spcAft>
        <a:spcPct val="0"/>
      </a:spcAft>
      <a:defRPr b="1" kern="1200">
        <a:solidFill>
          <a:schemeClr val="tx1"/>
        </a:solidFill>
        <a:latin typeface="Arial" panose="02080604020202020204" charset="0"/>
        <a:ea typeface="SimSun" charset="-122"/>
        <a:cs typeface="+mn-cs"/>
      </a:defRPr>
    </a:lvl3pPr>
    <a:lvl4pPr marL="1371600" algn="l" rtl="0" fontAlgn="base">
      <a:spcBef>
        <a:spcPct val="0"/>
      </a:spcBef>
      <a:spcAft>
        <a:spcPct val="0"/>
      </a:spcAft>
      <a:defRPr b="1" kern="1200">
        <a:solidFill>
          <a:schemeClr val="tx1"/>
        </a:solidFill>
        <a:latin typeface="Arial" panose="02080604020202020204" charset="0"/>
        <a:ea typeface="SimSun" charset="-122"/>
        <a:cs typeface="+mn-cs"/>
      </a:defRPr>
    </a:lvl4pPr>
    <a:lvl5pPr marL="1828800" algn="l" rtl="0" fontAlgn="base">
      <a:spcBef>
        <a:spcPct val="0"/>
      </a:spcBef>
      <a:spcAft>
        <a:spcPct val="0"/>
      </a:spcAft>
      <a:defRPr b="1" kern="1200">
        <a:solidFill>
          <a:schemeClr val="tx1"/>
        </a:solidFill>
        <a:latin typeface="Arial" panose="02080604020202020204" charset="0"/>
        <a:ea typeface="SimSun" charset="-122"/>
        <a:cs typeface="+mn-cs"/>
      </a:defRPr>
    </a:lvl5pPr>
    <a:lvl6pPr marL="2286000" algn="l" defTabSz="914400" rtl="0" eaLnBrk="1" latinLnBrk="0" hangingPunct="1">
      <a:defRPr b="1" kern="1200">
        <a:solidFill>
          <a:schemeClr val="tx1"/>
        </a:solidFill>
        <a:latin typeface="Arial" panose="02080604020202020204" charset="0"/>
        <a:ea typeface="SimSun" charset="-122"/>
        <a:cs typeface="+mn-cs"/>
      </a:defRPr>
    </a:lvl6pPr>
    <a:lvl7pPr marL="2743200" algn="l" defTabSz="914400" rtl="0" eaLnBrk="1" latinLnBrk="0" hangingPunct="1">
      <a:defRPr b="1" kern="1200">
        <a:solidFill>
          <a:schemeClr val="tx1"/>
        </a:solidFill>
        <a:latin typeface="Arial" panose="02080604020202020204" charset="0"/>
        <a:ea typeface="SimSun" charset="-122"/>
        <a:cs typeface="+mn-cs"/>
      </a:defRPr>
    </a:lvl7pPr>
    <a:lvl8pPr marL="3200400" algn="l" defTabSz="914400" rtl="0" eaLnBrk="1" latinLnBrk="0" hangingPunct="1">
      <a:defRPr b="1" kern="1200">
        <a:solidFill>
          <a:schemeClr val="tx1"/>
        </a:solidFill>
        <a:latin typeface="Arial" panose="02080604020202020204" charset="0"/>
        <a:ea typeface="SimSun" charset="-122"/>
        <a:cs typeface="+mn-cs"/>
      </a:defRPr>
    </a:lvl8pPr>
    <a:lvl9pPr marL="3657600" algn="l" defTabSz="914400" rtl="0" eaLnBrk="1" latinLnBrk="0" hangingPunct="1">
      <a:defRPr b="1" kern="1200">
        <a:solidFill>
          <a:schemeClr val="tx1"/>
        </a:solidFill>
        <a:latin typeface="Arial" panose="02080604020202020204" charset="0"/>
        <a:ea typeface="SimSun"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张仲安" initials="张仲安"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92D2"/>
    <a:srgbClr val="DA5120"/>
    <a:srgbClr val="FFFFFF"/>
    <a:srgbClr val="595757"/>
    <a:srgbClr val="ED6C00"/>
    <a:srgbClr val="00A6E9"/>
    <a:srgbClr val="D55029"/>
    <a:srgbClr val="3C3C3B"/>
    <a:srgbClr val="D94C3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91699" autoAdjust="0"/>
  </p:normalViewPr>
  <p:slideViewPr>
    <p:cSldViewPr>
      <p:cViewPr>
        <p:scale>
          <a:sx n="98" d="100"/>
          <a:sy n="98" d="100"/>
        </p:scale>
        <p:origin x="24" y="-72"/>
      </p:cViewPr>
      <p:guideLst>
        <p:guide orient="horz" pos="2109"/>
        <p:guide pos="34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92" y="-102"/>
      </p:cViewPr>
      <p:guideLst>
        <p:guide orient="horz" pos="2819"/>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7" Type="http://schemas.openxmlformats.org/officeDocument/2006/relationships/commentAuthors" Target="commentAuthors.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5BAFB5C-4BB2-EB45-B97D-4D9136184B38}" type="datetime1">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AF743EA-3042-4653-9E44-C327AC2165B9}"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sz="1200">
                <a:latin typeface="Arial" panose="02080604020202020204" charset="0"/>
                <a:ea typeface="SimSun" charset="-122"/>
              </a:defRPr>
            </a:lvl1pPr>
          </a:lstStyle>
          <a:p>
            <a:pPr>
              <a:defRPr/>
            </a:pPr>
            <a:endParaRPr lang="zh-CN" altLang="en-US"/>
          </a:p>
        </p:txBody>
      </p:sp>
      <p:sp>
        <p:nvSpPr>
          <p:cNvPr id="2051" name="日期占位符 2"/>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a:defRPr sz="1200">
                <a:latin typeface="Arial" panose="02080604020202020204" charset="0"/>
                <a:ea typeface="SimSun" charset="-122"/>
              </a:defRPr>
            </a:lvl1pPr>
          </a:lstStyle>
          <a:p>
            <a:pPr>
              <a:defRPr/>
            </a:pPr>
            <a:fld id="{4467B57A-6FB8-F546-B697-D9F4F7FAA86C}" type="datetime1">
              <a:rPr lang="zh-CN" altLang="en-US" smtClean="0"/>
            </a:fld>
            <a:endParaRPr lang="en-US"/>
          </a:p>
        </p:txBody>
      </p:sp>
      <p:sp>
        <p:nvSpPr>
          <p:cNvPr id="35844" name="幻灯片图像占位符 3"/>
          <p:cNvSpPr>
            <a:spLocks noGrp="1" noRot="1" noChangeAspect="1" noChangeArrowheads="1"/>
          </p:cNvSpPr>
          <p:nvPr>
            <p:ph type="sldImg" idx="2"/>
          </p:nvPr>
        </p:nvSpPr>
        <p:spPr bwMode="auto">
          <a:xfrm>
            <a:off x="722313" y="685800"/>
            <a:ext cx="5413375" cy="3429000"/>
          </a:xfrm>
          <a:prstGeom prst="rect">
            <a:avLst/>
          </a:prstGeom>
          <a:noFill/>
          <a:ln w="12700">
            <a:noFill/>
            <a:miter lim="800000"/>
          </a:ln>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w="12700">
            <a:noFill/>
            <a:miter lim="800000"/>
          </a:ln>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defRPr sz="1200">
                <a:latin typeface="Arial" panose="02080604020202020204" charset="0"/>
                <a:ea typeface="SimSun" charset="-122"/>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lstStyle>
            <a:lvl1pPr algn="r">
              <a:defRPr sz="1200">
                <a:latin typeface="Arial" panose="02080604020202020204" charset="0"/>
                <a:ea typeface="SimSun" charset="-122"/>
              </a:defRPr>
            </a:lvl1pPr>
          </a:lstStyle>
          <a:p>
            <a:pPr>
              <a:defRPr/>
            </a:pPr>
            <a:fld id="{C88E1209-891D-4799-844B-A0504B4325F8}" type="slidenum">
              <a:rPr lang="zh-CN" altLang="en-US"/>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SimSun"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SimSun"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SimSun"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SimSun"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SimSun"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C88E1209-891D-4799-844B-A0504B4325F8}" type="slidenum">
              <a:rPr lang="zh-CN" alt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88E1209-891D-4799-844B-A0504B4325F8}" type="slidenum">
              <a:rPr lang="zh-CN" alt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809625" y="2125663"/>
            <a:ext cx="9182100" cy="1465262"/>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620838" y="3876675"/>
            <a:ext cx="7559675" cy="1747838"/>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539750" y="6229350"/>
            <a:ext cx="2520950" cy="474663"/>
          </a:xfrm>
          <a:prstGeom prst="rect">
            <a:avLst/>
          </a:prstGeo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690938" y="6229350"/>
            <a:ext cx="3419475" cy="474663"/>
          </a:xfrm>
          <a:prstGeom prst="rect">
            <a:avLst/>
          </a:prstGeom>
        </p:spPr>
        <p:txBody>
          <a:bodyPr/>
          <a:lstStyle>
            <a:lvl1pPr>
              <a:defRPr/>
            </a:lvl1pPr>
          </a:lstStyle>
          <a:p>
            <a:pPr>
              <a:defRPr/>
            </a:pPr>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39750" y="274638"/>
            <a:ext cx="9721850" cy="1139825"/>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539750" y="1595438"/>
            <a:ext cx="9721850" cy="451485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a:xfrm>
            <a:off x="539750" y="6229350"/>
            <a:ext cx="2520950" cy="474663"/>
          </a:xfrm>
          <a:prstGeom prst="rect">
            <a:avLst/>
          </a:prstGeo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690938" y="6229350"/>
            <a:ext cx="3419475" cy="474663"/>
          </a:xfrm>
          <a:prstGeom prst="rect">
            <a:avLst/>
          </a:prstGeom>
        </p:spPr>
        <p:txBody>
          <a:bodyPr/>
          <a:lstStyle>
            <a:lvl1pPr>
              <a:defRPr/>
            </a:lvl1pPr>
          </a:lstStyle>
          <a:p>
            <a:pPr>
              <a:defRPr/>
            </a:pPr>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7831138" y="274638"/>
            <a:ext cx="2430462" cy="583565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539750" y="274638"/>
            <a:ext cx="7138988" cy="583565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a:xfrm>
            <a:off x="539750" y="6229350"/>
            <a:ext cx="2520950" cy="474663"/>
          </a:xfrm>
          <a:prstGeom prst="rect">
            <a:avLst/>
          </a:prstGeo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690938" y="6229350"/>
            <a:ext cx="3419475" cy="474663"/>
          </a:xfrm>
          <a:prstGeom prst="rect">
            <a:avLst/>
          </a:prstGeom>
        </p:spPr>
        <p:txBody>
          <a:bodyPr/>
          <a:lstStyle>
            <a:lvl1pPr>
              <a:defRPr/>
            </a:lvl1pPr>
          </a:lstStyle>
          <a:p>
            <a:pPr>
              <a:defRPr/>
            </a:pPr>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39750" y="274638"/>
            <a:ext cx="9721850" cy="1139825"/>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539750" y="6229350"/>
            <a:ext cx="2520950" cy="474663"/>
          </a:xfrm>
          <a:prstGeom prst="rect">
            <a:avLst/>
          </a:prstGeom>
        </p:spPr>
        <p:txBody>
          <a:bodyPr/>
          <a:lstStyle/>
          <a:p>
            <a:pPr>
              <a:defRPr/>
            </a:pPr>
            <a:endParaRPr lang="en-US"/>
          </a:p>
        </p:txBody>
      </p:sp>
      <p:sp>
        <p:nvSpPr>
          <p:cNvPr id="4" name="页脚占位符 3"/>
          <p:cNvSpPr>
            <a:spLocks noGrp="1"/>
          </p:cNvSpPr>
          <p:nvPr>
            <p:ph type="ftr" sz="quarter" idx="11"/>
          </p:nvPr>
        </p:nvSpPr>
        <p:spPr>
          <a:xfrm>
            <a:off x="3690938" y="6229350"/>
            <a:ext cx="3419475" cy="474663"/>
          </a:xfrm>
          <a:prstGeom prst="rect">
            <a:avLst/>
          </a:prstGeom>
        </p:spPr>
        <p:txBody>
          <a:bodyPr/>
          <a:lstStyle/>
          <a:p>
            <a:pPr>
              <a:defRPr/>
            </a:pPr>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809625" y="2125663"/>
            <a:ext cx="9182100" cy="1465262"/>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620838" y="3876675"/>
            <a:ext cx="7559675" cy="1747838"/>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539750" y="6340475"/>
            <a:ext cx="2520950" cy="363538"/>
          </a:xfrm>
          <a:prstGeom prst="rect">
            <a:avLst/>
          </a:prstGeom>
        </p:spPr>
        <p:txBody>
          <a:bodyPr/>
          <a:lstStyle/>
          <a:p>
            <a:endParaRPr lang="zh-CN" altLang="en-US"/>
          </a:p>
        </p:txBody>
      </p:sp>
      <p:sp>
        <p:nvSpPr>
          <p:cNvPr id="5" name="页脚占位符 4"/>
          <p:cNvSpPr>
            <a:spLocks noGrp="1"/>
          </p:cNvSpPr>
          <p:nvPr>
            <p:ph type="ftr" sz="quarter" idx="11"/>
          </p:nvPr>
        </p:nvSpPr>
        <p:spPr>
          <a:xfrm>
            <a:off x="3690938" y="6340475"/>
            <a:ext cx="3419475" cy="363538"/>
          </a:xfrm>
          <a:prstGeom prst="rect">
            <a:avLst/>
          </a:prstGeom>
        </p:spPr>
        <p:txBody>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39750" y="274638"/>
            <a:ext cx="9721850" cy="113982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39750" y="1595438"/>
            <a:ext cx="9721850" cy="451485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539750" y="6340475"/>
            <a:ext cx="2520950" cy="363538"/>
          </a:xfrm>
          <a:prstGeom prst="rect">
            <a:avLst/>
          </a:prstGeom>
        </p:spPr>
        <p:txBody>
          <a:bodyPr/>
          <a:lstStyle/>
          <a:p>
            <a:endParaRPr lang="zh-CN" altLang="en-US"/>
          </a:p>
        </p:txBody>
      </p:sp>
      <p:sp>
        <p:nvSpPr>
          <p:cNvPr id="5" name="页脚占位符 4"/>
          <p:cNvSpPr>
            <a:spLocks noGrp="1"/>
          </p:cNvSpPr>
          <p:nvPr>
            <p:ph type="ftr" sz="quarter" idx="11"/>
          </p:nvPr>
        </p:nvSpPr>
        <p:spPr>
          <a:xfrm>
            <a:off x="3690938" y="6340475"/>
            <a:ext cx="3419475" cy="363538"/>
          </a:xfrm>
          <a:prstGeom prst="rect">
            <a:avLst/>
          </a:prstGeom>
        </p:spPr>
        <p:txBody>
          <a:bodyPr/>
          <a:lstStyle/>
          <a:p>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52488" y="4395788"/>
            <a:ext cx="9182100" cy="135890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52488" y="2898775"/>
            <a:ext cx="9182100" cy="1497013"/>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539750" y="6340475"/>
            <a:ext cx="2520950" cy="363538"/>
          </a:xfrm>
          <a:prstGeom prst="rect">
            <a:avLst/>
          </a:prstGeom>
        </p:spPr>
        <p:txBody>
          <a:bodyPr/>
          <a:lstStyle/>
          <a:p>
            <a:endParaRPr lang="zh-CN" altLang="en-US"/>
          </a:p>
        </p:txBody>
      </p:sp>
      <p:sp>
        <p:nvSpPr>
          <p:cNvPr id="5" name="页脚占位符 4"/>
          <p:cNvSpPr>
            <a:spLocks noGrp="1"/>
          </p:cNvSpPr>
          <p:nvPr>
            <p:ph type="ftr" sz="quarter" idx="11"/>
          </p:nvPr>
        </p:nvSpPr>
        <p:spPr>
          <a:xfrm>
            <a:off x="3690938" y="6340475"/>
            <a:ext cx="3419475" cy="363538"/>
          </a:xfrm>
          <a:prstGeom prst="rect">
            <a:avLst/>
          </a:prstGeom>
        </p:spPr>
        <p:txBody>
          <a:bodyPr/>
          <a:lstStyle/>
          <a:p>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39750" y="274638"/>
            <a:ext cx="9721850" cy="113982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539750" y="1595438"/>
            <a:ext cx="4784725" cy="4514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5476875" y="1595438"/>
            <a:ext cx="4784725" cy="4514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539750" y="6340475"/>
            <a:ext cx="2520950" cy="363538"/>
          </a:xfrm>
          <a:prstGeom prst="rect">
            <a:avLst/>
          </a:prstGeom>
        </p:spPr>
        <p:txBody>
          <a:bodyPr/>
          <a:lstStyle/>
          <a:p>
            <a:endParaRPr lang="zh-CN" altLang="en-US"/>
          </a:p>
        </p:txBody>
      </p:sp>
      <p:sp>
        <p:nvSpPr>
          <p:cNvPr id="6" name="页脚占位符 5"/>
          <p:cNvSpPr>
            <a:spLocks noGrp="1"/>
          </p:cNvSpPr>
          <p:nvPr>
            <p:ph type="ftr" sz="quarter" idx="11"/>
          </p:nvPr>
        </p:nvSpPr>
        <p:spPr>
          <a:xfrm>
            <a:off x="3690938" y="6340475"/>
            <a:ext cx="3419475" cy="363538"/>
          </a:xfrm>
          <a:prstGeom prst="rect">
            <a:avLst/>
          </a:prstGeom>
        </p:spPr>
        <p:txBody>
          <a:bodyPr/>
          <a:lstStyle/>
          <a:p>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39750" y="274638"/>
            <a:ext cx="9721850" cy="1139825"/>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539750" y="1531938"/>
            <a:ext cx="4772025" cy="6381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hasCustomPrompt="1"/>
          </p:nvPr>
        </p:nvSpPr>
        <p:spPr>
          <a:xfrm>
            <a:off x="539750" y="2170113"/>
            <a:ext cx="4772025" cy="39401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5486400" y="1531938"/>
            <a:ext cx="4775200" cy="6381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hasCustomPrompt="1"/>
          </p:nvPr>
        </p:nvSpPr>
        <p:spPr>
          <a:xfrm>
            <a:off x="5486400" y="2170113"/>
            <a:ext cx="4775200" cy="39401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539750" y="6340475"/>
            <a:ext cx="2520950" cy="363538"/>
          </a:xfrm>
          <a:prstGeom prst="rect">
            <a:avLst/>
          </a:prstGeom>
        </p:spPr>
        <p:txBody>
          <a:bodyPr/>
          <a:lstStyle/>
          <a:p>
            <a:endParaRPr lang="zh-CN" altLang="en-US"/>
          </a:p>
        </p:txBody>
      </p:sp>
      <p:sp>
        <p:nvSpPr>
          <p:cNvPr id="8" name="页脚占位符 7"/>
          <p:cNvSpPr>
            <a:spLocks noGrp="1"/>
          </p:cNvSpPr>
          <p:nvPr>
            <p:ph type="ftr" sz="quarter" idx="11"/>
          </p:nvPr>
        </p:nvSpPr>
        <p:spPr>
          <a:xfrm>
            <a:off x="3690938" y="6340475"/>
            <a:ext cx="3419475" cy="363538"/>
          </a:xfrm>
          <a:prstGeom prst="rect">
            <a:avLst/>
          </a:prstGeom>
        </p:spPr>
        <p:txBody>
          <a:bodyPr/>
          <a:lstStyle/>
          <a:p>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39750" y="274638"/>
            <a:ext cx="9721850" cy="1139825"/>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539750" y="6340475"/>
            <a:ext cx="2520950" cy="363538"/>
          </a:xfrm>
          <a:prstGeom prst="rect">
            <a:avLst/>
          </a:prstGeom>
        </p:spPr>
        <p:txBody>
          <a:bodyPr/>
          <a:lstStyle/>
          <a:p>
            <a:endParaRPr lang="zh-CN" altLang="en-US"/>
          </a:p>
        </p:txBody>
      </p:sp>
      <p:sp>
        <p:nvSpPr>
          <p:cNvPr id="4" name="页脚占位符 3"/>
          <p:cNvSpPr>
            <a:spLocks noGrp="1"/>
          </p:cNvSpPr>
          <p:nvPr>
            <p:ph type="ftr" sz="quarter" idx="11"/>
          </p:nvPr>
        </p:nvSpPr>
        <p:spPr>
          <a:xfrm>
            <a:off x="3690938" y="6340475"/>
            <a:ext cx="3419475" cy="363538"/>
          </a:xfrm>
          <a:prstGeom prst="rect">
            <a:avLst/>
          </a:prstGeom>
        </p:spPr>
        <p:txBody>
          <a:bodyPr/>
          <a:lstStyle/>
          <a:p>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39750" y="6340475"/>
            <a:ext cx="2520950" cy="363538"/>
          </a:xfrm>
          <a:prstGeom prst="rect">
            <a:avLst/>
          </a:prstGeom>
        </p:spPr>
        <p:txBody>
          <a:bodyPr/>
          <a:lstStyle/>
          <a:p>
            <a:endParaRPr lang="zh-CN" altLang="en-US"/>
          </a:p>
        </p:txBody>
      </p:sp>
      <p:sp>
        <p:nvSpPr>
          <p:cNvPr id="3" name="页脚占位符 2"/>
          <p:cNvSpPr>
            <a:spLocks noGrp="1"/>
          </p:cNvSpPr>
          <p:nvPr>
            <p:ph type="ftr" sz="quarter" idx="11"/>
          </p:nvPr>
        </p:nvSpPr>
        <p:spPr>
          <a:xfrm>
            <a:off x="3690938" y="6340475"/>
            <a:ext cx="3419475" cy="363538"/>
          </a:xfrm>
          <a:prstGeom prst="rect">
            <a:avLst/>
          </a:prstGeom>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39750" y="274638"/>
            <a:ext cx="9721850" cy="113982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39750" y="1595438"/>
            <a:ext cx="9721850" cy="451485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a:xfrm>
            <a:off x="539750" y="6229350"/>
            <a:ext cx="2520950" cy="474663"/>
          </a:xfrm>
          <a:prstGeom prst="rect">
            <a:avLst/>
          </a:prstGeo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690938" y="6229350"/>
            <a:ext cx="3419475" cy="474663"/>
          </a:xfrm>
          <a:prstGeom prst="rect">
            <a:avLst/>
          </a:prstGeom>
        </p:spPr>
        <p:txBody>
          <a:bodyPr/>
          <a:lstStyle>
            <a:lvl1pPr>
              <a:defRPr/>
            </a:lvl1pPr>
          </a:lstStyle>
          <a:p>
            <a:pPr>
              <a:defRPr/>
            </a:pPr>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39750" y="273050"/>
            <a:ext cx="3554413" cy="11588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4222750" y="273050"/>
            <a:ext cx="6038850" cy="583723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539750" y="1431925"/>
            <a:ext cx="3554413" cy="46783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539750" y="6340475"/>
            <a:ext cx="2520950" cy="363538"/>
          </a:xfrm>
          <a:prstGeom prst="rect">
            <a:avLst/>
          </a:prstGeom>
        </p:spPr>
        <p:txBody>
          <a:bodyPr/>
          <a:lstStyle/>
          <a:p>
            <a:endParaRPr lang="zh-CN" altLang="en-US"/>
          </a:p>
        </p:txBody>
      </p:sp>
      <p:sp>
        <p:nvSpPr>
          <p:cNvPr id="6" name="页脚占位符 5"/>
          <p:cNvSpPr>
            <a:spLocks noGrp="1"/>
          </p:cNvSpPr>
          <p:nvPr>
            <p:ph type="ftr" sz="quarter" idx="11"/>
          </p:nvPr>
        </p:nvSpPr>
        <p:spPr>
          <a:xfrm>
            <a:off x="3690938" y="6340475"/>
            <a:ext cx="3419475" cy="363538"/>
          </a:xfrm>
          <a:prstGeom prst="rect">
            <a:avLst/>
          </a:prstGeom>
        </p:spPr>
        <p:txBody>
          <a:bodyPr/>
          <a:lstStyle/>
          <a:p>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17725" y="4787900"/>
            <a:ext cx="6480175" cy="5651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117725" y="611188"/>
            <a:ext cx="6480175" cy="41036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2117725" y="5353050"/>
            <a:ext cx="6480175" cy="8032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539750" y="6340475"/>
            <a:ext cx="2520950" cy="363538"/>
          </a:xfrm>
          <a:prstGeom prst="rect">
            <a:avLst/>
          </a:prstGeom>
        </p:spPr>
        <p:txBody>
          <a:bodyPr/>
          <a:lstStyle/>
          <a:p>
            <a:endParaRPr lang="zh-CN" altLang="en-US"/>
          </a:p>
        </p:txBody>
      </p:sp>
      <p:sp>
        <p:nvSpPr>
          <p:cNvPr id="6" name="页脚占位符 5"/>
          <p:cNvSpPr>
            <a:spLocks noGrp="1"/>
          </p:cNvSpPr>
          <p:nvPr>
            <p:ph type="ftr" sz="quarter" idx="11"/>
          </p:nvPr>
        </p:nvSpPr>
        <p:spPr>
          <a:xfrm>
            <a:off x="3690938" y="6340475"/>
            <a:ext cx="3419475" cy="363538"/>
          </a:xfrm>
          <a:prstGeom prst="rect">
            <a:avLst/>
          </a:prstGeom>
        </p:spPr>
        <p:txBody>
          <a:bodyPr/>
          <a:lstStyle/>
          <a:p>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39750" y="274638"/>
            <a:ext cx="9721850" cy="1139825"/>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539750" y="1595438"/>
            <a:ext cx="9721850" cy="451485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539750" y="6340475"/>
            <a:ext cx="2520950" cy="363538"/>
          </a:xfrm>
          <a:prstGeom prst="rect">
            <a:avLst/>
          </a:prstGeom>
        </p:spPr>
        <p:txBody>
          <a:bodyPr/>
          <a:lstStyle/>
          <a:p>
            <a:endParaRPr lang="zh-CN" altLang="en-US"/>
          </a:p>
        </p:txBody>
      </p:sp>
      <p:sp>
        <p:nvSpPr>
          <p:cNvPr id="5" name="页脚占位符 4"/>
          <p:cNvSpPr>
            <a:spLocks noGrp="1"/>
          </p:cNvSpPr>
          <p:nvPr>
            <p:ph type="ftr" sz="quarter" idx="11"/>
          </p:nvPr>
        </p:nvSpPr>
        <p:spPr>
          <a:xfrm>
            <a:off x="3690938" y="6340475"/>
            <a:ext cx="3419475" cy="363538"/>
          </a:xfrm>
          <a:prstGeom prst="rect">
            <a:avLst/>
          </a:prstGeom>
        </p:spPr>
        <p:txBody>
          <a:bodyPr/>
          <a:lstStyle/>
          <a:p>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7831138" y="274638"/>
            <a:ext cx="2430462" cy="583565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539750" y="274638"/>
            <a:ext cx="7138988" cy="583565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539750" y="6340475"/>
            <a:ext cx="2520950" cy="363538"/>
          </a:xfrm>
          <a:prstGeom prst="rect">
            <a:avLst/>
          </a:prstGeom>
        </p:spPr>
        <p:txBody>
          <a:bodyPr/>
          <a:lstStyle/>
          <a:p>
            <a:endParaRPr lang="zh-CN" altLang="en-US"/>
          </a:p>
        </p:txBody>
      </p:sp>
      <p:sp>
        <p:nvSpPr>
          <p:cNvPr id="5" name="页脚占位符 4"/>
          <p:cNvSpPr>
            <a:spLocks noGrp="1"/>
          </p:cNvSpPr>
          <p:nvPr>
            <p:ph type="ftr" sz="quarter" idx="11"/>
          </p:nvPr>
        </p:nvSpPr>
        <p:spPr>
          <a:xfrm>
            <a:off x="3690938" y="6340475"/>
            <a:ext cx="3419475" cy="363538"/>
          </a:xfrm>
          <a:prstGeom prst="rect">
            <a:avLst/>
          </a:prstGeom>
        </p:spPr>
        <p:txBody>
          <a:bodyPr/>
          <a:lstStyle/>
          <a:p>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809625" y="2125663"/>
            <a:ext cx="9182100" cy="1465262"/>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620847" y="3876675"/>
            <a:ext cx="7559675" cy="1747838"/>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539750" y="6340475"/>
            <a:ext cx="2520950" cy="363538"/>
          </a:xfrm>
          <a:prstGeom prst="rect">
            <a:avLst/>
          </a:prstGeom>
        </p:spPr>
        <p:txBody>
          <a:bodyPr/>
          <a:lstStyle>
            <a:lvl1pPr>
              <a:defRPr>
                <a:latin typeface="Arial" panose="02080604020202020204" charset="0"/>
                <a:ea typeface="SimSun" charset="-122"/>
              </a:defRPr>
            </a:lvl1pPr>
          </a:lstStyle>
          <a:p>
            <a:pPr>
              <a:defRPr/>
            </a:pPr>
            <a:endParaRPr lang="zh-CN" altLang="en-US"/>
          </a:p>
        </p:txBody>
      </p:sp>
      <p:sp>
        <p:nvSpPr>
          <p:cNvPr id="5" name="页脚占位符 4"/>
          <p:cNvSpPr>
            <a:spLocks noGrp="1"/>
          </p:cNvSpPr>
          <p:nvPr>
            <p:ph type="ftr" sz="quarter" idx="11"/>
          </p:nvPr>
        </p:nvSpPr>
        <p:spPr>
          <a:xfrm>
            <a:off x="3690938" y="6340475"/>
            <a:ext cx="3419475" cy="363538"/>
          </a:xfrm>
          <a:prstGeom prst="rect">
            <a:avLst/>
          </a:prstGeom>
        </p:spPr>
        <p:txBody>
          <a:bodyPr/>
          <a:lstStyle>
            <a:lvl1pPr>
              <a:defRPr>
                <a:latin typeface="Arial" panose="02080604020202020204" charset="0"/>
                <a:ea typeface="SimSun" charset="-122"/>
              </a:defRPr>
            </a:lvl1pPr>
          </a:lstStyle>
          <a:p>
            <a:pPr>
              <a:defRPr/>
            </a:pP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39753" y="274646"/>
            <a:ext cx="9721851" cy="113982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39753" y="1595446"/>
            <a:ext cx="9721851" cy="451485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539750" y="6340475"/>
            <a:ext cx="2520950" cy="363538"/>
          </a:xfrm>
          <a:prstGeom prst="rect">
            <a:avLst/>
          </a:prstGeom>
        </p:spPr>
        <p:txBody>
          <a:bodyPr/>
          <a:lstStyle>
            <a:lvl1pPr>
              <a:defRPr>
                <a:latin typeface="Arial" panose="02080604020202020204" charset="0"/>
                <a:ea typeface="SimSun" charset="-122"/>
              </a:defRPr>
            </a:lvl1pPr>
          </a:lstStyle>
          <a:p>
            <a:pPr>
              <a:defRPr/>
            </a:pPr>
            <a:endParaRPr lang="zh-CN" altLang="en-US"/>
          </a:p>
        </p:txBody>
      </p:sp>
      <p:sp>
        <p:nvSpPr>
          <p:cNvPr id="5" name="页脚占位符 4"/>
          <p:cNvSpPr>
            <a:spLocks noGrp="1"/>
          </p:cNvSpPr>
          <p:nvPr>
            <p:ph type="ftr" sz="quarter" idx="11"/>
          </p:nvPr>
        </p:nvSpPr>
        <p:spPr>
          <a:xfrm>
            <a:off x="3690938" y="6340475"/>
            <a:ext cx="3419475" cy="363538"/>
          </a:xfrm>
          <a:prstGeom prst="rect">
            <a:avLst/>
          </a:prstGeom>
        </p:spPr>
        <p:txBody>
          <a:bodyPr/>
          <a:lstStyle>
            <a:lvl1pPr>
              <a:defRPr>
                <a:latin typeface="Arial" panose="02080604020202020204" charset="0"/>
                <a:ea typeface="SimSun" charset="-122"/>
              </a:defRPr>
            </a:lvl1pPr>
          </a:lstStyle>
          <a:p>
            <a:pPr>
              <a:defRPr/>
            </a:pP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52488" y="4395788"/>
            <a:ext cx="9182100" cy="135890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52488" y="2898783"/>
            <a:ext cx="9182100" cy="1497013"/>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539750" y="6340475"/>
            <a:ext cx="2520950" cy="363538"/>
          </a:xfrm>
          <a:prstGeom prst="rect">
            <a:avLst/>
          </a:prstGeom>
        </p:spPr>
        <p:txBody>
          <a:bodyPr/>
          <a:lstStyle>
            <a:lvl1pPr>
              <a:defRPr>
                <a:latin typeface="Arial" panose="02080604020202020204" charset="0"/>
                <a:ea typeface="SimSun" charset="-122"/>
              </a:defRPr>
            </a:lvl1pPr>
          </a:lstStyle>
          <a:p>
            <a:pPr>
              <a:defRPr/>
            </a:pPr>
            <a:endParaRPr lang="zh-CN" altLang="en-US"/>
          </a:p>
        </p:txBody>
      </p:sp>
      <p:sp>
        <p:nvSpPr>
          <p:cNvPr id="5" name="页脚占位符 4"/>
          <p:cNvSpPr>
            <a:spLocks noGrp="1"/>
          </p:cNvSpPr>
          <p:nvPr>
            <p:ph type="ftr" sz="quarter" idx="11"/>
          </p:nvPr>
        </p:nvSpPr>
        <p:spPr>
          <a:xfrm>
            <a:off x="3690938" y="6340475"/>
            <a:ext cx="3419475" cy="363538"/>
          </a:xfrm>
          <a:prstGeom prst="rect">
            <a:avLst/>
          </a:prstGeom>
        </p:spPr>
        <p:txBody>
          <a:bodyPr/>
          <a:lstStyle>
            <a:lvl1pPr>
              <a:defRPr>
                <a:latin typeface="Arial" panose="02080604020202020204" charset="0"/>
                <a:ea typeface="SimSun" charset="-122"/>
              </a:defRPr>
            </a:lvl1pPr>
          </a:lstStyle>
          <a:p>
            <a:pPr>
              <a:defRPr/>
            </a:pP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39753" y="274646"/>
            <a:ext cx="9721851" cy="113982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539760" y="1595446"/>
            <a:ext cx="4784725" cy="4514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5476884" y="1595446"/>
            <a:ext cx="4784725" cy="4514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539750" y="6340475"/>
            <a:ext cx="2520950" cy="363538"/>
          </a:xfrm>
          <a:prstGeom prst="rect">
            <a:avLst/>
          </a:prstGeom>
        </p:spPr>
        <p:txBody>
          <a:bodyPr/>
          <a:lstStyle>
            <a:lvl1pPr>
              <a:defRPr>
                <a:latin typeface="Arial" panose="02080604020202020204" charset="0"/>
                <a:ea typeface="SimSun" charset="-122"/>
              </a:defRPr>
            </a:lvl1pPr>
          </a:lstStyle>
          <a:p>
            <a:pPr>
              <a:defRPr/>
            </a:pPr>
            <a:endParaRPr lang="zh-CN" altLang="en-US"/>
          </a:p>
        </p:txBody>
      </p:sp>
      <p:sp>
        <p:nvSpPr>
          <p:cNvPr id="6" name="页脚占位符 5"/>
          <p:cNvSpPr>
            <a:spLocks noGrp="1"/>
          </p:cNvSpPr>
          <p:nvPr>
            <p:ph type="ftr" sz="quarter" idx="11"/>
          </p:nvPr>
        </p:nvSpPr>
        <p:spPr>
          <a:xfrm>
            <a:off x="3690938" y="6340475"/>
            <a:ext cx="3419475" cy="363538"/>
          </a:xfrm>
          <a:prstGeom prst="rect">
            <a:avLst/>
          </a:prstGeom>
        </p:spPr>
        <p:txBody>
          <a:bodyPr/>
          <a:lstStyle>
            <a:lvl1pPr>
              <a:defRPr>
                <a:latin typeface="Arial" panose="02080604020202020204" charset="0"/>
                <a:ea typeface="SimSun" charset="-122"/>
              </a:defRPr>
            </a:lvl1pPr>
          </a:lstStyle>
          <a:p>
            <a:pPr>
              <a:defRPr/>
            </a:pP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39753" y="274646"/>
            <a:ext cx="9721851" cy="1139825"/>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539750" y="1531938"/>
            <a:ext cx="4772026" cy="6381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hasCustomPrompt="1"/>
          </p:nvPr>
        </p:nvSpPr>
        <p:spPr>
          <a:xfrm>
            <a:off x="539750" y="2170121"/>
            <a:ext cx="4772026" cy="39401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5486401" y="1531938"/>
            <a:ext cx="4775200" cy="6381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hasCustomPrompt="1"/>
          </p:nvPr>
        </p:nvSpPr>
        <p:spPr>
          <a:xfrm>
            <a:off x="5486401" y="2170121"/>
            <a:ext cx="4775200" cy="39401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539750" y="6340475"/>
            <a:ext cx="2520950" cy="363538"/>
          </a:xfrm>
          <a:prstGeom prst="rect">
            <a:avLst/>
          </a:prstGeom>
        </p:spPr>
        <p:txBody>
          <a:bodyPr/>
          <a:lstStyle>
            <a:lvl1pPr>
              <a:defRPr>
                <a:latin typeface="Arial" panose="02080604020202020204" charset="0"/>
                <a:ea typeface="SimSun" charset="-122"/>
              </a:defRPr>
            </a:lvl1pPr>
          </a:lstStyle>
          <a:p>
            <a:pPr>
              <a:defRPr/>
            </a:pPr>
            <a:endParaRPr lang="zh-CN" altLang="en-US"/>
          </a:p>
        </p:txBody>
      </p:sp>
      <p:sp>
        <p:nvSpPr>
          <p:cNvPr id="8" name="页脚占位符 7"/>
          <p:cNvSpPr>
            <a:spLocks noGrp="1"/>
          </p:cNvSpPr>
          <p:nvPr>
            <p:ph type="ftr" sz="quarter" idx="11"/>
          </p:nvPr>
        </p:nvSpPr>
        <p:spPr>
          <a:xfrm>
            <a:off x="3690938" y="6340475"/>
            <a:ext cx="3419475" cy="363538"/>
          </a:xfrm>
          <a:prstGeom prst="rect">
            <a:avLst/>
          </a:prstGeom>
        </p:spPr>
        <p:txBody>
          <a:bodyPr/>
          <a:lstStyle>
            <a:lvl1pPr>
              <a:defRPr>
                <a:latin typeface="Arial" panose="02080604020202020204" charset="0"/>
                <a:ea typeface="SimSun" charset="-122"/>
              </a:defRPr>
            </a:lvl1pPr>
          </a:lstStyle>
          <a:p>
            <a:pPr>
              <a:defRPr/>
            </a:pP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39753" y="274646"/>
            <a:ext cx="9721851" cy="1139825"/>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539750" y="6340475"/>
            <a:ext cx="2520950" cy="363538"/>
          </a:xfrm>
          <a:prstGeom prst="rect">
            <a:avLst/>
          </a:prstGeom>
        </p:spPr>
        <p:txBody>
          <a:bodyPr/>
          <a:lstStyle>
            <a:lvl1pPr>
              <a:defRPr>
                <a:latin typeface="Arial" panose="02080604020202020204" charset="0"/>
                <a:ea typeface="SimSun" charset="-122"/>
              </a:defRPr>
            </a:lvl1pPr>
          </a:lstStyle>
          <a:p>
            <a:pPr>
              <a:defRPr/>
            </a:pPr>
            <a:endParaRPr lang="zh-CN" altLang="en-US"/>
          </a:p>
        </p:txBody>
      </p:sp>
      <p:sp>
        <p:nvSpPr>
          <p:cNvPr id="4" name="页脚占位符 3"/>
          <p:cNvSpPr>
            <a:spLocks noGrp="1"/>
          </p:cNvSpPr>
          <p:nvPr>
            <p:ph type="ftr" sz="quarter" idx="11"/>
          </p:nvPr>
        </p:nvSpPr>
        <p:spPr>
          <a:xfrm>
            <a:off x="3690938" y="6340475"/>
            <a:ext cx="3419475" cy="363538"/>
          </a:xfrm>
          <a:prstGeom prst="rect">
            <a:avLst/>
          </a:prstGeom>
        </p:spPr>
        <p:txBody>
          <a:bodyPr/>
          <a:lstStyle>
            <a:lvl1pPr>
              <a:defRPr>
                <a:latin typeface="Arial" panose="02080604020202020204" charset="0"/>
                <a:ea typeface="SimSun" charset="-122"/>
              </a:defRPr>
            </a:lvl1pPr>
          </a:lstStyle>
          <a:p>
            <a:pPr>
              <a:defRPr/>
            </a:pP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52488" y="4395788"/>
            <a:ext cx="9182100" cy="135890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52488" y="2898775"/>
            <a:ext cx="9182100" cy="1497013"/>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539750" y="6229350"/>
            <a:ext cx="2520950" cy="474663"/>
          </a:xfrm>
          <a:prstGeom prst="rect">
            <a:avLst/>
          </a:prstGeo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690938" y="6229350"/>
            <a:ext cx="3419475" cy="474663"/>
          </a:xfrm>
          <a:prstGeom prst="rect">
            <a:avLst/>
          </a:prstGeom>
        </p:spPr>
        <p:txBody>
          <a:bodyPr/>
          <a:lstStyle>
            <a:lvl1pPr>
              <a:defRPr/>
            </a:lvl1pPr>
          </a:lstStyle>
          <a:p>
            <a:pPr>
              <a:defRPr/>
            </a:pPr>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39750" y="6340475"/>
            <a:ext cx="2520950" cy="363538"/>
          </a:xfrm>
          <a:prstGeom prst="rect">
            <a:avLst/>
          </a:prstGeom>
        </p:spPr>
        <p:txBody>
          <a:bodyPr/>
          <a:lstStyle>
            <a:lvl1pPr>
              <a:defRPr>
                <a:latin typeface="Arial" panose="02080604020202020204" charset="0"/>
                <a:ea typeface="SimSun" charset="-122"/>
              </a:defRPr>
            </a:lvl1pPr>
          </a:lstStyle>
          <a:p>
            <a:pPr>
              <a:defRPr/>
            </a:pPr>
            <a:endParaRPr lang="zh-CN" altLang="en-US"/>
          </a:p>
        </p:txBody>
      </p:sp>
      <p:sp>
        <p:nvSpPr>
          <p:cNvPr id="3" name="页脚占位符 2"/>
          <p:cNvSpPr>
            <a:spLocks noGrp="1"/>
          </p:cNvSpPr>
          <p:nvPr>
            <p:ph type="ftr" sz="quarter" idx="11"/>
          </p:nvPr>
        </p:nvSpPr>
        <p:spPr>
          <a:xfrm>
            <a:off x="3690938" y="6340475"/>
            <a:ext cx="3419475" cy="363538"/>
          </a:xfrm>
          <a:prstGeom prst="rect">
            <a:avLst/>
          </a:prstGeom>
        </p:spPr>
        <p:txBody>
          <a:bodyPr/>
          <a:lstStyle>
            <a:lvl1pPr>
              <a:defRPr>
                <a:latin typeface="Arial" panose="02080604020202020204" charset="0"/>
                <a:ea typeface="SimSun" charset="-122"/>
              </a:defRPr>
            </a:lvl1pPr>
          </a:lstStyle>
          <a:p>
            <a:pPr>
              <a:defRPr/>
            </a:pP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39760" y="273058"/>
            <a:ext cx="3554413" cy="11588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4222750" y="273058"/>
            <a:ext cx="6038850" cy="583723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539760" y="1431933"/>
            <a:ext cx="3554413" cy="46783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539750" y="6340475"/>
            <a:ext cx="2520950" cy="363538"/>
          </a:xfrm>
          <a:prstGeom prst="rect">
            <a:avLst/>
          </a:prstGeom>
        </p:spPr>
        <p:txBody>
          <a:bodyPr/>
          <a:lstStyle>
            <a:lvl1pPr>
              <a:defRPr>
                <a:latin typeface="Arial" panose="02080604020202020204" charset="0"/>
                <a:ea typeface="SimSun" charset="-122"/>
              </a:defRPr>
            </a:lvl1pPr>
          </a:lstStyle>
          <a:p>
            <a:pPr>
              <a:defRPr/>
            </a:pPr>
            <a:endParaRPr lang="zh-CN" altLang="en-US"/>
          </a:p>
        </p:txBody>
      </p:sp>
      <p:sp>
        <p:nvSpPr>
          <p:cNvPr id="6" name="页脚占位符 5"/>
          <p:cNvSpPr>
            <a:spLocks noGrp="1"/>
          </p:cNvSpPr>
          <p:nvPr>
            <p:ph type="ftr" sz="quarter" idx="11"/>
          </p:nvPr>
        </p:nvSpPr>
        <p:spPr>
          <a:xfrm>
            <a:off x="3690938" y="6340475"/>
            <a:ext cx="3419475" cy="363538"/>
          </a:xfrm>
          <a:prstGeom prst="rect">
            <a:avLst/>
          </a:prstGeom>
        </p:spPr>
        <p:txBody>
          <a:bodyPr/>
          <a:lstStyle>
            <a:lvl1pPr>
              <a:defRPr>
                <a:latin typeface="Arial" panose="02080604020202020204" charset="0"/>
                <a:ea typeface="SimSun" charset="-122"/>
              </a:defRPr>
            </a:lvl1pPr>
          </a:lstStyle>
          <a:p>
            <a:pPr>
              <a:defRPr/>
            </a:pPr>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17726" y="4787900"/>
            <a:ext cx="6480174" cy="5651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117726" y="611196"/>
            <a:ext cx="6480174" cy="41036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hasCustomPrompt="1"/>
          </p:nvPr>
        </p:nvSpPr>
        <p:spPr>
          <a:xfrm>
            <a:off x="2117726" y="5353050"/>
            <a:ext cx="6480174" cy="8032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539750" y="6340475"/>
            <a:ext cx="2520950" cy="363538"/>
          </a:xfrm>
          <a:prstGeom prst="rect">
            <a:avLst/>
          </a:prstGeom>
        </p:spPr>
        <p:txBody>
          <a:bodyPr/>
          <a:lstStyle>
            <a:lvl1pPr>
              <a:defRPr>
                <a:latin typeface="Arial" panose="02080604020202020204" charset="0"/>
                <a:ea typeface="SimSun" charset="-122"/>
              </a:defRPr>
            </a:lvl1pPr>
          </a:lstStyle>
          <a:p>
            <a:pPr>
              <a:defRPr/>
            </a:pPr>
            <a:endParaRPr lang="zh-CN" altLang="en-US"/>
          </a:p>
        </p:txBody>
      </p:sp>
      <p:sp>
        <p:nvSpPr>
          <p:cNvPr id="6" name="页脚占位符 5"/>
          <p:cNvSpPr>
            <a:spLocks noGrp="1"/>
          </p:cNvSpPr>
          <p:nvPr>
            <p:ph type="ftr" sz="quarter" idx="11"/>
          </p:nvPr>
        </p:nvSpPr>
        <p:spPr>
          <a:xfrm>
            <a:off x="3690938" y="6340475"/>
            <a:ext cx="3419475" cy="363538"/>
          </a:xfrm>
          <a:prstGeom prst="rect">
            <a:avLst/>
          </a:prstGeom>
        </p:spPr>
        <p:txBody>
          <a:bodyPr/>
          <a:lstStyle>
            <a:lvl1pPr>
              <a:defRPr>
                <a:latin typeface="Arial" panose="02080604020202020204" charset="0"/>
                <a:ea typeface="SimSun" charset="-122"/>
              </a:defRPr>
            </a:lvl1pPr>
          </a:lstStyle>
          <a:p>
            <a:pPr>
              <a:defRPr/>
            </a:pP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39753" y="274646"/>
            <a:ext cx="9721851" cy="1139825"/>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539753" y="1595446"/>
            <a:ext cx="9721851" cy="451485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539750" y="6340475"/>
            <a:ext cx="2520950" cy="363538"/>
          </a:xfrm>
          <a:prstGeom prst="rect">
            <a:avLst/>
          </a:prstGeom>
        </p:spPr>
        <p:txBody>
          <a:bodyPr/>
          <a:lstStyle>
            <a:lvl1pPr>
              <a:defRPr>
                <a:latin typeface="Arial" panose="02080604020202020204" charset="0"/>
                <a:ea typeface="SimSun" charset="-122"/>
              </a:defRPr>
            </a:lvl1pPr>
          </a:lstStyle>
          <a:p>
            <a:pPr>
              <a:defRPr/>
            </a:pPr>
            <a:endParaRPr lang="zh-CN" altLang="en-US"/>
          </a:p>
        </p:txBody>
      </p:sp>
      <p:sp>
        <p:nvSpPr>
          <p:cNvPr id="5" name="页脚占位符 4"/>
          <p:cNvSpPr>
            <a:spLocks noGrp="1"/>
          </p:cNvSpPr>
          <p:nvPr>
            <p:ph type="ftr" sz="quarter" idx="11"/>
          </p:nvPr>
        </p:nvSpPr>
        <p:spPr>
          <a:xfrm>
            <a:off x="3690938" y="6340475"/>
            <a:ext cx="3419475" cy="363538"/>
          </a:xfrm>
          <a:prstGeom prst="rect">
            <a:avLst/>
          </a:prstGeom>
        </p:spPr>
        <p:txBody>
          <a:bodyPr/>
          <a:lstStyle>
            <a:lvl1pPr>
              <a:defRPr>
                <a:latin typeface="Arial" panose="02080604020202020204" charset="0"/>
                <a:ea typeface="SimSun" charset="-122"/>
              </a:defRPr>
            </a:lvl1pPr>
          </a:lstStyle>
          <a:p>
            <a:pPr>
              <a:defRPr/>
            </a:pP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7831138" y="274646"/>
            <a:ext cx="2430462" cy="583565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539750" y="274646"/>
            <a:ext cx="7138988" cy="583565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539750" y="6340475"/>
            <a:ext cx="2520950" cy="363538"/>
          </a:xfrm>
          <a:prstGeom prst="rect">
            <a:avLst/>
          </a:prstGeom>
        </p:spPr>
        <p:txBody>
          <a:bodyPr/>
          <a:lstStyle>
            <a:lvl1pPr>
              <a:defRPr>
                <a:latin typeface="Arial" panose="02080604020202020204" charset="0"/>
                <a:ea typeface="SimSun" charset="-122"/>
              </a:defRPr>
            </a:lvl1pPr>
          </a:lstStyle>
          <a:p>
            <a:pPr>
              <a:defRPr/>
            </a:pPr>
            <a:endParaRPr lang="zh-CN" altLang="en-US"/>
          </a:p>
        </p:txBody>
      </p:sp>
      <p:sp>
        <p:nvSpPr>
          <p:cNvPr id="5" name="页脚占位符 4"/>
          <p:cNvSpPr>
            <a:spLocks noGrp="1"/>
          </p:cNvSpPr>
          <p:nvPr>
            <p:ph type="ftr" sz="quarter" idx="11"/>
          </p:nvPr>
        </p:nvSpPr>
        <p:spPr>
          <a:xfrm>
            <a:off x="3690938" y="6340475"/>
            <a:ext cx="3419475" cy="363538"/>
          </a:xfrm>
          <a:prstGeom prst="rect">
            <a:avLst/>
          </a:prstGeom>
        </p:spPr>
        <p:txBody>
          <a:bodyPr/>
          <a:lstStyle>
            <a:lvl1pPr>
              <a:defRPr>
                <a:latin typeface="Arial" panose="02080604020202020204" charset="0"/>
                <a:ea typeface="SimSun" charset="-122"/>
              </a:defRPr>
            </a:lvl1pPr>
          </a:lstStyle>
          <a:p>
            <a:pPr>
              <a:defRPr/>
            </a:pP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39750" y="274638"/>
            <a:ext cx="9721850" cy="113982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539750" y="1595438"/>
            <a:ext cx="4784725" cy="4514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5476875" y="1595438"/>
            <a:ext cx="4784725" cy="4514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a:xfrm>
            <a:off x="539750" y="6229350"/>
            <a:ext cx="2520950" cy="474663"/>
          </a:xfrm>
          <a:prstGeom prst="rect">
            <a:avLst/>
          </a:prstGeom>
        </p:spPr>
        <p:txBody>
          <a:bodyPr/>
          <a:lstStyle>
            <a:lvl1pPr>
              <a:defRPr/>
            </a:lvl1pPr>
          </a:lstStyle>
          <a:p>
            <a:pPr>
              <a:defRPr/>
            </a:pPr>
            <a:endParaRPr lang="en-US"/>
          </a:p>
        </p:txBody>
      </p:sp>
      <p:sp>
        <p:nvSpPr>
          <p:cNvPr id="6" name="Rectangle 5"/>
          <p:cNvSpPr>
            <a:spLocks noGrp="1" noChangeArrowheads="1"/>
          </p:cNvSpPr>
          <p:nvPr>
            <p:ph type="ftr" sz="quarter" idx="11"/>
          </p:nvPr>
        </p:nvSpPr>
        <p:spPr>
          <a:xfrm>
            <a:off x="3690938" y="6229350"/>
            <a:ext cx="3419475" cy="474663"/>
          </a:xfrm>
          <a:prstGeom prst="rect">
            <a:avLst/>
          </a:prstGeom>
        </p:spPr>
        <p:txBody>
          <a:bodyPr/>
          <a:lstStyle>
            <a:lvl1pPr>
              <a:defRPr/>
            </a:lvl1pPr>
          </a:lstStyle>
          <a:p>
            <a:pPr>
              <a:defRPr/>
            </a:pPr>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39750" y="274638"/>
            <a:ext cx="9721850" cy="1139825"/>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539750" y="1531938"/>
            <a:ext cx="4772025" cy="6381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hasCustomPrompt="1"/>
          </p:nvPr>
        </p:nvSpPr>
        <p:spPr>
          <a:xfrm>
            <a:off x="539750" y="2170113"/>
            <a:ext cx="4772025" cy="39401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5486400" y="1531938"/>
            <a:ext cx="4775200" cy="6381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hasCustomPrompt="1"/>
          </p:nvPr>
        </p:nvSpPr>
        <p:spPr>
          <a:xfrm>
            <a:off x="5486400" y="2170113"/>
            <a:ext cx="4775200" cy="39401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a:xfrm>
            <a:off x="539750" y="6229350"/>
            <a:ext cx="2520950" cy="474663"/>
          </a:xfrm>
          <a:prstGeom prst="rect">
            <a:avLst/>
          </a:prstGeom>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3690938" y="6229350"/>
            <a:ext cx="3419475" cy="474663"/>
          </a:xfrm>
          <a:prstGeom prst="rect">
            <a:avLst/>
          </a:prstGeom>
        </p:spPr>
        <p:txBody>
          <a:bodyPr/>
          <a:lstStyle>
            <a:lvl1pPr>
              <a:defRPr/>
            </a:lvl1pPr>
          </a:lstStyle>
          <a:p>
            <a:pPr>
              <a:defRPr/>
            </a:pPr>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39750" y="274638"/>
            <a:ext cx="9721850" cy="1139825"/>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539750" y="6229350"/>
            <a:ext cx="2520950" cy="474663"/>
          </a:xfrm>
          <a:prstGeom prst="rect">
            <a:avLst/>
          </a:prstGeom>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690938" y="6229350"/>
            <a:ext cx="3419475" cy="474663"/>
          </a:xfrm>
          <a:prstGeom prst="rect">
            <a:avLst/>
          </a:prstGeom>
        </p:spPr>
        <p:txBody>
          <a:bodyPr/>
          <a:lstStyle>
            <a:lvl1pPr>
              <a:defRPr/>
            </a:lvl1pPr>
          </a:lstStyle>
          <a:p>
            <a:pPr>
              <a:defRPr/>
            </a:pPr>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539750" y="6229350"/>
            <a:ext cx="2520950" cy="474663"/>
          </a:xfrm>
          <a:prstGeom prst="rect">
            <a:avLst/>
          </a:prstGeom>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690938" y="6229350"/>
            <a:ext cx="3419475" cy="474663"/>
          </a:xfrm>
          <a:prstGeom prst="rect">
            <a:avLst/>
          </a:prstGeom>
        </p:spPr>
        <p:txBody>
          <a:bodyPr/>
          <a:lstStyle>
            <a:lvl1pPr>
              <a:defRPr/>
            </a:lvl1pPr>
          </a:lstStyle>
          <a:p>
            <a:pPr>
              <a:defRPr/>
            </a:pP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39750" y="273050"/>
            <a:ext cx="3554413" cy="11588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4222750" y="273050"/>
            <a:ext cx="6038850" cy="583723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539750" y="1431925"/>
            <a:ext cx="3554413" cy="46783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539750" y="6229350"/>
            <a:ext cx="2520950" cy="474663"/>
          </a:xfrm>
          <a:prstGeom prst="rect">
            <a:avLst/>
          </a:prstGeom>
        </p:spPr>
        <p:txBody>
          <a:bodyPr/>
          <a:lstStyle>
            <a:lvl1pPr>
              <a:defRPr/>
            </a:lvl1pPr>
          </a:lstStyle>
          <a:p>
            <a:pPr>
              <a:defRPr/>
            </a:pPr>
            <a:endParaRPr lang="en-US"/>
          </a:p>
        </p:txBody>
      </p:sp>
      <p:sp>
        <p:nvSpPr>
          <p:cNvPr id="6" name="Rectangle 5"/>
          <p:cNvSpPr>
            <a:spLocks noGrp="1" noChangeArrowheads="1"/>
          </p:cNvSpPr>
          <p:nvPr>
            <p:ph type="ftr" sz="quarter" idx="11"/>
          </p:nvPr>
        </p:nvSpPr>
        <p:spPr>
          <a:xfrm>
            <a:off x="3690938" y="6229350"/>
            <a:ext cx="3419475" cy="474663"/>
          </a:xfrm>
          <a:prstGeom prst="rect">
            <a:avLst/>
          </a:prstGeom>
        </p:spPr>
        <p:txBody>
          <a:bodyPr/>
          <a:lstStyle>
            <a:lvl1pPr>
              <a:defRPr/>
            </a:lvl1pPr>
          </a:lstStyle>
          <a:p>
            <a:pPr>
              <a:defRPr/>
            </a:pPr>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17725" y="4787900"/>
            <a:ext cx="6480175" cy="5651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117725" y="611188"/>
            <a:ext cx="6480175" cy="41036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hasCustomPrompt="1"/>
          </p:nvPr>
        </p:nvSpPr>
        <p:spPr>
          <a:xfrm>
            <a:off x="2117725" y="5353050"/>
            <a:ext cx="6480175" cy="8032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539750" y="6229350"/>
            <a:ext cx="2520950" cy="474663"/>
          </a:xfrm>
          <a:prstGeom prst="rect">
            <a:avLst/>
          </a:prstGeom>
        </p:spPr>
        <p:txBody>
          <a:bodyPr/>
          <a:lstStyle>
            <a:lvl1pPr>
              <a:defRPr/>
            </a:lvl1pPr>
          </a:lstStyle>
          <a:p>
            <a:pPr>
              <a:defRPr/>
            </a:pPr>
            <a:endParaRPr lang="en-US"/>
          </a:p>
        </p:txBody>
      </p:sp>
      <p:sp>
        <p:nvSpPr>
          <p:cNvPr id="6" name="Rectangle 5"/>
          <p:cNvSpPr>
            <a:spLocks noGrp="1" noChangeArrowheads="1"/>
          </p:cNvSpPr>
          <p:nvPr>
            <p:ph type="ftr" sz="quarter" idx="11"/>
          </p:nvPr>
        </p:nvSpPr>
        <p:spPr>
          <a:xfrm>
            <a:off x="3690938" y="6229350"/>
            <a:ext cx="3419475" cy="474663"/>
          </a:xfrm>
          <a:prstGeom prst="rect">
            <a:avLst/>
          </a:prstGeom>
        </p:spPr>
        <p:txBody>
          <a:bodyPr/>
          <a:lstStyle>
            <a:lvl1pPr>
              <a:defRPr/>
            </a:lvl1pPr>
          </a:lstStyle>
          <a:p>
            <a:pPr>
              <a:defRPr/>
            </a:pPr>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2" Type="http://schemas.openxmlformats.org/officeDocument/2006/relationships/theme" Target="../theme/theme3.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431" y="413"/>
            <a:ext cx="10792486" cy="6839708"/>
          </a:xfrm>
          <a:prstGeom prst="rect">
            <a:avLst/>
          </a:prstGeom>
        </p:spPr>
      </p:pic>
      <p:sp>
        <p:nvSpPr>
          <p:cNvPr id="8" name="Rectangle 6"/>
          <p:cNvSpPr txBox="1">
            <a:spLocks noChangeArrowheads="1"/>
          </p:cNvSpPr>
          <p:nvPr userDrawn="1"/>
        </p:nvSpPr>
        <p:spPr>
          <a:xfrm>
            <a:off x="10224541" y="6401990"/>
            <a:ext cx="2520950" cy="474663"/>
          </a:xfrm>
          <a:prstGeom prst="rect">
            <a:avLst/>
          </a:prstGeom>
        </p:spPr>
        <p:txBody>
          <a:bodyPr/>
          <a:lstStyle>
            <a:defPPr>
              <a:defRPr lang="zh-CN"/>
            </a:defPPr>
            <a:lvl1pPr algn="l" rtl="0" fontAlgn="base">
              <a:spcBef>
                <a:spcPct val="0"/>
              </a:spcBef>
              <a:spcAft>
                <a:spcPct val="0"/>
              </a:spcAft>
              <a:defRPr b="1" kern="1200">
                <a:solidFill>
                  <a:schemeClr val="tx1"/>
                </a:solidFill>
                <a:latin typeface="Arial" panose="02080604020202020204" charset="0"/>
                <a:ea typeface="SimSun" charset="-122"/>
                <a:cs typeface="+mn-cs"/>
              </a:defRPr>
            </a:lvl1pPr>
            <a:lvl2pPr marL="457200" algn="l" rtl="0" fontAlgn="base">
              <a:spcBef>
                <a:spcPct val="0"/>
              </a:spcBef>
              <a:spcAft>
                <a:spcPct val="0"/>
              </a:spcAft>
              <a:defRPr b="1" kern="1200">
                <a:solidFill>
                  <a:schemeClr val="tx1"/>
                </a:solidFill>
                <a:latin typeface="Arial" panose="02080604020202020204" charset="0"/>
                <a:ea typeface="SimSun" charset="-122"/>
                <a:cs typeface="+mn-cs"/>
              </a:defRPr>
            </a:lvl2pPr>
            <a:lvl3pPr marL="914400" algn="l" rtl="0" fontAlgn="base">
              <a:spcBef>
                <a:spcPct val="0"/>
              </a:spcBef>
              <a:spcAft>
                <a:spcPct val="0"/>
              </a:spcAft>
              <a:defRPr b="1" kern="1200">
                <a:solidFill>
                  <a:schemeClr val="tx1"/>
                </a:solidFill>
                <a:latin typeface="Arial" panose="02080604020202020204" charset="0"/>
                <a:ea typeface="SimSun" charset="-122"/>
                <a:cs typeface="+mn-cs"/>
              </a:defRPr>
            </a:lvl3pPr>
            <a:lvl4pPr marL="1371600" algn="l" rtl="0" fontAlgn="base">
              <a:spcBef>
                <a:spcPct val="0"/>
              </a:spcBef>
              <a:spcAft>
                <a:spcPct val="0"/>
              </a:spcAft>
              <a:defRPr b="1" kern="1200">
                <a:solidFill>
                  <a:schemeClr val="tx1"/>
                </a:solidFill>
                <a:latin typeface="Arial" panose="02080604020202020204" charset="0"/>
                <a:ea typeface="SimSun" charset="-122"/>
                <a:cs typeface="+mn-cs"/>
              </a:defRPr>
            </a:lvl4pPr>
            <a:lvl5pPr marL="1828800" algn="l" rtl="0" fontAlgn="base">
              <a:spcBef>
                <a:spcPct val="0"/>
              </a:spcBef>
              <a:spcAft>
                <a:spcPct val="0"/>
              </a:spcAft>
              <a:defRPr b="1" kern="1200">
                <a:solidFill>
                  <a:schemeClr val="tx1"/>
                </a:solidFill>
                <a:latin typeface="Arial" panose="02080604020202020204" charset="0"/>
                <a:ea typeface="SimSun" charset="-122"/>
                <a:cs typeface="+mn-cs"/>
              </a:defRPr>
            </a:lvl5pPr>
            <a:lvl6pPr marL="2286000" algn="l" defTabSz="914400" rtl="0" eaLnBrk="1" latinLnBrk="0" hangingPunct="1">
              <a:defRPr b="1" kern="1200">
                <a:solidFill>
                  <a:schemeClr val="tx1"/>
                </a:solidFill>
                <a:latin typeface="Arial" panose="02080604020202020204" charset="0"/>
                <a:ea typeface="SimSun" charset="-122"/>
                <a:cs typeface="+mn-cs"/>
              </a:defRPr>
            </a:lvl6pPr>
            <a:lvl7pPr marL="2743200" algn="l" defTabSz="914400" rtl="0" eaLnBrk="1" latinLnBrk="0" hangingPunct="1">
              <a:defRPr b="1" kern="1200">
                <a:solidFill>
                  <a:schemeClr val="tx1"/>
                </a:solidFill>
                <a:latin typeface="Arial" panose="02080604020202020204" charset="0"/>
                <a:ea typeface="SimSun" charset="-122"/>
                <a:cs typeface="+mn-cs"/>
              </a:defRPr>
            </a:lvl7pPr>
            <a:lvl8pPr marL="3200400" algn="l" defTabSz="914400" rtl="0" eaLnBrk="1" latinLnBrk="0" hangingPunct="1">
              <a:defRPr b="1" kern="1200">
                <a:solidFill>
                  <a:schemeClr val="tx1"/>
                </a:solidFill>
                <a:latin typeface="Arial" panose="02080604020202020204" charset="0"/>
                <a:ea typeface="SimSun" charset="-122"/>
                <a:cs typeface="+mn-cs"/>
              </a:defRPr>
            </a:lvl8pPr>
            <a:lvl9pPr marL="3657600" algn="l" defTabSz="914400" rtl="0" eaLnBrk="1" latinLnBrk="0" hangingPunct="1">
              <a:defRPr b="1" kern="1200">
                <a:solidFill>
                  <a:schemeClr val="tx1"/>
                </a:solidFill>
                <a:latin typeface="Arial" panose="02080604020202020204" charset="0"/>
                <a:ea typeface="SimSun" charset="-122"/>
                <a:cs typeface="+mn-cs"/>
              </a:defRPr>
            </a:lvl9pPr>
          </a:lstStyle>
          <a:p>
            <a:pPr>
              <a:defRPr/>
            </a:pPr>
            <a:fld id="{4F6803A0-F4B8-4153-A6D3-D432810FC537}" type="slidenum">
              <a:rPr lang="en-US" sz="1600" b="0" i="0" smtClean="0">
                <a:latin typeface="微软雅黑" panose="020B0503020204020204" pitchFamily="34" charset="-122"/>
                <a:cs typeface="微软雅黑" panose="020B0503020204020204" pitchFamily="34" charset="-122"/>
              </a:rPr>
            </a:fld>
            <a:endParaRPr lang="en-US" sz="1600" b="0" i="0" dirty="0">
              <a:latin typeface="微软雅黑" panose="020B0503020204020204" pitchFamily="34" charset="-122"/>
              <a:cs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80604020202020204" charset="0"/>
          <a:ea typeface="SimSun" charset="-122"/>
        </a:defRPr>
      </a:lvl2pPr>
      <a:lvl3pPr algn="ctr" rtl="0" eaLnBrk="0" fontAlgn="base" hangingPunct="0">
        <a:spcBef>
          <a:spcPct val="0"/>
        </a:spcBef>
        <a:spcAft>
          <a:spcPct val="0"/>
        </a:spcAft>
        <a:defRPr sz="4400">
          <a:solidFill>
            <a:schemeClr val="tx2"/>
          </a:solidFill>
          <a:latin typeface="Arial" panose="02080604020202020204" charset="0"/>
          <a:ea typeface="SimSun" charset="-122"/>
        </a:defRPr>
      </a:lvl3pPr>
      <a:lvl4pPr algn="ctr" rtl="0" eaLnBrk="0" fontAlgn="base" hangingPunct="0">
        <a:spcBef>
          <a:spcPct val="0"/>
        </a:spcBef>
        <a:spcAft>
          <a:spcPct val="0"/>
        </a:spcAft>
        <a:defRPr sz="4400">
          <a:solidFill>
            <a:schemeClr val="tx2"/>
          </a:solidFill>
          <a:latin typeface="Arial" panose="02080604020202020204" charset="0"/>
          <a:ea typeface="SimSun" charset="-122"/>
        </a:defRPr>
      </a:lvl4pPr>
      <a:lvl5pPr algn="ctr" rtl="0" eaLnBrk="0" fontAlgn="base" hangingPunct="0">
        <a:spcBef>
          <a:spcPct val="0"/>
        </a:spcBef>
        <a:spcAft>
          <a:spcPct val="0"/>
        </a:spcAft>
        <a:defRPr sz="4400">
          <a:solidFill>
            <a:schemeClr val="tx2"/>
          </a:solidFill>
          <a:latin typeface="Arial" panose="02080604020202020204" charset="0"/>
          <a:ea typeface="SimSun" charset="-122"/>
        </a:defRPr>
      </a:lvl5pPr>
      <a:lvl6pPr marL="457200" algn="ctr" rtl="0" eaLnBrk="0" fontAlgn="base" hangingPunct="0">
        <a:spcBef>
          <a:spcPct val="0"/>
        </a:spcBef>
        <a:spcAft>
          <a:spcPct val="0"/>
        </a:spcAft>
        <a:defRPr sz="4400">
          <a:solidFill>
            <a:schemeClr val="tx2"/>
          </a:solidFill>
          <a:latin typeface="Arial" panose="02080604020202020204" charset="0"/>
          <a:ea typeface="SimSun" charset="-122"/>
        </a:defRPr>
      </a:lvl6pPr>
      <a:lvl7pPr marL="914400" algn="ctr" rtl="0" eaLnBrk="0" fontAlgn="base" hangingPunct="0">
        <a:spcBef>
          <a:spcPct val="0"/>
        </a:spcBef>
        <a:spcAft>
          <a:spcPct val="0"/>
        </a:spcAft>
        <a:defRPr sz="4400">
          <a:solidFill>
            <a:schemeClr val="tx2"/>
          </a:solidFill>
          <a:latin typeface="Arial" panose="02080604020202020204" charset="0"/>
          <a:ea typeface="SimSun" charset="-122"/>
        </a:defRPr>
      </a:lvl7pPr>
      <a:lvl8pPr marL="1371600" algn="ctr" rtl="0" eaLnBrk="0" fontAlgn="base" hangingPunct="0">
        <a:spcBef>
          <a:spcPct val="0"/>
        </a:spcBef>
        <a:spcAft>
          <a:spcPct val="0"/>
        </a:spcAft>
        <a:defRPr sz="4400">
          <a:solidFill>
            <a:schemeClr val="tx2"/>
          </a:solidFill>
          <a:latin typeface="Arial" panose="02080604020202020204" charset="0"/>
          <a:ea typeface="SimSun" charset="-122"/>
        </a:defRPr>
      </a:lvl8pPr>
      <a:lvl9pPr marL="1828800" algn="ctr" rtl="0" eaLnBrk="0" fontAlgn="base" hangingPunct="0">
        <a:spcBef>
          <a:spcPct val="0"/>
        </a:spcBef>
        <a:spcAft>
          <a:spcPct val="0"/>
        </a:spcAft>
        <a:defRPr sz="4400">
          <a:solidFill>
            <a:schemeClr val="tx2"/>
          </a:solidFill>
          <a:latin typeface="Arial" panose="02080604020202020204" charset="0"/>
          <a:ea typeface="SimSun"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SimSun"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SimSun"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SimSun"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SimSun" charset="-122"/>
        </a:defRPr>
      </a:lvl5pPr>
      <a:lvl6pPr marL="457200" algn="ctr" rtl="0" fontAlgn="base">
        <a:spcBef>
          <a:spcPct val="0"/>
        </a:spcBef>
        <a:spcAft>
          <a:spcPct val="0"/>
        </a:spcAft>
        <a:defRPr sz="4400">
          <a:solidFill>
            <a:schemeClr val="tx1"/>
          </a:solidFill>
          <a:latin typeface="Calibri" panose="020F0502020204030204" pitchFamily="34" charset="0"/>
          <a:ea typeface="SimSun" charset="-122"/>
        </a:defRPr>
      </a:lvl6pPr>
      <a:lvl7pPr marL="914400" algn="ctr" rtl="0" fontAlgn="base">
        <a:spcBef>
          <a:spcPct val="0"/>
        </a:spcBef>
        <a:spcAft>
          <a:spcPct val="0"/>
        </a:spcAft>
        <a:defRPr sz="4400">
          <a:solidFill>
            <a:schemeClr val="tx1"/>
          </a:solidFill>
          <a:latin typeface="Calibri" panose="020F0502020204030204" pitchFamily="34" charset="0"/>
          <a:ea typeface="SimSun" charset="-122"/>
        </a:defRPr>
      </a:lvl7pPr>
      <a:lvl8pPr marL="1371600" algn="ctr" rtl="0" fontAlgn="base">
        <a:spcBef>
          <a:spcPct val="0"/>
        </a:spcBef>
        <a:spcAft>
          <a:spcPct val="0"/>
        </a:spcAft>
        <a:defRPr sz="4400">
          <a:solidFill>
            <a:schemeClr val="tx1"/>
          </a:solidFill>
          <a:latin typeface="Calibri" panose="020F0502020204030204" pitchFamily="34" charset="0"/>
          <a:ea typeface="SimSun" charset="-122"/>
        </a:defRPr>
      </a:lvl8pPr>
      <a:lvl9pPr marL="1828800" algn="ctr" rtl="0" fontAlgn="base">
        <a:spcBef>
          <a:spcPct val="0"/>
        </a:spcBef>
        <a:spcAft>
          <a:spcPct val="0"/>
        </a:spcAft>
        <a:defRPr sz="4400">
          <a:solidFill>
            <a:schemeClr val="tx1"/>
          </a:solidFill>
          <a:latin typeface="Calibri" panose="020F0502020204030204" pitchFamily="34" charset="0"/>
          <a:ea typeface="SimSun" charset="-122"/>
        </a:defRPr>
      </a:lvl9pPr>
    </p:titleStyle>
    <p:bodyStyle>
      <a:lvl1pPr marL="342900" indent="-342900" algn="l" rtl="0" eaLnBrk="0" fontAlgn="base" hangingPunct="0">
        <a:spcBef>
          <a:spcPct val="20000"/>
        </a:spcBef>
        <a:spcAft>
          <a:spcPct val="0"/>
        </a:spcAft>
        <a:buFont typeface="Arial" panose="0208060402020202020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8060402020202020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8060402020202020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8060402020202020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8060402020202020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jpeg"/><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jpeg"/><Relationship Id="rId1"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jpeg"/><Relationship Id="rId1" Type="http://schemas.openxmlformats.org/officeDocument/2006/relationships/image" Target="../media/image12.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jpeg"/><Relationship Id="rId1" Type="http://schemas.openxmlformats.org/officeDocument/2006/relationships/image" Target="../media/image14.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jpeg"/><Relationship Id="rId1" Type="http://schemas.openxmlformats.org/officeDocument/2006/relationships/image" Target="../media/image18.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859" y="0"/>
            <a:ext cx="10792491" cy="6839711"/>
          </a:xfrm>
          <a:prstGeom prst="rect">
            <a:avLst/>
          </a:prstGeom>
        </p:spPr>
      </p:pic>
      <p:sp>
        <p:nvSpPr>
          <p:cNvPr id="2" name="标题 1"/>
          <p:cNvSpPr>
            <a:spLocks noGrp="1"/>
          </p:cNvSpPr>
          <p:nvPr/>
        </p:nvSpPr>
        <p:spPr>
          <a:xfrm>
            <a:off x="828740" y="1803795"/>
            <a:ext cx="9144000" cy="1441451"/>
          </a:xfrm>
          <a:prstGeom prst="rect">
            <a:avLst/>
          </a:prstGeom>
          <a:noFill/>
          <a:ln w="9525">
            <a:noFill/>
            <a:miter lim="800000"/>
          </a:ln>
          <a:effectLst/>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80604020202020204" charset="0"/>
                <a:ea typeface="SimSun" charset="-122"/>
              </a:defRPr>
            </a:lvl2pPr>
            <a:lvl3pPr algn="ctr" rtl="0" eaLnBrk="1" fontAlgn="base" hangingPunct="1">
              <a:spcBef>
                <a:spcPct val="0"/>
              </a:spcBef>
              <a:spcAft>
                <a:spcPct val="0"/>
              </a:spcAft>
              <a:defRPr sz="4400">
                <a:solidFill>
                  <a:schemeClr val="tx2"/>
                </a:solidFill>
                <a:latin typeface="Arial" panose="02080604020202020204" charset="0"/>
                <a:ea typeface="SimSun" charset="-122"/>
              </a:defRPr>
            </a:lvl3pPr>
            <a:lvl4pPr algn="ctr" rtl="0" eaLnBrk="1" fontAlgn="base" hangingPunct="1">
              <a:spcBef>
                <a:spcPct val="0"/>
              </a:spcBef>
              <a:spcAft>
                <a:spcPct val="0"/>
              </a:spcAft>
              <a:defRPr sz="4400">
                <a:solidFill>
                  <a:schemeClr val="tx2"/>
                </a:solidFill>
                <a:latin typeface="Arial" panose="02080604020202020204" charset="0"/>
                <a:ea typeface="SimSun" charset="-122"/>
              </a:defRPr>
            </a:lvl4pPr>
            <a:lvl5pPr algn="ctr" rtl="0" eaLnBrk="1" fontAlgn="base" hangingPunct="1">
              <a:spcBef>
                <a:spcPct val="0"/>
              </a:spcBef>
              <a:spcAft>
                <a:spcPct val="0"/>
              </a:spcAft>
              <a:defRPr sz="4400">
                <a:solidFill>
                  <a:schemeClr val="tx2"/>
                </a:solidFill>
                <a:latin typeface="Arial" panose="02080604020202020204" charset="0"/>
                <a:ea typeface="SimSun" charset="-122"/>
              </a:defRPr>
            </a:lvl5pPr>
            <a:lvl6pPr marL="457200" algn="ctr" rtl="0" eaLnBrk="1" fontAlgn="base" hangingPunct="1">
              <a:spcBef>
                <a:spcPct val="0"/>
              </a:spcBef>
              <a:spcAft>
                <a:spcPct val="0"/>
              </a:spcAft>
              <a:defRPr sz="4400">
                <a:solidFill>
                  <a:schemeClr val="tx2"/>
                </a:solidFill>
                <a:latin typeface="Arial" panose="02080604020202020204" charset="0"/>
                <a:ea typeface="SimSun" charset="-122"/>
              </a:defRPr>
            </a:lvl6pPr>
            <a:lvl7pPr marL="914400" algn="ctr" rtl="0" eaLnBrk="1" fontAlgn="base" hangingPunct="1">
              <a:spcBef>
                <a:spcPct val="0"/>
              </a:spcBef>
              <a:spcAft>
                <a:spcPct val="0"/>
              </a:spcAft>
              <a:defRPr sz="4400">
                <a:solidFill>
                  <a:schemeClr val="tx2"/>
                </a:solidFill>
                <a:latin typeface="Arial" panose="02080604020202020204" charset="0"/>
                <a:ea typeface="SimSun" charset="-122"/>
              </a:defRPr>
            </a:lvl7pPr>
            <a:lvl8pPr marL="1371600" algn="ctr" rtl="0" eaLnBrk="1" fontAlgn="base" hangingPunct="1">
              <a:spcBef>
                <a:spcPct val="0"/>
              </a:spcBef>
              <a:spcAft>
                <a:spcPct val="0"/>
              </a:spcAft>
              <a:defRPr sz="4400">
                <a:solidFill>
                  <a:schemeClr val="tx2"/>
                </a:solidFill>
                <a:latin typeface="Arial" panose="02080604020202020204" charset="0"/>
                <a:ea typeface="SimSun" charset="-122"/>
              </a:defRPr>
            </a:lvl8pPr>
            <a:lvl9pPr marL="1828800" algn="ctr" rtl="0" eaLnBrk="1" fontAlgn="base" hangingPunct="1">
              <a:spcBef>
                <a:spcPct val="0"/>
              </a:spcBef>
              <a:spcAft>
                <a:spcPct val="0"/>
              </a:spcAft>
              <a:defRPr sz="4400">
                <a:solidFill>
                  <a:schemeClr val="tx2"/>
                </a:solidFill>
                <a:latin typeface="Arial" panose="02080604020202020204" charset="0"/>
                <a:ea typeface="SimSun" charset="-122"/>
              </a:defRPr>
            </a:lvl9pPr>
          </a:lstStyle>
          <a:p>
            <a:r>
              <a:rPr lang="en-US" altLang="zh-CN" sz="4800" dirty="0" smtClean="0">
                <a:solidFill>
                  <a:schemeClr val="tx1"/>
                </a:solidFill>
              </a:rPr>
              <a:t>Camera</a:t>
            </a:r>
            <a:r>
              <a:rPr lang="zh-CN" altLang="en-US" sz="4800" dirty="0" smtClean="0">
                <a:solidFill>
                  <a:schemeClr val="tx1"/>
                </a:solidFill>
              </a:rPr>
              <a:t>主观测试分析</a:t>
            </a:r>
            <a:endParaRPr lang="zh-CN" altLang="en-US" sz="4800" dirty="0">
              <a:solidFill>
                <a:schemeClr val="tx1"/>
              </a:solidFill>
            </a:endParaRPr>
          </a:p>
        </p:txBody>
      </p:sp>
      <p:sp>
        <p:nvSpPr>
          <p:cNvPr id="6" name="TextBox 5"/>
          <p:cNvSpPr txBox="1"/>
          <p:nvPr/>
        </p:nvSpPr>
        <p:spPr>
          <a:xfrm>
            <a:off x="6445364" y="4108051"/>
            <a:ext cx="3384376" cy="1169551"/>
          </a:xfrm>
          <a:prstGeom prst="rect">
            <a:avLst/>
          </a:prstGeom>
          <a:noFill/>
        </p:spPr>
        <p:txBody>
          <a:bodyPr wrap="square" rtlCol="0">
            <a:spAutoFit/>
          </a:bodyPr>
          <a:lstStyle/>
          <a:p>
            <a:r>
              <a:rPr lang="zh-CN" altLang="en-US" dirty="0" smtClean="0"/>
              <a:t>                 </a:t>
            </a:r>
            <a:r>
              <a:rPr lang="zh-CN" altLang="en-US" sz="2800" dirty="0" smtClean="0"/>
              <a:t>测试平台部</a:t>
            </a:r>
            <a:endParaRPr lang="en-US" altLang="zh-CN" sz="2800" dirty="0" smtClean="0"/>
          </a:p>
          <a:p>
            <a:endParaRPr lang="en-US" altLang="zh-CN" dirty="0" smtClean="0"/>
          </a:p>
          <a:p>
            <a:r>
              <a:rPr lang="en-US" altLang="zh-CN" b="0" dirty="0" smtClean="0"/>
              <a:t>                  </a:t>
            </a:r>
            <a:r>
              <a:rPr lang="zh-CN" altLang="en-US" sz="2800" dirty="0" smtClean="0"/>
              <a:t>苗盈霞 </a:t>
            </a:r>
            <a:endParaRPr lang="zh-CN" altLang="en-US" sz="28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85925" y="193040"/>
            <a:ext cx="8229600" cy="924560"/>
          </a:xfrm>
          <a:prstGeom prst="rect">
            <a:avLst/>
          </a:prstGeom>
          <a:noFill/>
          <a:ln w="9525">
            <a:noFill/>
            <a:miter lim="800000"/>
          </a:ln>
          <a:effectLst/>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80604020202020204" charset="0"/>
                <a:ea typeface="SimSun" charset="-122"/>
              </a:defRPr>
            </a:lvl2pPr>
            <a:lvl3pPr algn="ctr" rtl="0" eaLnBrk="1" fontAlgn="base" hangingPunct="1">
              <a:spcBef>
                <a:spcPct val="0"/>
              </a:spcBef>
              <a:spcAft>
                <a:spcPct val="0"/>
              </a:spcAft>
              <a:defRPr sz="4400">
                <a:solidFill>
                  <a:schemeClr val="tx2"/>
                </a:solidFill>
                <a:latin typeface="Arial" panose="02080604020202020204" charset="0"/>
                <a:ea typeface="SimSun" charset="-122"/>
              </a:defRPr>
            </a:lvl3pPr>
            <a:lvl4pPr algn="ctr" rtl="0" eaLnBrk="1" fontAlgn="base" hangingPunct="1">
              <a:spcBef>
                <a:spcPct val="0"/>
              </a:spcBef>
              <a:spcAft>
                <a:spcPct val="0"/>
              </a:spcAft>
              <a:defRPr sz="4400">
                <a:solidFill>
                  <a:schemeClr val="tx2"/>
                </a:solidFill>
                <a:latin typeface="Arial" panose="02080604020202020204" charset="0"/>
                <a:ea typeface="SimSun" charset="-122"/>
              </a:defRPr>
            </a:lvl4pPr>
            <a:lvl5pPr algn="ctr" rtl="0" eaLnBrk="1" fontAlgn="base" hangingPunct="1">
              <a:spcBef>
                <a:spcPct val="0"/>
              </a:spcBef>
              <a:spcAft>
                <a:spcPct val="0"/>
              </a:spcAft>
              <a:defRPr sz="4400">
                <a:solidFill>
                  <a:schemeClr val="tx2"/>
                </a:solidFill>
                <a:latin typeface="Arial" panose="02080604020202020204" charset="0"/>
                <a:ea typeface="SimSun" charset="-122"/>
              </a:defRPr>
            </a:lvl5pPr>
            <a:lvl6pPr marL="457200" algn="ctr" rtl="0" eaLnBrk="1" fontAlgn="base" hangingPunct="1">
              <a:spcBef>
                <a:spcPct val="0"/>
              </a:spcBef>
              <a:spcAft>
                <a:spcPct val="0"/>
              </a:spcAft>
              <a:defRPr sz="4400">
                <a:solidFill>
                  <a:schemeClr val="tx2"/>
                </a:solidFill>
                <a:latin typeface="Arial" panose="02080604020202020204" charset="0"/>
                <a:ea typeface="SimSun" charset="-122"/>
              </a:defRPr>
            </a:lvl6pPr>
            <a:lvl7pPr marL="914400" algn="ctr" rtl="0" eaLnBrk="1" fontAlgn="base" hangingPunct="1">
              <a:spcBef>
                <a:spcPct val="0"/>
              </a:spcBef>
              <a:spcAft>
                <a:spcPct val="0"/>
              </a:spcAft>
              <a:defRPr sz="4400">
                <a:solidFill>
                  <a:schemeClr val="tx2"/>
                </a:solidFill>
                <a:latin typeface="Arial" panose="02080604020202020204" charset="0"/>
                <a:ea typeface="SimSun" charset="-122"/>
              </a:defRPr>
            </a:lvl7pPr>
            <a:lvl8pPr marL="1371600" algn="ctr" rtl="0" eaLnBrk="1" fontAlgn="base" hangingPunct="1">
              <a:spcBef>
                <a:spcPct val="0"/>
              </a:spcBef>
              <a:spcAft>
                <a:spcPct val="0"/>
              </a:spcAft>
              <a:defRPr sz="4400">
                <a:solidFill>
                  <a:schemeClr val="tx2"/>
                </a:solidFill>
                <a:latin typeface="Arial" panose="02080604020202020204" charset="0"/>
                <a:ea typeface="SimSun" charset="-122"/>
              </a:defRPr>
            </a:lvl8pPr>
            <a:lvl9pPr marL="1828800" algn="ctr" rtl="0" eaLnBrk="1" fontAlgn="base" hangingPunct="1">
              <a:spcBef>
                <a:spcPct val="0"/>
              </a:spcBef>
              <a:spcAft>
                <a:spcPct val="0"/>
              </a:spcAft>
              <a:defRPr sz="4400">
                <a:solidFill>
                  <a:schemeClr val="tx2"/>
                </a:solidFill>
                <a:latin typeface="Arial" panose="02080604020202020204" charset="0"/>
                <a:ea typeface="SimSun" charset="-122"/>
              </a:defRPr>
            </a:lvl9pPr>
          </a:lstStyle>
          <a:p>
            <a:pPr algn="l"/>
            <a:endParaRPr lang="zh-CN" altLang="en-US" dirty="0">
              <a:latin typeface="+mj-ea"/>
            </a:endParaRPr>
          </a:p>
        </p:txBody>
      </p:sp>
      <p:sp>
        <p:nvSpPr>
          <p:cNvPr id="3" name="矩形 2"/>
          <p:cNvSpPr/>
          <p:nvPr/>
        </p:nvSpPr>
        <p:spPr>
          <a:xfrm>
            <a:off x="864171" y="1044005"/>
            <a:ext cx="9145016" cy="4031873"/>
          </a:xfrm>
          <a:prstGeom prst="rect">
            <a:avLst/>
          </a:prstGeom>
        </p:spPr>
        <p:txBody>
          <a:bodyPr wrap="square">
            <a:spAutoFit/>
          </a:bodyPr>
          <a:lstStyle/>
          <a:p>
            <a:r>
              <a:rPr lang="en-US" altLang="zh-CN" sz="2800" b="0" dirty="0" smtClean="0">
                <a:latin typeface="微软雅黑" panose="020B0503020204020204" pitchFamily="34" charset="-122"/>
                <a:ea typeface="微软雅黑" panose="020B0503020204020204" pitchFamily="34" charset="-122"/>
              </a:rPr>
              <a:t>2.4  </a:t>
            </a:r>
            <a:r>
              <a:rPr lang="zh-CN" altLang="en-US" sz="2800" b="0" dirty="0" smtClean="0">
                <a:latin typeface="微软雅黑" panose="020B0503020204020204" pitchFamily="34" charset="-122"/>
                <a:ea typeface="微软雅黑" panose="020B0503020204020204" pitchFamily="34" charset="-122"/>
              </a:rPr>
              <a:t>饱和度</a:t>
            </a:r>
            <a:r>
              <a:rPr lang="en-US" altLang="zh-CN" sz="2800" b="0" dirty="0" smtClean="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亮度</a:t>
            </a:r>
            <a:r>
              <a:rPr lang="en-US" altLang="zh-CN" sz="2800" b="0" dirty="0" smtClean="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色度</a:t>
            </a:r>
            <a:endParaRPr lang="en-US" altLang="zh-CN" sz="2800" b="0" dirty="0" smtClean="0">
              <a:latin typeface="微软雅黑" panose="020B0503020204020204" pitchFamily="34" charset="-122"/>
              <a:ea typeface="微软雅黑" panose="020B0503020204020204" pitchFamily="34" charset="-122"/>
            </a:endParaRPr>
          </a:p>
          <a:p>
            <a:endParaRPr lang="en-US" altLang="zh-CN" sz="2000" b="0" dirty="0" smtClean="0">
              <a:latin typeface="微软雅黑" panose="020B0503020204020204" pitchFamily="34" charset="-122"/>
              <a:ea typeface="微软雅黑" panose="020B0503020204020204" pitchFamily="34" charset="-122"/>
            </a:endParaRPr>
          </a:p>
          <a:p>
            <a:r>
              <a:rPr lang="zh-CN" altLang="en-US" sz="2000" b="0" dirty="0" smtClean="0">
                <a:latin typeface="微软雅黑" panose="020B0503020204020204" pitchFamily="34" charset="-122"/>
                <a:ea typeface="微软雅黑" panose="020B0503020204020204" pitchFamily="34" charset="-122"/>
              </a:rPr>
              <a:t>       色彩有不同的表示方式，常见的有</a:t>
            </a:r>
            <a:r>
              <a:rPr lang="en-US" altLang="zh-CN" sz="2000" b="0" dirty="0" smtClean="0">
                <a:latin typeface="微软雅黑" panose="020B0503020204020204" pitchFamily="34" charset="-122"/>
                <a:ea typeface="微软雅黑" panose="020B0503020204020204" pitchFamily="34" charset="-122"/>
              </a:rPr>
              <a:t>RGB</a:t>
            </a:r>
            <a:r>
              <a:rPr lang="zh-CN" altLang="en-US" sz="2000" b="0" dirty="0" smtClean="0">
                <a:latin typeface="微软雅黑" panose="020B0503020204020204" pitchFamily="34" charset="-122"/>
                <a:ea typeface="微软雅黑" panose="020B0503020204020204" pitchFamily="34" charset="-122"/>
              </a:rPr>
              <a:t>，</a:t>
            </a:r>
            <a:r>
              <a:rPr lang="en-US" altLang="zh-CN" sz="2000" b="0" dirty="0" err="1" smtClean="0">
                <a:latin typeface="微软雅黑" panose="020B0503020204020204" pitchFamily="34" charset="-122"/>
                <a:ea typeface="微软雅黑" panose="020B0503020204020204" pitchFamily="34" charset="-122"/>
              </a:rPr>
              <a:t>Lab,HSV</a:t>
            </a:r>
            <a:r>
              <a:rPr lang="zh-CN" altLang="en-US" sz="2000" b="0" dirty="0" smtClean="0">
                <a:latin typeface="微软雅黑" panose="020B0503020204020204" pitchFamily="34" charset="-122"/>
                <a:ea typeface="微软雅黑" panose="020B0503020204020204" pitchFamily="34" charset="-122"/>
              </a:rPr>
              <a:t>等</a:t>
            </a:r>
            <a:r>
              <a:rPr lang="en-US" altLang="zh-CN" sz="2000" b="0" dirty="0" smtClean="0">
                <a:latin typeface="微软雅黑" panose="020B0503020204020204" pitchFamily="34" charset="-122"/>
                <a:ea typeface="微软雅黑" panose="020B0503020204020204" pitchFamily="34" charset="-122"/>
              </a:rPr>
              <a:t>Color Domain</a:t>
            </a:r>
            <a:endParaRPr lang="en-US" altLang="zh-CN" sz="2000" b="0" dirty="0" smtClean="0">
              <a:latin typeface="微软雅黑" panose="020B0503020204020204" pitchFamily="34" charset="-122"/>
              <a:ea typeface="微软雅黑" panose="020B0503020204020204" pitchFamily="34" charset="-122"/>
            </a:endParaRPr>
          </a:p>
          <a:p>
            <a:r>
              <a:rPr lang="en-US" altLang="zh-CN" sz="2000" b="0" dirty="0" smtClean="0">
                <a:latin typeface="微软雅黑" panose="020B0503020204020204" pitchFamily="34" charset="-122"/>
                <a:ea typeface="微软雅黑" panose="020B0503020204020204" pitchFamily="34" charset="-122"/>
              </a:rPr>
              <a:t>        </a:t>
            </a:r>
            <a:endParaRPr lang="en-US" altLang="zh-CN" sz="2000" b="0" dirty="0" smtClean="0">
              <a:latin typeface="微软雅黑" panose="020B0503020204020204" pitchFamily="34" charset="-122"/>
              <a:ea typeface="微软雅黑" panose="020B0503020204020204" pitchFamily="34" charset="-122"/>
            </a:endParaRPr>
          </a:p>
          <a:p>
            <a:r>
              <a:rPr lang="en-US" altLang="zh-CN" sz="2000" b="0" dirty="0" smtClean="0">
                <a:latin typeface="微软雅黑" panose="020B0503020204020204" pitchFamily="34" charset="-122"/>
                <a:ea typeface="微软雅黑" panose="020B0503020204020204" pitchFamily="34" charset="-122"/>
              </a:rPr>
              <a:t>       HSV Color Domain</a:t>
            </a:r>
            <a:r>
              <a:rPr lang="zh-CN" altLang="en-US" sz="2000" b="0" dirty="0" smtClean="0">
                <a:latin typeface="微软雅黑" panose="020B0503020204020204" pitchFamily="34" charset="-122"/>
                <a:ea typeface="微软雅黑" panose="020B0503020204020204" pitchFamily="34" charset="-122"/>
              </a:rPr>
              <a:t>的三个维度</a:t>
            </a:r>
            <a:endParaRPr lang="en-US" altLang="zh-CN" sz="2000" b="0" dirty="0" smtClean="0">
              <a:latin typeface="微软雅黑" panose="020B0503020204020204" pitchFamily="34" charset="-122"/>
              <a:ea typeface="微软雅黑" panose="020B0503020204020204" pitchFamily="34" charset="-122"/>
            </a:endParaRPr>
          </a:p>
          <a:p>
            <a:r>
              <a:rPr lang="en-US" altLang="zh-CN" sz="2000" b="0" dirty="0" smtClean="0">
                <a:latin typeface="微软雅黑" panose="020B0503020204020204" pitchFamily="34" charset="-122"/>
                <a:ea typeface="微软雅黑" panose="020B0503020204020204" pitchFamily="34" charset="-122"/>
              </a:rPr>
              <a:t>       H:Hue  </a:t>
            </a:r>
            <a:r>
              <a:rPr lang="zh-CN" altLang="en-US" sz="2000" b="0" dirty="0" smtClean="0">
                <a:latin typeface="微软雅黑" panose="020B0503020204020204" pitchFamily="34" charset="-122"/>
                <a:ea typeface="微软雅黑" panose="020B0503020204020204" pitchFamily="34" charset="-122"/>
              </a:rPr>
              <a:t>色相，也称色调，色彩在标准环山的位置，以角度表示</a:t>
            </a:r>
            <a:endParaRPr lang="en-US" altLang="zh-CN" sz="2000" b="0" dirty="0" smtClean="0">
              <a:latin typeface="微软雅黑" panose="020B0503020204020204" pitchFamily="34" charset="-122"/>
              <a:ea typeface="微软雅黑" panose="020B0503020204020204" pitchFamily="34" charset="-122"/>
            </a:endParaRPr>
          </a:p>
          <a:p>
            <a:r>
              <a:rPr lang="en-US" altLang="zh-CN" sz="2000" b="0" dirty="0" smtClean="0">
                <a:latin typeface="微软雅黑" panose="020B0503020204020204" pitchFamily="34" charset="-122"/>
                <a:ea typeface="微软雅黑" panose="020B0503020204020204" pitchFamily="34" charset="-122"/>
              </a:rPr>
              <a:t>       S:Saturation  </a:t>
            </a:r>
            <a:r>
              <a:rPr lang="zh-CN" altLang="en-US" sz="2000" b="0" dirty="0" smtClean="0">
                <a:latin typeface="微软雅黑" panose="020B0503020204020204" pitchFamily="34" charset="-122"/>
                <a:ea typeface="微软雅黑" panose="020B0503020204020204" pitchFamily="34" charset="-122"/>
              </a:rPr>
              <a:t>饱和度，色彩的纯度，以</a:t>
            </a:r>
            <a:r>
              <a:rPr lang="en-US" altLang="zh-CN" sz="2000" b="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表示，</a:t>
            </a:r>
            <a:r>
              <a:rPr lang="en-US" altLang="zh-CN" sz="2000" b="0" dirty="0" smtClean="0">
                <a:latin typeface="微软雅黑" panose="020B0503020204020204" pitchFamily="34" charset="-122"/>
                <a:ea typeface="微软雅黑" panose="020B0503020204020204" pitchFamily="34" charset="-122"/>
              </a:rPr>
              <a:t>0%</a:t>
            </a:r>
            <a:r>
              <a:rPr lang="zh-CN" altLang="en-US" sz="2000" b="0" dirty="0" smtClean="0">
                <a:latin typeface="微软雅黑" panose="020B0503020204020204" pitchFamily="34" charset="-122"/>
                <a:ea typeface="微软雅黑" panose="020B0503020204020204" pitchFamily="34" charset="-122"/>
              </a:rPr>
              <a:t>（灰色），</a:t>
            </a:r>
            <a:r>
              <a:rPr lang="en-US" altLang="zh-CN" sz="2000" b="0" dirty="0" smtClean="0">
                <a:latin typeface="微软雅黑" panose="020B0503020204020204" pitchFamily="34" charset="-122"/>
                <a:ea typeface="微软雅黑" panose="020B0503020204020204" pitchFamily="34" charset="-122"/>
              </a:rPr>
              <a:t>100%</a:t>
            </a:r>
            <a:r>
              <a:rPr lang="zh-CN" altLang="en-US" sz="2000" b="0" dirty="0" smtClean="0">
                <a:latin typeface="微软雅黑" panose="020B0503020204020204" pitchFamily="34" charset="-122"/>
                <a:ea typeface="微软雅黑" panose="020B0503020204020204" pitchFamily="34" charset="-122"/>
              </a:rPr>
              <a:t>（完全饱和）</a:t>
            </a:r>
            <a:endParaRPr lang="en-US" altLang="zh-CN" sz="2000" b="0" dirty="0" smtClean="0">
              <a:latin typeface="微软雅黑" panose="020B0503020204020204" pitchFamily="34" charset="-122"/>
              <a:ea typeface="微软雅黑" panose="020B0503020204020204" pitchFamily="34" charset="-122"/>
            </a:endParaRPr>
          </a:p>
          <a:p>
            <a:r>
              <a:rPr lang="en-US" altLang="zh-CN" sz="2000" b="0" dirty="0" smtClean="0">
                <a:latin typeface="微软雅黑" panose="020B0503020204020204" pitchFamily="34" charset="-122"/>
                <a:ea typeface="微软雅黑" panose="020B0503020204020204" pitchFamily="34" charset="-122"/>
              </a:rPr>
              <a:t>       V:Luminance     </a:t>
            </a:r>
            <a:r>
              <a:rPr lang="zh-CN" altLang="en-US" sz="2000" b="0" dirty="0" smtClean="0">
                <a:latin typeface="微软雅黑" panose="020B0503020204020204" pitchFamily="34" charset="-122"/>
                <a:ea typeface="微软雅黑" panose="020B0503020204020204" pitchFamily="34" charset="-122"/>
              </a:rPr>
              <a:t>明度，色彩的亮度，以</a:t>
            </a:r>
            <a:r>
              <a:rPr lang="en-US" altLang="zh-CN" sz="2000" b="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表示，</a:t>
            </a:r>
            <a:r>
              <a:rPr lang="en-US" altLang="zh-CN" sz="2000" b="0" dirty="0" smtClean="0">
                <a:latin typeface="微软雅黑" panose="020B0503020204020204" pitchFamily="34" charset="-122"/>
                <a:ea typeface="微软雅黑" panose="020B0503020204020204" pitchFamily="34" charset="-122"/>
              </a:rPr>
              <a:t>0%</a:t>
            </a:r>
            <a:r>
              <a:rPr lang="zh-CN" altLang="en-US" sz="2000" b="0" dirty="0" smtClean="0">
                <a:latin typeface="微软雅黑" panose="020B0503020204020204" pitchFamily="34" charset="-122"/>
                <a:ea typeface="微软雅黑" panose="020B0503020204020204" pitchFamily="34" charset="-122"/>
              </a:rPr>
              <a:t>（黑色），</a:t>
            </a:r>
            <a:r>
              <a:rPr lang="en-US" altLang="zh-CN" sz="2000" b="0" dirty="0" smtClean="0">
                <a:latin typeface="微软雅黑" panose="020B0503020204020204" pitchFamily="34" charset="-122"/>
                <a:ea typeface="微软雅黑" panose="020B0503020204020204" pitchFamily="34" charset="-122"/>
              </a:rPr>
              <a:t>100%</a:t>
            </a:r>
            <a:r>
              <a:rPr lang="zh-CN" altLang="en-US" sz="2000" b="0" dirty="0" smtClean="0">
                <a:latin typeface="微软雅黑" panose="020B0503020204020204" pitchFamily="34" charset="-122"/>
                <a:ea typeface="微软雅黑" panose="020B0503020204020204" pitchFamily="34" charset="-122"/>
              </a:rPr>
              <a:t>（白色）</a:t>
            </a:r>
            <a:endParaRPr lang="en-US" altLang="zh-CN" sz="2000" b="0" dirty="0" smtClean="0">
              <a:latin typeface="微软雅黑" panose="020B0503020204020204" pitchFamily="34" charset="-122"/>
              <a:ea typeface="微软雅黑" panose="020B0503020204020204" pitchFamily="34" charset="-122"/>
            </a:endParaRPr>
          </a:p>
          <a:p>
            <a:endParaRPr lang="en-US" altLang="zh-CN" sz="1600" b="0" dirty="0" smtClean="0">
              <a:latin typeface="微软雅黑" panose="020B0503020204020204" pitchFamily="34" charset="-122"/>
              <a:ea typeface="微软雅黑" panose="020B0503020204020204" pitchFamily="34" charset="-122"/>
            </a:endParaRPr>
          </a:p>
          <a:p>
            <a:endParaRPr lang="en-US" altLang="zh-CN" sz="1600" b="0" dirty="0" smtClean="0">
              <a:latin typeface="微软雅黑" panose="020B0503020204020204" pitchFamily="34" charset="-122"/>
              <a:ea typeface="微软雅黑" panose="020B0503020204020204" pitchFamily="34" charset="-122"/>
            </a:endParaRPr>
          </a:p>
          <a:p>
            <a:r>
              <a:rPr lang="en-US" altLang="zh-CN" sz="1600" b="0" dirty="0" smtClean="0">
                <a:latin typeface="微软雅黑" panose="020B0503020204020204" pitchFamily="34" charset="-122"/>
                <a:ea typeface="微软雅黑" panose="020B0503020204020204" pitchFamily="34" charset="-122"/>
              </a:rPr>
              <a:t>       </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1008187" y="1260029"/>
            <a:ext cx="8712968" cy="646331"/>
          </a:xfrm>
          <a:prstGeom prst="rect">
            <a:avLst/>
          </a:prstGeom>
          <a:noFill/>
          <a:ln w="9525">
            <a:noFill/>
            <a:miter lim="800000"/>
          </a:ln>
        </p:spPr>
        <p:txBody>
          <a:bodyPr wrap="square" rtlCol="0">
            <a:spAutoFit/>
          </a:bodyPr>
          <a:lstStyle/>
          <a:p>
            <a:endParaRPr lang="zh-CN" altLang="en-US" sz="3600" dirty="0">
              <a:latin typeface="微软雅黑" panose="020B0503020204020204" pitchFamily="34" charset="-122"/>
              <a:ea typeface="微软雅黑" panose="020B0503020204020204" pitchFamily="34" charset="-122"/>
            </a:endParaRPr>
          </a:p>
        </p:txBody>
      </p:sp>
      <p:sp>
        <p:nvSpPr>
          <p:cNvPr id="3" name="TextBox 2"/>
          <p:cNvSpPr txBox="1"/>
          <p:nvPr/>
        </p:nvSpPr>
        <p:spPr bwMode="auto">
          <a:xfrm>
            <a:off x="864171" y="971997"/>
            <a:ext cx="8784976" cy="3539430"/>
          </a:xfrm>
          <a:prstGeom prst="rect">
            <a:avLst/>
          </a:prstGeom>
          <a:noFill/>
          <a:ln w="9525">
            <a:noFill/>
            <a:miter lim="800000"/>
          </a:ln>
        </p:spPr>
        <p:txBody>
          <a:bodyPr wrap="square" rtlCol="0">
            <a:spAutoFit/>
          </a:bodyPr>
          <a:lstStyle/>
          <a:p>
            <a:r>
              <a:rPr lang="zh-CN" altLang="en-US" sz="2800" b="0" dirty="0" smtClean="0">
                <a:latin typeface="微软雅黑" panose="020B0503020204020204" pitchFamily="34" charset="-122"/>
                <a:ea typeface="微软雅黑" panose="020B0503020204020204" pitchFamily="34" charset="-122"/>
              </a:rPr>
              <a:t>     </a:t>
            </a:r>
            <a:r>
              <a:rPr lang="zh-CN" altLang="en-US" sz="2000" b="0" dirty="0" smtClean="0">
                <a:latin typeface="微软雅黑" panose="020B0503020204020204" pitchFamily="34" charset="-122"/>
                <a:ea typeface="微软雅黑" panose="020B0503020204020204" pitchFamily="34" charset="-122"/>
              </a:rPr>
              <a:t>饱和度指色彩的鲜艳程度，也称色彩的纯度。饱和度取决于该色中含色成分和消色成分（灰色）的比例。含色成分越大，饱和度越大；消色成分越大，饱和度越小。</a:t>
            </a:r>
            <a:endParaRPr lang="en-US" altLang="zh-CN" sz="2000" b="0" dirty="0" smtClean="0">
              <a:latin typeface="微软雅黑" panose="020B0503020204020204" pitchFamily="34" charset="-122"/>
              <a:ea typeface="微软雅黑" panose="020B0503020204020204" pitchFamily="34" charset="-122"/>
            </a:endParaRPr>
          </a:p>
          <a:p>
            <a:endParaRPr lang="en-US" altLang="zh-CN" sz="2000" b="0" dirty="0" smtClean="0">
              <a:latin typeface="微软雅黑" panose="020B0503020204020204" pitchFamily="34" charset="-122"/>
              <a:ea typeface="微软雅黑" panose="020B0503020204020204" pitchFamily="34" charset="-122"/>
            </a:endParaRPr>
          </a:p>
          <a:p>
            <a:r>
              <a:rPr lang="zh-CN" altLang="en-US" sz="2000" b="0" dirty="0" smtClean="0">
                <a:latin typeface="微软雅黑" panose="020B0503020204020204" pitchFamily="34" charset="-122"/>
                <a:ea typeface="微软雅黑" panose="020B0503020204020204" pitchFamily="34" charset="-122"/>
              </a:rPr>
              <a:t>       颜色是由亮度和色度共同表示的</a:t>
            </a:r>
            <a:endParaRPr lang="en-US" altLang="zh-CN" sz="2000" b="0" dirty="0" smtClean="0">
              <a:latin typeface="微软雅黑" panose="020B0503020204020204" pitchFamily="34" charset="-122"/>
              <a:ea typeface="微软雅黑" panose="020B0503020204020204" pitchFamily="34" charset="-122"/>
            </a:endParaRPr>
          </a:p>
          <a:p>
            <a:r>
              <a:rPr lang="en-US" altLang="zh-CN" sz="2000" b="0" dirty="0" smtClean="0">
                <a:latin typeface="微软雅黑" panose="020B0503020204020204" pitchFamily="34" charset="-122"/>
                <a:ea typeface="微软雅黑" panose="020B0503020204020204" pitchFamily="34" charset="-122"/>
              </a:rPr>
              <a:t>       </a:t>
            </a:r>
            <a:r>
              <a:rPr lang="zh-CN" altLang="en-US" sz="2000" b="0" dirty="0" smtClean="0">
                <a:latin typeface="微软雅黑" panose="020B0503020204020204" pitchFamily="34" charset="-122"/>
                <a:ea typeface="微软雅黑" panose="020B0503020204020204" pitchFamily="34" charset="-122"/>
              </a:rPr>
              <a:t>色度，它反映的是颜色的色调和饱和度。</a:t>
            </a:r>
            <a:endParaRPr lang="en-US" altLang="zh-CN" sz="2000" b="0" dirty="0" smtClean="0">
              <a:latin typeface="微软雅黑" panose="020B0503020204020204" pitchFamily="34" charset="-122"/>
              <a:ea typeface="微软雅黑" panose="020B0503020204020204" pitchFamily="34" charset="-122"/>
            </a:endParaRPr>
          </a:p>
          <a:p>
            <a:r>
              <a:rPr lang="en-US" altLang="zh-CN" sz="2000" b="0" dirty="0" smtClean="0">
                <a:latin typeface="微软雅黑" panose="020B0503020204020204" pitchFamily="34" charset="-122"/>
                <a:ea typeface="微软雅黑" panose="020B0503020204020204" pitchFamily="34" charset="-122"/>
              </a:rPr>
              <a:t>       </a:t>
            </a:r>
            <a:r>
              <a:rPr lang="zh-CN" altLang="en-US" sz="2000" b="0" dirty="0" smtClean="0">
                <a:latin typeface="微软雅黑" panose="020B0503020204020204" pitchFamily="34" charset="-122"/>
                <a:ea typeface="微软雅黑" panose="020B0503020204020204" pitchFamily="34" charset="-122"/>
              </a:rPr>
              <a:t>亮度，发光体（反光体）表面发光（反光）强弱的物理量。</a:t>
            </a:r>
            <a:endParaRPr lang="en-US" altLang="zh-CN" sz="2000" b="0" dirty="0" smtClean="0">
              <a:latin typeface="微软雅黑" panose="020B0503020204020204" pitchFamily="34" charset="-122"/>
              <a:ea typeface="微软雅黑" panose="020B0503020204020204" pitchFamily="34" charset="-122"/>
            </a:endParaRPr>
          </a:p>
          <a:p>
            <a:endParaRPr lang="en-US" altLang="zh-CN" sz="2000" b="0" dirty="0" smtClean="0">
              <a:latin typeface="微软雅黑" panose="020B0503020204020204" pitchFamily="34" charset="-122"/>
              <a:ea typeface="微软雅黑" panose="020B0503020204020204" pitchFamily="34" charset="-122"/>
            </a:endParaRPr>
          </a:p>
          <a:p>
            <a:r>
              <a:rPr lang="en-US" altLang="zh-CN" sz="2000" b="0" dirty="0" smtClean="0">
                <a:latin typeface="微软雅黑" panose="020B0503020204020204" pitchFamily="34" charset="-122"/>
                <a:ea typeface="微软雅黑" panose="020B0503020204020204" pitchFamily="34" charset="-122"/>
              </a:rPr>
              <a:t>       </a:t>
            </a:r>
            <a:endParaRPr lang="en-US" altLang="zh-CN" sz="2000" b="0" dirty="0" smtClean="0">
              <a:latin typeface="微软雅黑" panose="020B0503020204020204" pitchFamily="34" charset="-122"/>
              <a:ea typeface="微软雅黑" panose="020B0503020204020204" pitchFamily="34" charset="-122"/>
            </a:endParaRPr>
          </a:p>
          <a:p>
            <a:r>
              <a:rPr lang="zh-CN" altLang="en-US" sz="3600" b="0" dirty="0" smtClean="0">
                <a:latin typeface="微软雅黑" panose="020B0503020204020204" pitchFamily="34" charset="-122"/>
                <a:ea typeface="微软雅黑" panose="020B0503020204020204" pitchFamily="34" charset="-122"/>
              </a:rPr>
              <a:t>     </a:t>
            </a:r>
            <a:endParaRPr lang="zh-CN" altLang="en-US" sz="3600" dirty="0">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85925" y="193040"/>
            <a:ext cx="8229600" cy="924560"/>
          </a:xfrm>
          <a:prstGeom prst="rect">
            <a:avLst/>
          </a:prstGeom>
          <a:noFill/>
          <a:ln w="9525">
            <a:noFill/>
            <a:miter lim="800000"/>
          </a:ln>
          <a:effectLst/>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80604020202020204" charset="0"/>
                <a:ea typeface="SimSun" charset="-122"/>
              </a:defRPr>
            </a:lvl2pPr>
            <a:lvl3pPr algn="ctr" rtl="0" eaLnBrk="1" fontAlgn="base" hangingPunct="1">
              <a:spcBef>
                <a:spcPct val="0"/>
              </a:spcBef>
              <a:spcAft>
                <a:spcPct val="0"/>
              </a:spcAft>
              <a:defRPr sz="4400">
                <a:solidFill>
                  <a:schemeClr val="tx2"/>
                </a:solidFill>
                <a:latin typeface="Arial" panose="02080604020202020204" charset="0"/>
                <a:ea typeface="SimSun" charset="-122"/>
              </a:defRPr>
            </a:lvl3pPr>
            <a:lvl4pPr algn="ctr" rtl="0" eaLnBrk="1" fontAlgn="base" hangingPunct="1">
              <a:spcBef>
                <a:spcPct val="0"/>
              </a:spcBef>
              <a:spcAft>
                <a:spcPct val="0"/>
              </a:spcAft>
              <a:defRPr sz="4400">
                <a:solidFill>
                  <a:schemeClr val="tx2"/>
                </a:solidFill>
                <a:latin typeface="Arial" panose="02080604020202020204" charset="0"/>
                <a:ea typeface="SimSun" charset="-122"/>
              </a:defRPr>
            </a:lvl4pPr>
            <a:lvl5pPr algn="ctr" rtl="0" eaLnBrk="1" fontAlgn="base" hangingPunct="1">
              <a:spcBef>
                <a:spcPct val="0"/>
              </a:spcBef>
              <a:spcAft>
                <a:spcPct val="0"/>
              </a:spcAft>
              <a:defRPr sz="4400">
                <a:solidFill>
                  <a:schemeClr val="tx2"/>
                </a:solidFill>
                <a:latin typeface="Arial" panose="02080604020202020204" charset="0"/>
                <a:ea typeface="SimSun" charset="-122"/>
              </a:defRPr>
            </a:lvl5pPr>
            <a:lvl6pPr marL="457200" algn="ctr" rtl="0" eaLnBrk="1" fontAlgn="base" hangingPunct="1">
              <a:spcBef>
                <a:spcPct val="0"/>
              </a:spcBef>
              <a:spcAft>
                <a:spcPct val="0"/>
              </a:spcAft>
              <a:defRPr sz="4400">
                <a:solidFill>
                  <a:schemeClr val="tx2"/>
                </a:solidFill>
                <a:latin typeface="Arial" panose="02080604020202020204" charset="0"/>
                <a:ea typeface="SimSun" charset="-122"/>
              </a:defRPr>
            </a:lvl6pPr>
            <a:lvl7pPr marL="914400" algn="ctr" rtl="0" eaLnBrk="1" fontAlgn="base" hangingPunct="1">
              <a:spcBef>
                <a:spcPct val="0"/>
              </a:spcBef>
              <a:spcAft>
                <a:spcPct val="0"/>
              </a:spcAft>
              <a:defRPr sz="4400">
                <a:solidFill>
                  <a:schemeClr val="tx2"/>
                </a:solidFill>
                <a:latin typeface="Arial" panose="02080604020202020204" charset="0"/>
                <a:ea typeface="SimSun" charset="-122"/>
              </a:defRPr>
            </a:lvl7pPr>
            <a:lvl8pPr marL="1371600" algn="ctr" rtl="0" eaLnBrk="1" fontAlgn="base" hangingPunct="1">
              <a:spcBef>
                <a:spcPct val="0"/>
              </a:spcBef>
              <a:spcAft>
                <a:spcPct val="0"/>
              </a:spcAft>
              <a:defRPr sz="4400">
                <a:solidFill>
                  <a:schemeClr val="tx2"/>
                </a:solidFill>
                <a:latin typeface="Arial" panose="02080604020202020204" charset="0"/>
                <a:ea typeface="SimSun" charset="-122"/>
              </a:defRPr>
            </a:lvl8pPr>
            <a:lvl9pPr marL="1828800" algn="ctr" rtl="0" eaLnBrk="1" fontAlgn="base" hangingPunct="1">
              <a:spcBef>
                <a:spcPct val="0"/>
              </a:spcBef>
              <a:spcAft>
                <a:spcPct val="0"/>
              </a:spcAft>
              <a:defRPr sz="4400">
                <a:solidFill>
                  <a:schemeClr val="tx2"/>
                </a:solidFill>
                <a:latin typeface="Arial" panose="02080604020202020204" charset="0"/>
                <a:ea typeface="SimSun" charset="-122"/>
              </a:defRPr>
            </a:lvl9pPr>
          </a:lstStyle>
          <a:p>
            <a:pPr algn="l"/>
            <a:endParaRPr lang="zh-CN" altLang="en-US" dirty="0">
              <a:latin typeface="+mj-ea"/>
            </a:endParaRPr>
          </a:p>
        </p:txBody>
      </p:sp>
      <p:sp>
        <p:nvSpPr>
          <p:cNvPr id="3" name="矩形 2"/>
          <p:cNvSpPr/>
          <p:nvPr/>
        </p:nvSpPr>
        <p:spPr>
          <a:xfrm>
            <a:off x="1224211" y="1476053"/>
            <a:ext cx="7920879" cy="615553"/>
          </a:xfrm>
          <a:prstGeom prst="rect">
            <a:avLst/>
          </a:prstGeom>
        </p:spPr>
        <p:txBody>
          <a:bodyPr wrap="square">
            <a:spAutoFit/>
          </a:bodyPr>
          <a:lstStyle/>
          <a:p>
            <a:r>
              <a:rPr lang="en-US" altLang="zh-CN" sz="1600" b="0" dirty="0" smtClean="0">
                <a:latin typeface="+mn-ea"/>
              </a:rPr>
              <a:t>     </a:t>
            </a:r>
            <a:endParaRPr lang="en-US" altLang="zh-CN" sz="1600" b="0" dirty="0" smtClean="0">
              <a:latin typeface="+mn-ea"/>
            </a:endParaRPr>
          </a:p>
          <a:p>
            <a:endParaRPr lang="en-US" altLang="zh-CN" b="0" dirty="0" smtClean="0">
              <a:latin typeface="+mn-ea"/>
            </a:endParaRPr>
          </a:p>
        </p:txBody>
      </p:sp>
      <p:sp>
        <p:nvSpPr>
          <p:cNvPr id="4" name="矩形 3"/>
          <p:cNvSpPr/>
          <p:nvPr/>
        </p:nvSpPr>
        <p:spPr>
          <a:xfrm>
            <a:off x="792163" y="1044005"/>
            <a:ext cx="8856983" cy="2554545"/>
          </a:xfrm>
          <a:prstGeom prst="rect">
            <a:avLst/>
          </a:prstGeom>
        </p:spPr>
        <p:txBody>
          <a:bodyPr wrap="square">
            <a:spAutoFit/>
          </a:bodyPr>
          <a:lstStyle/>
          <a:p>
            <a:r>
              <a:rPr lang="en-US" altLang="zh-CN" sz="2800" b="0" dirty="0" smtClean="0">
                <a:latin typeface="微软雅黑" panose="020B0503020204020204" pitchFamily="34" charset="-122"/>
                <a:ea typeface="微软雅黑" panose="020B0503020204020204" pitchFamily="34" charset="-122"/>
              </a:rPr>
              <a:t>2.5  </a:t>
            </a:r>
            <a:r>
              <a:rPr lang="zh-CN" altLang="en-US" sz="2800" b="0" dirty="0" smtClean="0">
                <a:latin typeface="微软雅黑" panose="020B0503020204020204" pitchFamily="34" charset="-122"/>
                <a:ea typeface="微软雅黑" panose="020B0503020204020204" pitchFamily="34" charset="-122"/>
              </a:rPr>
              <a:t>对比度</a:t>
            </a:r>
            <a:endParaRPr lang="en-US" altLang="zh-CN" sz="2800" b="0" dirty="0" smtClean="0">
              <a:latin typeface="微软雅黑" panose="020B0503020204020204" pitchFamily="34" charset="-122"/>
              <a:ea typeface="微软雅黑" panose="020B0503020204020204" pitchFamily="34" charset="-122"/>
            </a:endParaRPr>
          </a:p>
          <a:p>
            <a:endParaRPr lang="en-US" altLang="zh-CN" sz="2000" b="0" dirty="0" smtClean="0">
              <a:latin typeface="微软雅黑" panose="020B0503020204020204" pitchFamily="34" charset="-122"/>
              <a:ea typeface="微软雅黑" panose="020B0503020204020204" pitchFamily="34" charset="-122"/>
            </a:endParaRPr>
          </a:p>
          <a:p>
            <a:r>
              <a:rPr lang="en-US" altLang="zh-CN" b="0" dirty="0" smtClean="0">
                <a:latin typeface="微软雅黑" panose="020B0503020204020204" pitchFamily="34" charset="-122"/>
                <a:ea typeface="微软雅黑" panose="020B0503020204020204" pitchFamily="34" charset="-122"/>
              </a:rPr>
              <a:t>       </a:t>
            </a:r>
            <a:r>
              <a:rPr lang="zh-CN" altLang="en-US" sz="2000" b="0" dirty="0" smtClean="0">
                <a:latin typeface="微软雅黑" panose="020B0503020204020204" pitchFamily="34" charset="-122"/>
                <a:ea typeface="微软雅黑" panose="020B0503020204020204" pitchFamily="34" charset="-122"/>
              </a:rPr>
              <a:t>对比度指的是一副图像中明暗区域最亮的白和最暗的黑之间不同亮度层级的测量，差异范围越大，代表对比度越大，反之，对比度越小。</a:t>
            </a:r>
            <a:endParaRPr lang="en-US" altLang="zh-CN" sz="2000" b="0" dirty="0" smtClean="0">
              <a:latin typeface="微软雅黑" panose="020B0503020204020204" pitchFamily="34" charset="-122"/>
              <a:ea typeface="微软雅黑" panose="020B0503020204020204" pitchFamily="34" charset="-122"/>
            </a:endParaRPr>
          </a:p>
          <a:p>
            <a:r>
              <a:rPr lang="en-US" altLang="zh-CN" b="0" dirty="0" smtClean="0">
                <a:latin typeface="微软雅黑" panose="020B0503020204020204" pitchFamily="34" charset="-122"/>
                <a:ea typeface="微软雅黑" panose="020B0503020204020204" pitchFamily="34" charset="-122"/>
              </a:rPr>
              <a:t>     </a:t>
            </a:r>
            <a:endParaRPr lang="en-US" altLang="zh-CN" b="0" dirty="0" smtClean="0">
              <a:latin typeface="微软雅黑" panose="020B0503020204020204" pitchFamily="34" charset="-122"/>
              <a:ea typeface="微软雅黑" panose="020B0503020204020204" pitchFamily="34" charset="-122"/>
            </a:endParaRPr>
          </a:p>
          <a:p>
            <a:r>
              <a:rPr lang="en-US" altLang="zh-CN" b="0" dirty="0" smtClean="0">
                <a:latin typeface="微软雅黑" panose="020B0503020204020204" pitchFamily="34" charset="-122"/>
                <a:ea typeface="微软雅黑" panose="020B0503020204020204" pitchFamily="34" charset="-122"/>
              </a:rPr>
              <a:t>       </a:t>
            </a:r>
            <a:r>
              <a:rPr lang="zh-CN" altLang="en-US" b="0" dirty="0" smtClean="0">
                <a:latin typeface="微软雅黑" panose="020B0503020204020204" pitchFamily="34" charset="-122"/>
                <a:ea typeface="微软雅黑" panose="020B0503020204020204" pitchFamily="34" charset="-122"/>
              </a:rPr>
              <a:t>对比度对视觉效果的影响非常关键，一般来说，对比度越大，图像越清晰醒目；而对比度小，则会让整个画面都是灰蒙蒙的。</a:t>
            </a:r>
            <a:endParaRPr lang="en-US" altLang="zh-CN" b="0" dirty="0" smtClean="0">
              <a:latin typeface="微软雅黑" panose="020B0503020204020204" pitchFamily="34" charset="-122"/>
              <a:ea typeface="微软雅黑" panose="020B0503020204020204" pitchFamily="34" charset="-122"/>
            </a:endParaRPr>
          </a:p>
          <a:p>
            <a:endParaRPr lang="en-US" altLang="zh-CN" b="0" dirty="0" smtClean="0">
              <a:latin typeface="微软雅黑" panose="020B0503020204020204" pitchFamily="34" charset="-122"/>
              <a:ea typeface="微软雅黑" panose="020B0503020204020204" pitchFamily="34" charset="-122"/>
            </a:endParaRPr>
          </a:p>
        </p:txBody>
      </p:sp>
      <p:pic>
        <p:nvPicPr>
          <p:cNvPr id="7" name="图片 6" descr="22.bmp"/>
          <p:cNvPicPr>
            <a:picLocks noChangeAspect="1"/>
          </p:cNvPicPr>
          <p:nvPr/>
        </p:nvPicPr>
        <p:blipFill>
          <a:blip r:embed="rId1" cstate="print"/>
          <a:stretch>
            <a:fillRect/>
          </a:stretch>
        </p:blipFill>
        <p:spPr>
          <a:xfrm>
            <a:off x="1512243" y="3564285"/>
            <a:ext cx="6264696" cy="2376264"/>
          </a:xfrm>
          <a:prstGeom prst="rect">
            <a:avLst/>
          </a:prstGeom>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85925" y="193040"/>
            <a:ext cx="8229600" cy="924560"/>
          </a:xfrm>
          <a:prstGeom prst="rect">
            <a:avLst/>
          </a:prstGeom>
          <a:noFill/>
          <a:ln w="9525">
            <a:noFill/>
            <a:miter lim="800000"/>
          </a:ln>
          <a:effectLst/>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80604020202020204" charset="0"/>
                <a:ea typeface="SimSun" charset="-122"/>
              </a:defRPr>
            </a:lvl2pPr>
            <a:lvl3pPr algn="ctr" rtl="0" eaLnBrk="1" fontAlgn="base" hangingPunct="1">
              <a:spcBef>
                <a:spcPct val="0"/>
              </a:spcBef>
              <a:spcAft>
                <a:spcPct val="0"/>
              </a:spcAft>
              <a:defRPr sz="4400">
                <a:solidFill>
                  <a:schemeClr val="tx2"/>
                </a:solidFill>
                <a:latin typeface="Arial" panose="02080604020202020204" charset="0"/>
                <a:ea typeface="SimSun" charset="-122"/>
              </a:defRPr>
            </a:lvl3pPr>
            <a:lvl4pPr algn="ctr" rtl="0" eaLnBrk="1" fontAlgn="base" hangingPunct="1">
              <a:spcBef>
                <a:spcPct val="0"/>
              </a:spcBef>
              <a:spcAft>
                <a:spcPct val="0"/>
              </a:spcAft>
              <a:defRPr sz="4400">
                <a:solidFill>
                  <a:schemeClr val="tx2"/>
                </a:solidFill>
                <a:latin typeface="Arial" panose="02080604020202020204" charset="0"/>
                <a:ea typeface="SimSun" charset="-122"/>
              </a:defRPr>
            </a:lvl4pPr>
            <a:lvl5pPr algn="ctr" rtl="0" eaLnBrk="1" fontAlgn="base" hangingPunct="1">
              <a:spcBef>
                <a:spcPct val="0"/>
              </a:spcBef>
              <a:spcAft>
                <a:spcPct val="0"/>
              </a:spcAft>
              <a:defRPr sz="4400">
                <a:solidFill>
                  <a:schemeClr val="tx2"/>
                </a:solidFill>
                <a:latin typeface="Arial" panose="02080604020202020204" charset="0"/>
                <a:ea typeface="SimSun" charset="-122"/>
              </a:defRPr>
            </a:lvl5pPr>
            <a:lvl6pPr marL="457200" algn="ctr" rtl="0" eaLnBrk="1" fontAlgn="base" hangingPunct="1">
              <a:spcBef>
                <a:spcPct val="0"/>
              </a:spcBef>
              <a:spcAft>
                <a:spcPct val="0"/>
              </a:spcAft>
              <a:defRPr sz="4400">
                <a:solidFill>
                  <a:schemeClr val="tx2"/>
                </a:solidFill>
                <a:latin typeface="Arial" panose="02080604020202020204" charset="0"/>
                <a:ea typeface="SimSun" charset="-122"/>
              </a:defRPr>
            </a:lvl6pPr>
            <a:lvl7pPr marL="914400" algn="ctr" rtl="0" eaLnBrk="1" fontAlgn="base" hangingPunct="1">
              <a:spcBef>
                <a:spcPct val="0"/>
              </a:spcBef>
              <a:spcAft>
                <a:spcPct val="0"/>
              </a:spcAft>
              <a:defRPr sz="4400">
                <a:solidFill>
                  <a:schemeClr val="tx2"/>
                </a:solidFill>
                <a:latin typeface="Arial" panose="02080604020202020204" charset="0"/>
                <a:ea typeface="SimSun" charset="-122"/>
              </a:defRPr>
            </a:lvl7pPr>
            <a:lvl8pPr marL="1371600" algn="ctr" rtl="0" eaLnBrk="1" fontAlgn="base" hangingPunct="1">
              <a:spcBef>
                <a:spcPct val="0"/>
              </a:spcBef>
              <a:spcAft>
                <a:spcPct val="0"/>
              </a:spcAft>
              <a:defRPr sz="4400">
                <a:solidFill>
                  <a:schemeClr val="tx2"/>
                </a:solidFill>
                <a:latin typeface="Arial" panose="02080604020202020204" charset="0"/>
                <a:ea typeface="SimSun" charset="-122"/>
              </a:defRPr>
            </a:lvl8pPr>
            <a:lvl9pPr marL="1828800" algn="ctr" rtl="0" eaLnBrk="1" fontAlgn="base" hangingPunct="1">
              <a:spcBef>
                <a:spcPct val="0"/>
              </a:spcBef>
              <a:spcAft>
                <a:spcPct val="0"/>
              </a:spcAft>
              <a:defRPr sz="4400">
                <a:solidFill>
                  <a:schemeClr val="tx2"/>
                </a:solidFill>
                <a:latin typeface="Arial" panose="02080604020202020204" charset="0"/>
                <a:ea typeface="SimSun" charset="-122"/>
              </a:defRPr>
            </a:lvl9pPr>
          </a:lstStyle>
          <a:p>
            <a:pPr algn="l"/>
            <a:endParaRPr lang="zh-CN" altLang="en-US" dirty="0">
              <a:latin typeface="+mj-ea"/>
            </a:endParaRPr>
          </a:p>
        </p:txBody>
      </p:sp>
      <p:sp>
        <p:nvSpPr>
          <p:cNvPr id="3" name="矩形 2"/>
          <p:cNvSpPr/>
          <p:nvPr/>
        </p:nvSpPr>
        <p:spPr>
          <a:xfrm>
            <a:off x="1224211" y="1476053"/>
            <a:ext cx="7920879" cy="615553"/>
          </a:xfrm>
          <a:prstGeom prst="rect">
            <a:avLst/>
          </a:prstGeom>
        </p:spPr>
        <p:txBody>
          <a:bodyPr wrap="square">
            <a:spAutoFit/>
          </a:bodyPr>
          <a:lstStyle/>
          <a:p>
            <a:r>
              <a:rPr lang="en-US" altLang="zh-CN" sz="1600" b="0" dirty="0" smtClean="0">
                <a:latin typeface="+mn-ea"/>
              </a:rPr>
              <a:t>     </a:t>
            </a:r>
            <a:endParaRPr lang="en-US" altLang="zh-CN" sz="1600" b="0" dirty="0" smtClean="0">
              <a:latin typeface="+mn-ea"/>
            </a:endParaRPr>
          </a:p>
          <a:p>
            <a:endParaRPr lang="en-US" altLang="zh-CN" b="0" dirty="0" smtClean="0">
              <a:latin typeface="+mn-ea"/>
            </a:endParaRPr>
          </a:p>
        </p:txBody>
      </p:sp>
      <p:sp>
        <p:nvSpPr>
          <p:cNvPr id="4" name="矩形 3"/>
          <p:cNvSpPr/>
          <p:nvPr/>
        </p:nvSpPr>
        <p:spPr>
          <a:xfrm>
            <a:off x="720155" y="1044006"/>
            <a:ext cx="8712967" cy="2154436"/>
          </a:xfrm>
          <a:prstGeom prst="rect">
            <a:avLst/>
          </a:prstGeom>
        </p:spPr>
        <p:txBody>
          <a:bodyPr wrap="square">
            <a:spAutoFit/>
          </a:bodyPr>
          <a:lstStyle/>
          <a:p>
            <a:r>
              <a:rPr lang="en-US" altLang="zh-CN" sz="2800" b="0" dirty="0" smtClean="0">
                <a:latin typeface="微软雅黑" panose="020B0503020204020204" pitchFamily="34" charset="-122"/>
                <a:ea typeface="微软雅黑" panose="020B0503020204020204" pitchFamily="34" charset="-122"/>
              </a:rPr>
              <a:t>2.6  </a:t>
            </a:r>
            <a:r>
              <a:rPr lang="zh-CN" altLang="en-US" sz="2800" b="0" dirty="0" smtClean="0">
                <a:latin typeface="微软雅黑" panose="020B0503020204020204" pitchFamily="34" charset="-122"/>
                <a:ea typeface="微软雅黑" panose="020B0503020204020204" pitchFamily="34" charset="-122"/>
              </a:rPr>
              <a:t>高动态</a:t>
            </a:r>
            <a:endParaRPr lang="en-US" altLang="zh-CN" sz="2800" b="0" dirty="0" smtClean="0">
              <a:latin typeface="微软雅黑" panose="020B0503020204020204" pitchFamily="34" charset="-122"/>
              <a:ea typeface="微软雅黑" panose="020B0503020204020204" pitchFamily="34" charset="-122"/>
            </a:endParaRPr>
          </a:p>
          <a:p>
            <a:endParaRPr lang="en-US" altLang="zh-CN" sz="2800" b="0" dirty="0" smtClean="0">
              <a:latin typeface="微软雅黑" panose="020B0503020204020204" pitchFamily="34" charset="-122"/>
              <a:ea typeface="微软雅黑" panose="020B0503020204020204" pitchFamily="34" charset="-122"/>
            </a:endParaRPr>
          </a:p>
          <a:p>
            <a:r>
              <a:rPr lang="zh-CN" altLang="en-US" sz="2000" b="0" dirty="0" smtClean="0">
                <a:latin typeface="微软雅黑" panose="020B0503020204020204" pitchFamily="34" charset="-122"/>
                <a:ea typeface="微软雅黑" panose="020B0503020204020204" pitchFamily="34" charset="-122"/>
              </a:rPr>
              <a:t>       指利用每个不同的曝光时间相对应最佳细节的图像来合成更多的动态范围和图像细节。</a:t>
            </a:r>
            <a:endParaRPr lang="en-US" altLang="zh-CN" sz="2000" b="0" dirty="0" smtClean="0">
              <a:latin typeface="微软雅黑" panose="020B0503020204020204" pitchFamily="34" charset="-122"/>
              <a:ea typeface="微软雅黑" panose="020B0503020204020204" pitchFamily="34" charset="-122"/>
            </a:endParaRPr>
          </a:p>
          <a:p>
            <a:endParaRPr lang="en-US" altLang="zh-CN" sz="2000" b="0" dirty="0" smtClean="0">
              <a:latin typeface="微软雅黑" panose="020B0503020204020204" pitchFamily="34" charset="-122"/>
              <a:ea typeface="微软雅黑" panose="020B0503020204020204" pitchFamily="34" charset="-122"/>
            </a:endParaRPr>
          </a:p>
          <a:p>
            <a:r>
              <a:rPr lang="en-US" altLang="zh-CN" b="0" dirty="0" smtClean="0">
                <a:latin typeface="微软雅黑" panose="020B0503020204020204" pitchFamily="34" charset="-122"/>
                <a:ea typeface="微软雅黑" panose="020B0503020204020204" pitchFamily="34" charset="-122"/>
              </a:rPr>
              <a:t>              </a:t>
            </a:r>
          </a:p>
        </p:txBody>
      </p:sp>
      <p:pic>
        <p:nvPicPr>
          <p:cNvPr id="5" name="图片 4" descr="高动态.bmp"/>
          <p:cNvPicPr>
            <a:picLocks noChangeAspect="1"/>
          </p:cNvPicPr>
          <p:nvPr/>
        </p:nvPicPr>
        <p:blipFill>
          <a:blip r:embed="rId1" cstate="print"/>
          <a:stretch>
            <a:fillRect/>
          </a:stretch>
        </p:blipFill>
        <p:spPr>
          <a:xfrm>
            <a:off x="1800275" y="2628181"/>
            <a:ext cx="6039254" cy="2430889"/>
          </a:xfrm>
          <a:prstGeom prst="rect">
            <a:avLst/>
          </a:prstGeom>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864171" y="1044005"/>
            <a:ext cx="7776864" cy="2688109"/>
          </a:xfrm>
          <a:prstGeom prst="rect">
            <a:avLst/>
          </a:prstGeom>
          <a:noFill/>
          <a:ln w="9525">
            <a:noFill/>
            <a:miter lim="800000"/>
          </a:ln>
        </p:spPr>
        <p:txBody>
          <a:bodyPr wrap="square" rtlCol="0">
            <a:spAutoFit/>
          </a:bodyPr>
          <a:lstStyle/>
          <a:p>
            <a:r>
              <a:rPr lang="en-US" altLang="zh-CN" sz="2800" b="0" dirty="0" smtClean="0">
                <a:latin typeface="微软雅黑" panose="020B0503020204020204" pitchFamily="34" charset="-122"/>
                <a:ea typeface="微软雅黑" panose="020B0503020204020204" pitchFamily="34" charset="-122"/>
              </a:rPr>
              <a:t>2.7  FF/AF/AE</a:t>
            </a:r>
            <a:endParaRPr lang="en-US" altLang="zh-CN" sz="2800" b="0" dirty="0" smtClean="0">
              <a:latin typeface="微软雅黑" panose="020B0503020204020204" pitchFamily="34" charset="-122"/>
              <a:ea typeface="微软雅黑" panose="020B0503020204020204" pitchFamily="34" charset="-122"/>
            </a:endParaRPr>
          </a:p>
          <a:p>
            <a:endParaRPr lang="en-US" altLang="zh-CN" sz="2800" b="0" dirty="0" smtClean="0">
              <a:latin typeface="微软雅黑" panose="020B0503020204020204" pitchFamily="34" charset="-122"/>
              <a:ea typeface="微软雅黑" panose="020B0503020204020204" pitchFamily="34" charset="-122"/>
            </a:endParaRPr>
          </a:p>
          <a:p>
            <a:r>
              <a:rPr lang="en-US" altLang="zh-CN" sz="2000" b="0" dirty="0" smtClean="0">
                <a:latin typeface="微软雅黑" panose="020B0503020204020204" pitchFamily="34" charset="-122"/>
                <a:ea typeface="微软雅黑" panose="020B0503020204020204" pitchFamily="34" charset="-122"/>
              </a:rPr>
              <a:t>FF(Fixed Focus)  </a:t>
            </a:r>
            <a:r>
              <a:rPr lang="zh-CN" altLang="en-US" sz="2000" b="0" dirty="0" smtClean="0">
                <a:latin typeface="微软雅黑" panose="020B0503020204020204" pitchFamily="34" charset="-122"/>
                <a:ea typeface="微软雅黑" panose="020B0503020204020204" pitchFamily="34" charset="-122"/>
              </a:rPr>
              <a:t>定焦</a:t>
            </a:r>
            <a:endParaRPr lang="en-US" altLang="zh-CN" sz="2000" b="0" dirty="0" smtClean="0">
              <a:latin typeface="微软雅黑" panose="020B0503020204020204" pitchFamily="34" charset="-122"/>
              <a:ea typeface="微软雅黑" panose="020B0503020204020204" pitchFamily="34" charset="-122"/>
            </a:endParaRPr>
          </a:p>
          <a:p>
            <a:r>
              <a:rPr lang="en-US" altLang="zh-CN" sz="2000" b="0" dirty="0" smtClean="0">
                <a:latin typeface="微软雅黑" panose="020B0503020204020204" pitchFamily="34" charset="-122"/>
                <a:ea typeface="微软雅黑" panose="020B0503020204020204" pitchFamily="34" charset="-122"/>
              </a:rPr>
              <a:t>AF(Auto Focus)  </a:t>
            </a:r>
            <a:r>
              <a:rPr lang="zh-CN" altLang="en-US" sz="2000" b="0" dirty="0" smtClean="0">
                <a:latin typeface="微软雅黑" panose="020B0503020204020204" pitchFamily="34" charset="-122"/>
                <a:ea typeface="微软雅黑" panose="020B0503020204020204" pitchFamily="34" charset="-122"/>
              </a:rPr>
              <a:t>自动对焦</a:t>
            </a:r>
            <a:endParaRPr lang="en-US" altLang="zh-CN" sz="2000" b="0" dirty="0" smtClean="0">
              <a:latin typeface="微软雅黑" panose="020B0503020204020204" pitchFamily="34" charset="-122"/>
              <a:ea typeface="微软雅黑" panose="020B0503020204020204" pitchFamily="34" charset="-122"/>
            </a:endParaRPr>
          </a:p>
          <a:p>
            <a:r>
              <a:rPr lang="en-US" altLang="zh-CN" sz="2000" b="0" dirty="0" smtClean="0">
                <a:latin typeface="微软雅黑" panose="020B0503020204020204" pitchFamily="34" charset="-122"/>
                <a:ea typeface="微软雅黑" panose="020B0503020204020204" pitchFamily="34" charset="-122"/>
              </a:rPr>
              <a:t>AE(Auto Expose)  </a:t>
            </a:r>
            <a:r>
              <a:rPr lang="zh-CN" altLang="en-US" sz="2000" b="0" dirty="0" smtClean="0">
                <a:latin typeface="微软雅黑" panose="020B0503020204020204" pitchFamily="34" charset="-122"/>
                <a:ea typeface="微软雅黑" panose="020B0503020204020204" pitchFamily="34" charset="-122"/>
              </a:rPr>
              <a:t>自动曝光</a:t>
            </a:r>
            <a:endParaRPr lang="en-US" altLang="zh-CN" sz="2000" b="0" dirty="0" smtClean="0">
              <a:latin typeface="微软雅黑" panose="020B0503020204020204" pitchFamily="34" charset="-122"/>
              <a:ea typeface="微软雅黑" panose="020B0503020204020204" pitchFamily="34" charset="-122"/>
            </a:endParaRPr>
          </a:p>
          <a:p>
            <a:endParaRPr lang="en-US" altLang="zh-CN" sz="2000" b="0" dirty="0" smtClean="0">
              <a:latin typeface="微软雅黑" panose="020B0503020204020204" pitchFamily="34" charset="-122"/>
              <a:ea typeface="微软雅黑" panose="020B0503020204020204" pitchFamily="34" charset="-122"/>
            </a:endParaRPr>
          </a:p>
          <a:p>
            <a:endParaRPr lang="zh-CN" altLang="en-US" sz="2800" b="0" dirty="0">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85925" y="193040"/>
            <a:ext cx="8229600" cy="924560"/>
          </a:xfrm>
          <a:prstGeom prst="rect">
            <a:avLst/>
          </a:prstGeom>
          <a:noFill/>
          <a:ln w="9525">
            <a:noFill/>
            <a:miter lim="800000"/>
          </a:ln>
          <a:effectLst/>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80604020202020204" charset="0"/>
                <a:ea typeface="SimSun" charset="-122"/>
              </a:defRPr>
            </a:lvl2pPr>
            <a:lvl3pPr algn="ctr" rtl="0" eaLnBrk="1" fontAlgn="base" hangingPunct="1">
              <a:spcBef>
                <a:spcPct val="0"/>
              </a:spcBef>
              <a:spcAft>
                <a:spcPct val="0"/>
              </a:spcAft>
              <a:defRPr sz="4400">
                <a:solidFill>
                  <a:schemeClr val="tx2"/>
                </a:solidFill>
                <a:latin typeface="Arial" panose="02080604020202020204" charset="0"/>
                <a:ea typeface="SimSun" charset="-122"/>
              </a:defRPr>
            </a:lvl3pPr>
            <a:lvl4pPr algn="ctr" rtl="0" eaLnBrk="1" fontAlgn="base" hangingPunct="1">
              <a:spcBef>
                <a:spcPct val="0"/>
              </a:spcBef>
              <a:spcAft>
                <a:spcPct val="0"/>
              </a:spcAft>
              <a:defRPr sz="4400">
                <a:solidFill>
                  <a:schemeClr val="tx2"/>
                </a:solidFill>
                <a:latin typeface="Arial" panose="02080604020202020204" charset="0"/>
                <a:ea typeface="SimSun" charset="-122"/>
              </a:defRPr>
            </a:lvl4pPr>
            <a:lvl5pPr algn="ctr" rtl="0" eaLnBrk="1" fontAlgn="base" hangingPunct="1">
              <a:spcBef>
                <a:spcPct val="0"/>
              </a:spcBef>
              <a:spcAft>
                <a:spcPct val="0"/>
              </a:spcAft>
              <a:defRPr sz="4400">
                <a:solidFill>
                  <a:schemeClr val="tx2"/>
                </a:solidFill>
                <a:latin typeface="Arial" panose="02080604020202020204" charset="0"/>
                <a:ea typeface="SimSun" charset="-122"/>
              </a:defRPr>
            </a:lvl5pPr>
            <a:lvl6pPr marL="457200" algn="ctr" rtl="0" eaLnBrk="1" fontAlgn="base" hangingPunct="1">
              <a:spcBef>
                <a:spcPct val="0"/>
              </a:spcBef>
              <a:spcAft>
                <a:spcPct val="0"/>
              </a:spcAft>
              <a:defRPr sz="4400">
                <a:solidFill>
                  <a:schemeClr val="tx2"/>
                </a:solidFill>
                <a:latin typeface="Arial" panose="02080604020202020204" charset="0"/>
                <a:ea typeface="SimSun" charset="-122"/>
              </a:defRPr>
            </a:lvl6pPr>
            <a:lvl7pPr marL="914400" algn="ctr" rtl="0" eaLnBrk="1" fontAlgn="base" hangingPunct="1">
              <a:spcBef>
                <a:spcPct val="0"/>
              </a:spcBef>
              <a:spcAft>
                <a:spcPct val="0"/>
              </a:spcAft>
              <a:defRPr sz="4400">
                <a:solidFill>
                  <a:schemeClr val="tx2"/>
                </a:solidFill>
                <a:latin typeface="Arial" panose="02080604020202020204" charset="0"/>
                <a:ea typeface="SimSun" charset="-122"/>
              </a:defRPr>
            </a:lvl7pPr>
            <a:lvl8pPr marL="1371600" algn="ctr" rtl="0" eaLnBrk="1" fontAlgn="base" hangingPunct="1">
              <a:spcBef>
                <a:spcPct val="0"/>
              </a:spcBef>
              <a:spcAft>
                <a:spcPct val="0"/>
              </a:spcAft>
              <a:defRPr sz="4400">
                <a:solidFill>
                  <a:schemeClr val="tx2"/>
                </a:solidFill>
                <a:latin typeface="Arial" panose="02080604020202020204" charset="0"/>
                <a:ea typeface="SimSun" charset="-122"/>
              </a:defRPr>
            </a:lvl8pPr>
            <a:lvl9pPr marL="1828800" algn="ctr" rtl="0" eaLnBrk="1" fontAlgn="base" hangingPunct="1">
              <a:spcBef>
                <a:spcPct val="0"/>
              </a:spcBef>
              <a:spcAft>
                <a:spcPct val="0"/>
              </a:spcAft>
              <a:defRPr sz="4400">
                <a:solidFill>
                  <a:schemeClr val="tx2"/>
                </a:solidFill>
                <a:latin typeface="Arial" panose="02080604020202020204" charset="0"/>
                <a:ea typeface="SimSun" charset="-122"/>
              </a:defRPr>
            </a:lvl9pPr>
          </a:lstStyle>
          <a:p>
            <a:pPr algn="l"/>
            <a:endParaRPr lang="zh-CN" altLang="en-US" dirty="0">
              <a:latin typeface="+mj-ea"/>
            </a:endParaRPr>
          </a:p>
        </p:txBody>
      </p:sp>
      <p:sp>
        <p:nvSpPr>
          <p:cNvPr id="3" name="矩形 2"/>
          <p:cNvSpPr/>
          <p:nvPr/>
        </p:nvSpPr>
        <p:spPr>
          <a:xfrm>
            <a:off x="1224211" y="1476053"/>
            <a:ext cx="7920879" cy="615553"/>
          </a:xfrm>
          <a:prstGeom prst="rect">
            <a:avLst/>
          </a:prstGeom>
        </p:spPr>
        <p:txBody>
          <a:bodyPr wrap="square">
            <a:spAutoFit/>
          </a:bodyPr>
          <a:lstStyle/>
          <a:p>
            <a:r>
              <a:rPr lang="en-US" altLang="zh-CN" sz="1600" b="0" dirty="0" smtClean="0">
                <a:latin typeface="+mn-ea"/>
              </a:rPr>
              <a:t>     </a:t>
            </a:r>
            <a:endParaRPr lang="en-US" altLang="zh-CN" sz="1600" b="0" dirty="0" smtClean="0">
              <a:latin typeface="+mn-ea"/>
            </a:endParaRPr>
          </a:p>
          <a:p>
            <a:endParaRPr lang="en-US" altLang="zh-CN" b="0" dirty="0" smtClean="0">
              <a:latin typeface="+mn-ea"/>
            </a:endParaRPr>
          </a:p>
        </p:txBody>
      </p:sp>
      <p:sp>
        <p:nvSpPr>
          <p:cNvPr id="4" name="矩形 3"/>
          <p:cNvSpPr/>
          <p:nvPr/>
        </p:nvSpPr>
        <p:spPr>
          <a:xfrm>
            <a:off x="1008187" y="1116013"/>
            <a:ext cx="8424935" cy="2831544"/>
          </a:xfrm>
          <a:prstGeom prst="rect">
            <a:avLst/>
          </a:prstGeom>
        </p:spPr>
        <p:txBody>
          <a:bodyPr wrap="square">
            <a:spAutoFit/>
          </a:bodyPr>
          <a:lstStyle/>
          <a:p>
            <a:r>
              <a:rPr lang="en-US" altLang="zh-CN" sz="2800" b="0" dirty="0" smtClean="0">
                <a:latin typeface="微软雅黑" panose="020B0503020204020204" pitchFamily="34" charset="-122"/>
                <a:ea typeface="微软雅黑" panose="020B0503020204020204" pitchFamily="34" charset="-122"/>
              </a:rPr>
              <a:t>2.8  </a:t>
            </a:r>
            <a:r>
              <a:rPr lang="zh-CN" altLang="en-US" sz="2800" b="0" dirty="0" smtClean="0">
                <a:latin typeface="微软雅黑" panose="020B0503020204020204" pitchFamily="34" charset="-122"/>
                <a:ea typeface="微软雅黑" panose="020B0503020204020204" pitchFamily="34" charset="-122"/>
              </a:rPr>
              <a:t>杂光、鬼影</a:t>
            </a:r>
            <a:endParaRPr lang="en-US" altLang="zh-CN" sz="2800" b="0" dirty="0" smtClean="0">
              <a:latin typeface="微软雅黑" panose="020B0503020204020204" pitchFamily="34" charset="-122"/>
              <a:ea typeface="微软雅黑" panose="020B0503020204020204" pitchFamily="34" charset="-122"/>
            </a:endParaRPr>
          </a:p>
          <a:p>
            <a:endParaRPr lang="en-US" altLang="zh-CN" sz="2000" b="0" dirty="0" smtClean="0">
              <a:latin typeface="微软雅黑" panose="020B0503020204020204" pitchFamily="34" charset="-122"/>
              <a:ea typeface="微软雅黑" panose="020B0503020204020204" pitchFamily="34" charset="-122"/>
            </a:endParaRPr>
          </a:p>
          <a:p>
            <a:r>
              <a:rPr lang="en-US" altLang="zh-CN" b="0" dirty="0" smtClean="0">
                <a:latin typeface="微软雅黑" panose="020B0503020204020204" pitchFamily="34" charset="-122"/>
                <a:ea typeface="微软雅黑" panose="020B0503020204020204" pitchFamily="34" charset="-122"/>
              </a:rPr>
              <a:t>       </a:t>
            </a:r>
            <a:r>
              <a:rPr lang="zh-CN" altLang="en-US" b="0" dirty="0" smtClean="0">
                <a:latin typeface="微软雅黑" panose="020B0503020204020204" pitchFamily="34" charset="-122"/>
                <a:ea typeface="微软雅黑" panose="020B0503020204020204" pitchFamily="34" charset="-122"/>
              </a:rPr>
              <a:t>是指在拍摄光源或者强光物体时，边缘出现光影或出现一个完整物体的影子，而且这种现象只能减轻不能完全消失，原因是由于镜片的材质导致光线不但存在折射还存在反射。</a:t>
            </a:r>
            <a:endParaRPr lang="en-US" altLang="zh-CN" b="0" dirty="0" smtClean="0">
              <a:latin typeface="微软雅黑" panose="020B0503020204020204" pitchFamily="34" charset="-122"/>
              <a:ea typeface="微软雅黑" panose="020B0503020204020204" pitchFamily="34" charset="-122"/>
            </a:endParaRPr>
          </a:p>
          <a:p>
            <a:endParaRPr lang="en-US" altLang="zh-CN" sz="2000" b="0" dirty="0" smtClean="0">
              <a:solidFill>
                <a:srgbClr val="FF0000"/>
              </a:solidFill>
              <a:latin typeface="微软雅黑" panose="020B0503020204020204" pitchFamily="34" charset="-122"/>
              <a:ea typeface="微软雅黑" panose="020B0503020204020204" pitchFamily="34" charset="-122"/>
            </a:endParaRPr>
          </a:p>
          <a:p>
            <a:r>
              <a:rPr lang="zh-CN" altLang="en-US" sz="1400" b="0" dirty="0" smtClean="0">
                <a:solidFill>
                  <a:srgbClr val="0092D2"/>
                </a:solidFill>
                <a:latin typeface="微软雅黑" panose="020B0503020204020204" pitchFamily="34" charset="-122"/>
                <a:ea typeface="微软雅黑" panose="020B0503020204020204" pitchFamily="34" charset="-122"/>
              </a:rPr>
              <a:t>注意：遇到杂光问题，请先确认</a:t>
            </a:r>
            <a:r>
              <a:rPr lang="en-US" altLang="zh-CN" sz="1400" b="0" dirty="0" smtClean="0">
                <a:solidFill>
                  <a:srgbClr val="0092D2"/>
                </a:solidFill>
                <a:latin typeface="微软雅黑" panose="020B0503020204020204" pitchFamily="34" charset="-122"/>
                <a:ea typeface="微软雅黑" panose="020B0503020204020204" pitchFamily="34" charset="-122"/>
              </a:rPr>
              <a:t>camera</a:t>
            </a:r>
            <a:r>
              <a:rPr lang="zh-CN" altLang="en-US" sz="1400" b="0" dirty="0" smtClean="0">
                <a:solidFill>
                  <a:srgbClr val="0092D2"/>
                </a:solidFill>
                <a:latin typeface="微软雅黑" panose="020B0503020204020204" pitchFamily="34" charset="-122"/>
                <a:ea typeface="微软雅黑" panose="020B0503020204020204" pitchFamily="34" charset="-122"/>
              </a:rPr>
              <a:t>镜头是否檫干净！</a:t>
            </a:r>
            <a:endParaRPr lang="en-US" altLang="zh-CN" sz="1400" b="0" dirty="0" smtClean="0">
              <a:solidFill>
                <a:srgbClr val="0092D2"/>
              </a:solidFill>
              <a:latin typeface="微软雅黑" panose="020B0503020204020204" pitchFamily="34" charset="-122"/>
              <a:ea typeface="微软雅黑" panose="020B0503020204020204" pitchFamily="34" charset="-122"/>
            </a:endParaRPr>
          </a:p>
          <a:p>
            <a:r>
              <a:rPr lang="en-US" altLang="zh-CN" b="0" dirty="0" smtClean="0">
                <a:latin typeface="微软雅黑" panose="020B0503020204020204" pitchFamily="34" charset="-122"/>
                <a:ea typeface="微软雅黑" panose="020B0503020204020204" pitchFamily="34" charset="-122"/>
              </a:rPr>
              <a:t>     </a:t>
            </a:r>
            <a:endParaRPr lang="en-US" altLang="zh-CN" b="0" dirty="0" smtClean="0">
              <a:latin typeface="微软雅黑" panose="020B0503020204020204" pitchFamily="34" charset="-122"/>
              <a:ea typeface="微软雅黑" panose="020B0503020204020204" pitchFamily="34" charset="-122"/>
            </a:endParaRPr>
          </a:p>
          <a:p>
            <a:r>
              <a:rPr lang="en-US" altLang="zh-CN" b="0" dirty="0" smtClean="0">
                <a:latin typeface="微软雅黑" panose="020B0503020204020204" pitchFamily="34" charset="-122"/>
                <a:ea typeface="微软雅黑" panose="020B0503020204020204" pitchFamily="34" charset="-122"/>
              </a:rPr>
              <a:t>       </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85925" y="193040"/>
            <a:ext cx="8229600" cy="924560"/>
          </a:xfrm>
          <a:prstGeom prst="rect">
            <a:avLst/>
          </a:prstGeom>
          <a:noFill/>
          <a:ln w="9525">
            <a:noFill/>
            <a:miter lim="800000"/>
          </a:ln>
          <a:effectLst/>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80604020202020204" charset="0"/>
                <a:ea typeface="SimSun" charset="-122"/>
              </a:defRPr>
            </a:lvl2pPr>
            <a:lvl3pPr algn="ctr" rtl="0" eaLnBrk="1" fontAlgn="base" hangingPunct="1">
              <a:spcBef>
                <a:spcPct val="0"/>
              </a:spcBef>
              <a:spcAft>
                <a:spcPct val="0"/>
              </a:spcAft>
              <a:defRPr sz="4400">
                <a:solidFill>
                  <a:schemeClr val="tx2"/>
                </a:solidFill>
                <a:latin typeface="Arial" panose="02080604020202020204" charset="0"/>
                <a:ea typeface="SimSun" charset="-122"/>
              </a:defRPr>
            </a:lvl3pPr>
            <a:lvl4pPr algn="ctr" rtl="0" eaLnBrk="1" fontAlgn="base" hangingPunct="1">
              <a:spcBef>
                <a:spcPct val="0"/>
              </a:spcBef>
              <a:spcAft>
                <a:spcPct val="0"/>
              </a:spcAft>
              <a:defRPr sz="4400">
                <a:solidFill>
                  <a:schemeClr val="tx2"/>
                </a:solidFill>
                <a:latin typeface="Arial" panose="02080604020202020204" charset="0"/>
                <a:ea typeface="SimSun" charset="-122"/>
              </a:defRPr>
            </a:lvl4pPr>
            <a:lvl5pPr algn="ctr" rtl="0" eaLnBrk="1" fontAlgn="base" hangingPunct="1">
              <a:spcBef>
                <a:spcPct val="0"/>
              </a:spcBef>
              <a:spcAft>
                <a:spcPct val="0"/>
              </a:spcAft>
              <a:defRPr sz="4400">
                <a:solidFill>
                  <a:schemeClr val="tx2"/>
                </a:solidFill>
                <a:latin typeface="Arial" panose="02080604020202020204" charset="0"/>
                <a:ea typeface="SimSun" charset="-122"/>
              </a:defRPr>
            </a:lvl5pPr>
            <a:lvl6pPr marL="457200" algn="ctr" rtl="0" eaLnBrk="1" fontAlgn="base" hangingPunct="1">
              <a:spcBef>
                <a:spcPct val="0"/>
              </a:spcBef>
              <a:spcAft>
                <a:spcPct val="0"/>
              </a:spcAft>
              <a:defRPr sz="4400">
                <a:solidFill>
                  <a:schemeClr val="tx2"/>
                </a:solidFill>
                <a:latin typeface="Arial" panose="02080604020202020204" charset="0"/>
                <a:ea typeface="SimSun" charset="-122"/>
              </a:defRPr>
            </a:lvl6pPr>
            <a:lvl7pPr marL="914400" algn="ctr" rtl="0" eaLnBrk="1" fontAlgn="base" hangingPunct="1">
              <a:spcBef>
                <a:spcPct val="0"/>
              </a:spcBef>
              <a:spcAft>
                <a:spcPct val="0"/>
              </a:spcAft>
              <a:defRPr sz="4400">
                <a:solidFill>
                  <a:schemeClr val="tx2"/>
                </a:solidFill>
                <a:latin typeface="Arial" panose="02080604020202020204" charset="0"/>
                <a:ea typeface="SimSun" charset="-122"/>
              </a:defRPr>
            </a:lvl7pPr>
            <a:lvl8pPr marL="1371600" algn="ctr" rtl="0" eaLnBrk="1" fontAlgn="base" hangingPunct="1">
              <a:spcBef>
                <a:spcPct val="0"/>
              </a:spcBef>
              <a:spcAft>
                <a:spcPct val="0"/>
              </a:spcAft>
              <a:defRPr sz="4400">
                <a:solidFill>
                  <a:schemeClr val="tx2"/>
                </a:solidFill>
                <a:latin typeface="Arial" panose="02080604020202020204" charset="0"/>
                <a:ea typeface="SimSun" charset="-122"/>
              </a:defRPr>
            </a:lvl8pPr>
            <a:lvl9pPr marL="1828800" algn="ctr" rtl="0" eaLnBrk="1" fontAlgn="base" hangingPunct="1">
              <a:spcBef>
                <a:spcPct val="0"/>
              </a:spcBef>
              <a:spcAft>
                <a:spcPct val="0"/>
              </a:spcAft>
              <a:defRPr sz="4400">
                <a:solidFill>
                  <a:schemeClr val="tx2"/>
                </a:solidFill>
                <a:latin typeface="Arial" panose="02080604020202020204" charset="0"/>
                <a:ea typeface="SimSun" charset="-122"/>
              </a:defRPr>
            </a:lvl9pPr>
          </a:lstStyle>
          <a:p>
            <a:pPr algn="l"/>
            <a:endParaRPr lang="zh-CN" altLang="en-US" dirty="0">
              <a:latin typeface="+mj-ea"/>
            </a:endParaRPr>
          </a:p>
        </p:txBody>
      </p:sp>
      <p:sp>
        <p:nvSpPr>
          <p:cNvPr id="3" name="矩形 2"/>
          <p:cNvSpPr/>
          <p:nvPr/>
        </p:nvSpPr>
        <p:spPr>
          <a:xfrm>
            <a:off x="1224211" y="1476053"/>
            <a:ext cx="7920879" cy="615553"/>
          </a:xfrm>
          <a:prstGeom prst="rect">
            <a:avLst/>
          </a:prstGeom>
        </p:spPr>
        <p:txBody>
          <a:bodyPr wrap="square">
            <a:spAutoFit/>
          </a:bodyPr>
          <a:lstStyle/>
          <a:p>
            <a:r>
              <a:rPr lang="en-US" altLang="zh-CN" sz="1600" b="0" dirty="0" smtClean="0">
                <a:latin typeface="+mn-ea"/>
              </a:rPr>
              <a:t>     </a:t>
            </a:r>
            <a:endParaRPr lang="en-US" altLang="zh-CN" sz="1600" b="0" dirty="0" smtClean="0">
              <a:latin typeface="+mn-ea"/>
            </a:endParaRPr>
          </a:p>
          <a:p>
            <a:endParaRPr lang="en-US" altLang="zh-CN" b="0" dirty="0" smtClean="0">
              <a:latin typeface="+mn-ea"/>
            </a:endParaRPr>
          </a:p>
        </p:txBody>
      </p:sp>
      <p:sp>
        <p:nvSpPr>
          <p:cNvPr id="5" name="TextBox 4"/>
          <p:cNvSpPr txBox="1"/>
          <p:nvPr/>
        </p:nvSpPr>
        <p:spPr bwMode="auto">
          <a:xfrm>
            <a:off x="864171" y="971997"/>
            <a:ext cx="9217024" cy="646331"/>
          </a:xfrm>
          <a:prstGeom prst="rect">
            <a:avLst/>
          </a:prstGeom>
          <a:noFill/>
          <a:ln w="9525">
            <a:noFill/>
            <a:miter lim="800000"/>
          </a:ln>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三、常见概念的误区</a:t>
            </a:r>
            <a:endParaRPr lang="zh-CN" altLang="en-US" sz="3600" dirty="0">
              <a:latin typeface="微软雅黑" panose="020B0503020204020204" pitchFamily="34" charset="-122"/>
              <a:ea typeface="微软雅黑" panose="020B0503020204020204" pitchFamily="34" charset="-122"/>
            </a:endParaRPr>
          </a:p>
        </p:txBody>
      </p:sp>
      <p:sp>
        <p:nvSpPr>
          <p:cNvPr id="6" name="TextBox 5"/>
          <p:cNvSpPr txBox="1"/>
          <p:nvPr/>
        </p:nvSpPr>
        <p:spPr bwMode="auto">
          <a:xfrm>
            <a:off x="864171" y="2052117"/>
            <a:ext cx="8856984" cy="4278094"/>
          </a:xfrm>
          <a:prstGeom prst="rect">
            <a:avLst/>
          </a:prstGeom>
          <a:noFill/>
          <a:ln w="9525">
            <a:noFill/>
            <a:miter lim="800000"/>
          </a:ln>
        </p:spPr>
        <p:txBody>
          <a:bodyPr wrap="square" rtlCol="0">
            <a:spAutoFit/>
          </a:bodyPr>
          <a:lstStyle/>
          <a:p>
            <a:r>
              <a:rPr lang="en-US" altLang="zh-CN" sz="2800" b="0" dirty="0" smtClean="0">
                <a:latin typeface="微软雅黑" panose="020B0503020204020204" pitchFamily="34" charset="-122"/>
                <a:ea typeface="微软雅黑" panose="020B0503020204020204" pitchFamily="34" charset="-122"/>
              </a:rPr>
              <a:t>3.1  </a:t>
            </a:r>
            <a:r>
              <a:rPr lang="zh-CN" altLang="en-US" sz="2800" b="0" dirty="0" smtClean="0">
                <a:latin typeface="微软雅黑" panose="020B0503020204020204" pitchFamily="34" charset="-122"/>
                <a:ea typeface="微软雅黑" panose="020B0503020204020204" pitchFamily="34" charset="-122"/>
              </a:rPr>
              <a:t>像素≠清晰度</a:t>
            </a:r>
            <a:endParaRPr lang="en-US" altLang="zh-CN" sz="2800" b="0" dirty="0" smtClean="0">
              <a:latin typeface="微软雅黑" panose="020B0503020204020204" pitchFamily="34" charset="-122"/>
              <a:ea typeface="微软雅黑" panose="020B0503020204020204" pitchFamily="34" charset="-122"/>
            </a:endParaRPr>
          </a:p>
          <a:p>
            <a:endParaRPr lang="zh-CN" altLang="en-US" sz="2800" dirty="0" smtClean="0">
              <a:ln w="18415" cmpd="sng">
                <a:noFill/>
                <a:prstDash val="solid"/>
              </a:ln>
              <a:effectLst>
                <a:outerShdw blurRad="63500" dir="3600000" algn="tl" rotWithShape="0">
                  <a:srgbClr val="000000">
                    <a:alpha val="70000"/>
                  </a:srgbClr>
                </a:outerShdw>
              </a:effectLst>
            </a:endParaRPr>
          </a:p>
          <a:p>
            <a:r>
              <a:rPr lang="en-US" altLang="zh-CN" sz="2000" dirty="0" smtClean="0">
                <a:latin typeface="楷体" pitchFamily="49" charset="-122"/>
                <a:ea typeface="楷体" pitchFamily="49" charset="-122"/>
              </a:rPr>
              <a:t>    </a:t>
            </a:r>
            <a:r>
              <a:rPr lang="en-US" altLang="zh-CN" sz="2000" b="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像素</a:t>
            </a:r>
            <a:r>
              <a:rPr lang="en-US" altLang="zh-CN" sz="2000" b="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指的是相机传感器上的最小感光单位，而我们通常所说的</a:t>
            </a:r>
            <a:r>
              <a:rPr lang="en-US" altLang="zh-CN" sz="2000" b="0" dirty="0" smtClean="0">
                <a:latin typeface="微软雅黑" panose="020B0503020204020204" pitchFamily="34" charset="-122"/>
                <a:ea typeface="微软雅黑" panose="020B0503020204020204" pitchFamily="34" charset="-122"/>
              </a:rPr>
              <a:t>“XXX</a:t>
            </a:r>
            <a:r>
              <a:rPr lang="zh-CN" altLang="en-US" sz="2000" b="0" dirty="0" smtClean="0">
                <a:latin typeface="微软雅黑" panose="020B0503020204020204" pitchFamily="34" charset="-122"/>
                <a:ea typeface="微软雅黑" panose="020B0503020204020204" pitchFamily="34" charset="-122"/>
              </a:rPr>
              <a:t>万像素</a:t>
            </a:r>
            <a:r>
              <a:rPr lang="en-US" altLang="zh-CN" sz="2000" b="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实际是指相机的分辨率，其数值大小主要由相机传感器中的像素点（即最小感光单位）数量决定，例如</a:t>
            </a:r>
            <a:r>
              <a:rPr lang="en-US" altLang="zh-CN" sz="2000" b="0" dirty="0" smtClean="0">
                <a:latin typeface="微软雅黑" panose="020B0503020204020204" pitchFamily="34" charset="-122"/>
                <a:ea typeface="微软雅黑" panose="020B0503020204020204" pitchFamily="34" charset="-122"/>
              </a:rPr>
              <a:t>500</a:t>
            </a:r>
            <a:r>
              <a:rPr lang="zh-CN" altLang="en-US" sz="2000" b="0" dirty="0" smtClean="0">
                <a:latin typeface="微软雅黑" panose="020B0503020204020204" pitchFamily="34" charset="-122"/>
                <a:ea typeface="微软雅黑" panose="020B0503020204020204" pitchFamily="34" charset="-122"/>
              </a:rPr>
              <a:t>万像素就意味着传感器中有</a:t>
            </a:r>
            <a:r>
              <a:rPr lang="en-US" altLang="zh-CN" sz="2000" b="0" dirty="0" smtClean="0">
                <a:latin typeface="微软雅黑" panose="020B0503020204020204" pitchFamily="34" charset="-122"/>
                <a:ea typeface="微软雅黑" panose="020B0503020204020204" pitchFamily="34" charset="-122"/>
              </a:rPr>
              <a:t>500</a:t>
            </a:r>
            <a:r>
              <a:rPr lang="zh-CN" altLang="en-US" sz="2000" b="0" dirty="0" smtClean="0">
                <a:latin typeface="微软雅黑" panose="020B0503020204020204" pitchFamily="34" charset="-122"/>
                <a:ea typeface="微软雅黑" panose="020B0503020204020204" pitchFamily="34" charset="-122"/>
              </a:rPr>
              <a:t>万个像素点，和手机屏幕中的像素数量决定屏幕是</a:t>
            </a:r>
            <a:r>
              <a:rPr lang="en-US" altLang="zh-CN" sz="2000" b="0" dirty="0" smtClean="0">
                <a:latin typeface="微软雅黑" panose="020B0503020204020204" pitchFamily="34" charset="-122"/>
                <a:ea typeface="微软雅黑" panose="020B0503020204020204" pitchFamily="34" charset="-122"/>
              </a:rPr>
              <a:t>720p</a:t>
            </a:r>
            <a:r>
              <a:rPr lang="zh-CN" altLang="en-US" sz="2000" b="0" dirty="0" smtClean="0">
                <a:latin typeface="微软雅黑" panose="020B0503020204020204" pitchFamily="34" charset="-122"/>
                <a:ea typeface="微软雅黑" panose="020B0503020204020204" pitchFamily="34" charset="-122"/>
              </a:rPr>
              <a:t>或</a:t>
            </a:r>
            <a:r>
              <a:rPr lang="en-US" altLang="zh-CN" sz="2000" b="0" dirty="0" smtClean="0">
                <a:latin typeface="微软雅黑" panose="020B0503020204020204" pitchFamily="34" charset="-122"/>
                <a:ea typeface="微软雅黑" panose="020B0503020204020204" pitchFamily="34" charset="-122"/>
              </a:rPr>
              <a:t>1080p</a:t>
            </a:r>
            <a:r>
              <a:rPr lang="zh-CN" altLang="en-US" sz="2000" b="0" dirty="0" smtClean="0">
                <a:latin typeface="微软雅黑" panose="020B0503020204020204" pitchFamily="34" charset="-122"/>
                <a:ea typeface="微软雅黑" panose="020B0503020204020204" pitchFamily="34" charset="-122"/>
              </a:rPr>
              <a:t>分率是一个道理。</a:t>
            </a:r>
            <a:endParaRPr lang="zh-CN" altLang="en-US" sz="2000" b="0" dirty="0" smtClean="0">
              <a:latin typeface="微软雅黑" panose="020B0503020204020204" pitchFamily="34" charset="-122"/>
              <a:ea typeface="微软雅黑" panose="020B0503020204020204" pitchFamily="34" charset="-122"/>
            </a:endParaRPr>
          </a:p>
          <a:p>
            <a:endParaRPr lang="en-US" altLang="zh-CN" sz="2000" b="0" dirty="0" smtClean="0">
              <a:latin typeface="微软雅黑" panose="020B0503020204020204" pitchFamily="34" charset="-122"/>
              <a:ea typeface="微软雅黑" panose="020B0503020204020204" pitchFamily="34" charset="-122"/>
            </a:endParaRPr>
          </a:p>
          <a:p>
            <a:r>
              <a:rPr lang="en-US" altLang="zh-CN" sz="2000" b="0" dirty="0" smtClean="0">
                <a:latin typeface="微软雅黑" panose="020B0503020204020204" pitchFamily="34" charset="-122"/>
                <a:ea typeface="微软雅黑" panose="020B0503020204020204" pitchFamily="34" charset="-122"/>
              </a:rPr>
              <a:t>      </a:t>
            </a:r>
            <a:r>
              <a:rPr lang="zh-CN" altLang="en-US" sz="2000" b="0" dirty="0" smtClean="0">
                <a:latin typeface="微软雅黑" panose="020B0503020204020204" pitchFamily="34" charset="-122"/>
                <a:ea typeface="微软雅黑" panose="020B0503020204020204" pitchFamily="34" charset="-122"/>
              </a:rPr>
              <a:t>人们通常会以为相机像素越高，拍的照片就越清晰，实际上这是很片面的。相机的像素唯一能决定的是其所拍图片的分辨率，而图片的分辨率越高，只代表了图片的尺寸越大，并不能说明图片越清晰。</a:t>
            </a:r>
            <a:endParaRPr lang="en-US" altLang="zh-CN" sz="2000" b="0" dirty="0" smtClean="0">
              <a:latin typeface="微软雅黑" panose="020B0503020204020204" pitchFamily="34" charset="-122"/>
              <a:ea typeface="微软雅黑" panose="020B0503020204020204" pitchFamily="34" charset="-122"/>
            </a:endParaRPr>
          </a:p>
          <a:p>
            <a:r>
              <a:rPr lang="en-US" altLang="zh-CN" sz="2000" b="0" dirty="0" smtClean="0">
                <a:latin typeface="微软雅黑" panose="020B0503020204020204" pitchFamily="34" charset="-122"/>
                <a:ea typeface="微软雅黑" panose="020B0503020204020204" pitchFamily="34" charset="-122"/>
              </a:rPr>
              <a:t>    </a:t>
            </a:r>
            <a:endParaRPr lang="en-US" altLang="zh-CN" sz="2800" b="0" dirty="0" smtClean="0">
              <a:latin typeface="微软雅黑" panose="020B0503020204020204" pitchFamily="34" charset="-122"/>
              <a:ea typeface="微软雅黑" panose="020B0503020204020204" pitchFamily="34" charset="-122"/>
            </a:endParaRPr>
          </a:p>
          <a:p>
            <a:r>
              <a:rPr lang="en-US" altLang="zh-CN" sz="3600" dirty="0" smtClean="0">
                <a:latin typeface="微软雅黑" panose="020B0503020204020204" pitchFamily="34" charset="-122"/>
                <a:ea typeface="微软雅黑" panose="020B0503020204020204" pitchFamily="34" charset="-122"/>
              </a:rPr>
              <a:t>      </a:t>
            </a:r>
            <a:endParaRPr lang="zh-CN" altLang="en-US" sz="3600"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1008187" y="1188021"/>
            <a:ext cx="8568952" cy="646331"/>
          </a:xfrm>
          <a:prstGeom prst="rect">
            <a:avLst/>
          </a:prstGeom>
          <a:noFill/>
          <a:ln w="9525">
            <a:noFill/>
            <a:miter lim="800000"/>
          </a:ln>
        </p:spPr>
        <p:txBody>
          <a:bodyPr wrap="square" rtlCol="0">
            <a:spAutoFit/>
          </a:bodyPr>
          <a:lstStyle/>
          <a:p>
            <a:r>
              <a:rPr lang="en-US" altLang="zh-CN" sz="2800" b="0" smtClean="0">
                <a:latin typeface="微软雅黑" panose="020B0503020204020204" pitchFamily="34" charset="-122"/>
                <a:ea typeface="微软雅黑" panose="020B0503020204020204" pitchFamily="34" charset="-122"/>
              </a:rPr>
              <a:t>3.2  </a:t>
            </a:r>
            <a:r>
              <a:rPr lang="en-US" altLang="zh-CN" sz="3600" smtClean="0">
                <a:latin typeface="微软雅黑" panose="020B0503020204020204" pitchFamily="34" charset="-122"/>
                <a:ea typeface="微软雅黑" panose="020B0503020204020204" pitchFamily="34" charset="-122"/>
              </a:rPr>
              <a:t> </a:t>
            </a:r>
            <a:endParaRPr lang="zh-CN" altLang="en-US" sz="3600" dirty="0">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85925" y="193040"/>
            <a:ext cx="8229600" cy="924560"/>
          </a:xfrm>
          <a:prstGeom prst="rect">
            <a:avLst/>
          </a:prstGeom>
          <a:noFill/>
          <a:ln w="9525">
            <a:noFill/>
            <a:miter lim="800000"/>
          </a:ln>
          <a:effectLst/>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80604020202020204" charset="0"/>
                <a:ea typeface="SimSun" charset="-122"/>
              </a:defRPr>
            </a:lvl2pPr>
            <a:lvl3pPr algn="ctr" rtl="0" eaLnBrk="1" fontAlgn="base" hangingPunct="1">
              <a:spcBef>
                <a:spcPct val="0"/>
              </a:spcBef>
              <a:spcAft>
                <a:spcPct val="0"/>
              </a:spcAft>
              <a:defRPr sz="4400">
                <a:solidFill>
                  <a:schemeClr val="tx2"/>
                </a:solidFill>
                <a:latin typeface="Arial" panose="02080604020202020204" charset="0"/>
                <a:ea typeface="SimSun" charset="-122"/>
              </a:defRPr>
            </a:lvl3pPr>
            <a:lvl4pPr algn="ctr" rtl="0" eaLnBrk="1" fontAlgn="base" hangingPunct="1">
              <a:spcBef>
                <a:spcPct val="0"/>
              </a:spcBef>
              <a:spcAft>
                <a:spcPct val="0"/>
              </a:spcAft>
              <a:defRPr sz="4400">
                <a:solidFill>
                  <a:schemeClr val="tx2"/>
                </a:solidFill>
                <a:latin typeface="Arial" panose="02080604020202020204" charset="0"/>
                <a:ea typeface="SimSun" charset="-122"/>
              </a:defRPr>
            </a:lvl4pPr>
            <a:lvl5pPr algn="ctr" rtl="0" eaLnBrk="1" fontAlgn="base" hangingPunct="1">
              <a:spcBef>
                <a:spcPct val="0"/>
              </a:spcBef>
              <a:spcAft>
                <a:spcPct val="0"/>
              </a:spcAft>
              <a:defRPr sz="4400">
                <a:solidFill>
                  <a:schemeClr val="tx2"/>
                </a:solidFill>
                <a:latin typeface="Arial" panose="02080604020202020204" charset="0"/>
                <a:ea typeface="SimSun" charset="-122"/>
              </a:defRPr>
            </a:lvl5pPr>
            <a:lvl6pPr marL="457200" algn="ctr" rtl="0" eaLnBrk="1" fontAlgn="base" hangingPunct="1">
              <a:spcBef>
                <a:spcPct val="0"/>
              </a:spcBef>
              <a:spcAft>
                <a:spcPct val="0"/>
              </a:spcAft>
              <a:defRPr sz="4400">
                <a:solidFill>
                  <a:schemeClr val="tx2"/>
                </a:solidFill>
                <a:latin typeface="Arial" panose="02080604020202020204" charset="0"/>
                <a:ea typeface="SimSun" charset="-122"/>
              </a:defRPr>
            </a:lvl6pPr>
            <a:lvl7pPr marL="914400" algn="ctr" rtl="0" eaLnBrk="1" fontAlgn="base" hangingPunct="1">
              <a:spcBef>
                <a:spcPct val="0"/>
              </a:spcBef>
              <a:spcAft>
                <a:spcPct val="0"/>
              </a:spcAft>
              <a:defRPr sz="4400">
                <a:solidFill>
                  <a:schemeClr val="tx2"/>
                </a:solidFill>
                <a:latin typeface="Arial" panose="02080604020202020204" charset="0"/>
                <a:ea typeface="SimSun" charset="-122"/>
              </a:defRPr>
            </a:lvl7pPr>
            <a:lvl8pPr marL="1371600" algn="ctr" rtl="0" eaLnBrk="1" fontAlgn="base" hangingPunct="1">
              <a:spcBef>
                <a:spcPct val="0"/>
              </a:spcBef>
              <a:spcAft>
                <a:spcPct val="0"/>
              </a:spcAft>
              <a:defRPr sz="4400">
                <a:solidFill>
                  <a:schemeClr val="tx2"/>
                </a:solidFill>
                <a:latin typeface="Arial" panose="02080604020202020204" charset="0"/>
                <a:ea typeface="SimSun" charset="-122"/>
              </a:defRPr>
            </a:lvl8pPr>
            <a:lvl9pPr marL="1828800" algn="ctr" rtl="0" eaLnBrk="1" fontAlgn="base" hangingPunct="1">
              <a:spcBef>
                <a:spcPct val="0"/>
              </a:spcBef>
              <a:spcAft>
                <a:spcPct val="0"/>
              </a:spcAft>
              <a:defRPr sz="4400">
                <a:solidFill>
                  <a:schemeClr val="tx2"/>
                </a:solidFill>
                <a:latin typeface="Arial" panose="02080604020202020204" charset="0"/>
                <a:ea typeface="SimSun" charset="-122"/>
              </a:defRPr>
            </a:lvl9pPr>
          </a:lstStyle>
          <a:p>
            <a:pPr algn="l"/>
            <a:endParaRPr lang="zh-CN" altLang="en-US" dirty="0">
              <a:latin typeface="+mj-ea"/>
            </a:endParaRPr>
          </a:p>
        </p:txBody>
      </p:sp>
      <p:sp>
        <p:nvSpPr>
          <p:cNvPr id="5" name="TextBox 4"/>
          <p:cNvSpPr txBox="1"/>
          <p:nvPr/>
        </p:nvSpPr>
        <p:spPr bwMode="auto">
          <a:xfrm>
            <a:off x="864171" y="683965"/>
            <a:ext cx="9217024" cy="646331"/>
          </a:xfrm>
          <a:prstGeom prst="rect">
            <a:avLst/>
          </a:prstGeom>
          <a:noFill/>
          <a:ln w="9525">
            <a:noFill/>
            <a:miter lim="800000"/>
          </a:ln>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三、主观效果示例分析</a:t>
            </a:r>
            <a:endParaRPr lang="zh-CN" altLang="en-US" sz="3600" dirty="0">
              <a:latin typeface="微软雅黑" panose="020B0503020204020204" pitchFamily="34" charset="-122"/>
              <a:ea typeface="微软雅黑" panose="020B0503020204020204" pitchFamily="34" charset="-122"/>
            </a:endParaRPr>
          </a:p>
        </p:txBody>
      </p:sp>
      <p:sp>
        <p:nvSpPr>
          <p:cNvPr id="6" name="TextBox 5"/>
          <p:cNvSpPr txBox="1"/>
          <p:nvPr/>
        </p:nvSpPr>
        <p:spPr bwMode="auto">
          <a:xfrm>
            <a:off x="936179" y="1692077"/>
            <a:ext cx="8856984" cy="1261884"/>
          </a:xfrm>
          <a:prstGeom prst="rect">
            <a:avLst/>
          </a:prstGeom>
          <a:noFill/>
          <a:ln w="9525">
            <a:noFill/>
            <a:miter lim="800000"/>
          </a:ln>
        </p:spPr>
        <p:txBody>
          <a:bodyPr wrap="square" rtlCol="0">
            <a:spAutoFit/>
          </a:bodyPr>
          <a:lstStyle/>
          <a:p>
            <a:r>
              <a:rPr lang="en-US" altLang="zh-CN" sz="2800" b="0" dirty="0" smtClean="0">
                <a:latin typeface="微软雅黑" panose="020B0503020204020204" pitchFamily="34" charset="-122"/>
                <a:ea typeface="微软雅黑" panose="020B0503020204020204" pitchFamily="34" charset="-122"/>
              </a:rPr>
              <a:t>  </a:t>
            </a:r>
            <a:endParaRPr lang="en-US" altLang="zh-CN" sz="2800" b="0" dirty="0" smtClean="0">
              <a:latin typeface="微软雅黑" panose="020B0503020204020204" pitchFamily="34" charset="-122"/>
              <a:ea typeface="微软雅黑" panose="020B0503020204020204" pitchFamily="34" charset="-122"/>
            </a:endParaRPr>
          </a:p>
          <a:p>
            <a:r>
              <a:rPr lang="zh-CN" altLang="en-US" sz="2800" dirty="0" smtClean="0">
                <a:ln w="18415" cmpd="sng">
                  <a:noFill/>
                  <a:prstDash val="solid"/>
                </a:ln>
                <a:effectLst>
                  <a:outerShdw blurRad="63500" dir="3600000" algn="tl" rotWithShape="0">
                    <a:srgbClr val="000000">
                      <a:alpha val="70000"/>
                    </a:srgbClr>
                  </a:outerShdw>
                </a:effectLst>
              </a:rPr>
              <a:t>     </a:t>
            </a:r>
            <a:r>
              <a:rPr lang="zh-CN" altLang="en-US" sz="2000" dirty="0" smtClean="0">
                <a:latin typeface="微软雅黑" panose="020B0503020204020204" pitchFamily="34" charset="-122"/>
                <a:ea typeface="微软雅黑" panose="020B0503020204020204" pitchFamily="34" charset="-122"/>
              </a:rPr>
              <a:t>下面让我们来看一下具体</a:t>
            </a:r>
            <a:r>
              <a:rPr lang="en-US" altLang="zh-CN" sz="2000" dirty="0" smtClean="0">
                <a:latin typeface="微软雅黑" panose="020B0503020204020204" pitchFamily="34" charset="-122"/>
                <a:ea typeface="微软雅黑" panose="020B0503020204020204" pitchFamily="34" charset="-122"/>
              </a:rPr>
              <a:t>case</a:t>
            </a:r>
            <a:r>
              <a:rPr lang="zh-CN" altLang="en-US" sz="2000" dirty="0" smtClean="0">
                <a:latin typeface="微软雅黑" panose="020B0503020204020204" pitchFamily="34" charset="-122"/>
                <a:ea typeface="微软雅黑" panose="020B0503020204020204" pitchFamily="34" charset="-122"/>
              </a:rPr>
              <a:t>的效果，示例为</a:t>
            </a:r>
            <a:r>
              <a:rPr lang="zh-CN" altLang="en-US" sz="2000" dirty="0" smtClean="0">
                <a:solidFill>
                  <a:srgbClr val="00B050"/>
                </a:solidFill>
                <a:latin typeface="微软雅黑" panose="020B0503020204020204" pitchFamily="34" charset="-122"/>
                <a:ea typeface="微软雅黑" panose="020B0503020204020204" pitchFamily="34" charset="-122"/>
              </a:rPr>
              <a:t>竞品机</a:t>
            </a:r>
            <a:r>
              <a:rPr lang="en-US" altLang="zh-CN" sz="2000" dirty="0" smtClean="0">
                <a:solidFill>
                  <a:srgbClr val="00B050"/>
                </a:solidFill>
                <a:latin typeface="微软雅黑" panose="020B0503020204020204" pitchFamily="34" charset="-122"/>
                <a:ea typeface="微软雅黑" panose="020B0503020204020204" pitchFamily="34" charset="-122"/>
              </a:rPr>
              <a:t>Galaxy S8</a:t>
            </a:r>
            <a:r>
              <a:rPr lang="zh-CN" altLang="en-US" sz="2000" dirty="0" smtClean="0">
                <a:solidFill>
                  <a:srgbClr val="00B050"/>
                </a:solidFill>
                <a:latin typeface="微软雅黑" panose="020B0503020204020204" pitchFamily="34" charset="-122"/>
                <a:ea typeface="微软雅黑" panose="020B0503020204020204" pitchFamily="34" charset="-122"/>
              </a:rPr>
              <a:t>与</a:t>
            </a:r>
            <a:r>
              <a:rPr lang="en-US" altLang="zh-CN" sz="2000" dirty="0" smtClean="0">
                <a:solidFill>
                  <a:srgbClr val="00B050"/>
                </a:solidFill>
                <a:latin typeface="微软雅黑" panose="020B0503020204020204" pitchFamily="34" charset="-122"/>
                <a:ea typeface="微软雅黑" panose="020B0503020204020204" pitchFamily="34" charset="-122"/>
              </a:rPr>
              <a:t>E55909</a:t>
            </a:r>
            <a:r>
              <a:rPr lang="zh-CN" altLang="en-US" sz="2000" dirty="0" smtClean="0">
                <a:latin typeface="微软雅黑" panose="020B0503020204020204" pitchFamily="34" charset="-122"/>
                <a:ea typeface="微软雅黑" panose="020B0503020204020204" pitchFamily="34" charset="-122"/>
              </a:rPr>
              <a:t>的前后摄对比情况（备注：默认左图为</a:t>
            </a:r>
            <a:r>
              <a:rPr lang="en-US" altLang="zh-CN" sz="2000" dirty="0" smtClean="0">
                <a:latin typeface="微软雅黑" panose="020B0503020204020204" pitchFamily="34" charset="-122"/>
                <a:ea typeface="微软雅黑" panose="020B0503020204020204" pitchFamily="34" charset="-122"/>
              </a:rPr>
              <a:t>Galaxy S8 </a:t>
            </a:r>
            <a:r>
              <a:rPr lang="zh-CN" altLang="en-US" sz="2000" dirty="0" smtClean="0">
                <a:latin typeface="微软雅黑" panose="020B0503020204020204" pitchFamily="34" charset="-122"/>
                <a:ea typeface="微软雅黑" panose="020B0503020204020204" pitchFamily="34" charset="-122"/>
              </a:rPr>
              <a:t>，右图为</a:t>
            </a:r>
            <a:r>
              <a:rPr lang="en-US" altLang="zh-CN" sz="2000" dirty="0" smtClean="0">
                <a:latin typeface="微软雅黑" panose="020B0503020204020204" pitchFamily="34" charset="-122"/>
                <a:ea typeface="微软雅黑" panose="020B0503020204020204" pitchFamily="34" charset="-122"/>
              </a:rPr>
              <a:t>E55909</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85925" y="193040"/>
            <a:ext cx="8229600" cy="924560"/>
          </a:xfrm>
          <a:prstGeom prst="rect">
            <a:avLst/>
          </a:prstGeom>
          <a:noFill/>
          <a:ln w="9525">
            <a:noFill/>
            <a:miter lim="800000"/>
          </a:ln>
          <a:effectLst/>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80604020202020204" charset="0"/>
                <a:ea typeface="SimSun" charset="-122"/>
              </a:defRPr>
            </a:lvl2pPr>
            <a:lvl3pPr algn="ctr" rtl="0" eaLnBrk="1" fontAlgn="base" hangingPunct="1">
              <a:spcBef>
                <a:spcPct val="0"/>
              </a:spcBef>
              <a:spcAft>
                <a:spcPct val="0"/>
              </a:spcAft>
              <a:defRPr sz="4400">
                <a:solidFill>
                  <a:schemeClr val="tx2"/>
                </a:solidFill>
                <a:latin typeface="Arial" panose="02080604020202020204" charset="0"/>
                <a:ea typeface="SimSun" charset="-122"/>
              </a:defRPr>
            </a:lvl3pPr>
            <a:lvl4pPr algn="ctr" rtl="0" eaLnBrk="1" fontAlgn="base" hangingPunct="1">
              <a:spcBef>
                <a:spcPct val="0"/>
              </a:spcBef>
              <a:spcAft>
                <a:spcPct val="0"/>
              </a:spcAft>
              <a:defRPr sz="4400">
                <a:solidFill>
                  <a:schemeClr val="tx2"/>
                </a:solidFill>
                <a:latin typeface="Arial" panose="02080604020202020204" charset="0"/>
                <a:ea typeface="SimSun" charset="-122"/>
              </a:defRPr>
            </a:lvl4pPr>
            <a:lvl5pPr algn="ctr" rtl="0" eaLnBrk="1" fontAlgn="base" hangingPunct="1">
              <a:spcBef>
                <a:spcPct val="0"/>
              </a:spcBef>
              <a:spcAft>
                <a:spcPct val="0"/>
              </a:spcAft>
              <a:defRPr sz="4400">
                <a:solidFill>
                  <a:schemeClr val="tx2"/>
                </a:solidFill>
                <a:latin typeface="Arial" panose="02080604020202020204" charset="0"/>
                <a:ea typeface="SimSun" charset="-122"/>
              </a:defRPr>
            </a:lvl5pPr>
            <a:lvl6pPr marL="457200" algn="ctr" rtl="0" eaLnBrk="1" fontAlgn="base" hangingPunct="1">
              <a:spcBef>
                <a:spcPct val="0"/>
              </a:spcBef>
              <a:spcAft>
                <a:spcPct val="0"/>
              </a:spcAft>
              <a:defRPr sz="4400">
                <a:solidFill>
                  <a:schemeClr val="tx2"/>
                </a:solidFill>
                <a:latin typeface="Arial" panose="02080604020202020204" charset="0"/>
                <a:ea typeface="SimSun" charset="-122"/>
              </a:defRPr>
            </a:lvl6pPr>
            <a:lvl7pPr marL="914400" algn="ctr" rtl="0" eaLnBrk="1" fontAlgn="base" hangingPunct="1">
              <a:spcBef>
                <a:spcPct val="0"/>
              </a:spcBef>
              <a:spcAft>
                <a:spcPct val="0"/>
              </a:spcAft>
              <a:defRPr sz="4400">
                <a:solidFill>
                  <a:schemeClr val="tx2"/>
                </a:solidFill>
                <a:latin typeface="Arial" panose="02080604020202020204" charset="0"/>
                <a:ea typeface="SimSun" charset="-122"/>
              </a:defRPr>
            </a:lvl7pPr>
            <a:lvl8pPr marL="1371600" algn="ctr" rtl="0" eaLnBrk="1" fontAlgn="base" hangingPunct="1">
              <a:spcBef>
                <a:spcPct val="0"/>
              </a:spcBef>
              <a:spcAft>
                <a:spcPct val="0"/>
              </a:spcAft>
              <a:defRPr sz="4400">
                <a:solidFill>
                  <a:schemeClr val="tx2"/>
                </a:solidFill>
                <a:latin typeface="Arial" panose="02080604020202020204" charset="0"/>
                <a:ea typeface="SimSun" charset="-122"/>
              </a:defRPr>
            </a:lvl8pPr>
            <a:lvl9pPr marL="1828800" algn="ctr" rtl="0" eaLnBrk="1" fontAlgn="base" hangingPunct="1">
              <a:spcBef>
                <a:spcPct val="0"/>
              </a:spcBef>
              <a:spcAft>
                <a:spcPct val="0"/>
              </a:spcAft>
              <a:defRPr sz="4400">
                <a:solidFill>
                  <a:schemeClr val="tx2"/>
                </a:solidFill>
                <a:latin typeface="Arial" panose="02080604020202020204" charset="0"/>
                <a:ea typeface="SimSun" charset="-122"/>
              </a:defRPr>
            </a:lvl9pPr>
          </a:lstStyle>
          <a:p>
            <a:pPr algn="l"/>
            <a:endParaRPr lang="zh-CN" altLang="en-US" dirty="0">
              <a:latin typeface="+mj-ea"/>
            </a:endParaRPr>
          </a:p>
        </p:txBody>
      </p:sp>
      <p:sp>
        <p:nvSpPr>
          <p:cNvPr id="3" name="矩形 2"/>
          <p:cNvSpPr/>
          <p:nvPr/>
        </p:nvSpPr>
        <p:spPr>
          <a:xfrm>
            <a:off x="1224211" y="1476053"/>
            <a:ext cx="7920879" cy="615553"/>
          </a:xfrm>
          <a:prstGeom prst="rect">
            <a:avLst/>
          </a:prstGeom>
        </p:spPr>
        <p:txBody>
          <a:bodyPr wrap="square">
            <a:spAutoFit/>
          </a:bodyPr>
          <a:lstStyle/>
          <a:p>
            <a:r>
              <a:rPr lang="en-US" altLang="zh-CN" sz="1600" b="0" dirty="0" smtClean="0">
                <a:latin typeface="+mn-ea"/>
              </a:rPr>
              <a:t>     </a:t>
            </a:r>
            <a:endParaRPr lang="en-US" altLang="zh-CN" sz="1600" b="0" dirty="0" smtClean="0">
              <a:latin typeface="+mn-ea"/>
            </a:endParaRPr>
          </a:p>
          <a:p>
            <a:endParaRPr lang="en-US" altLang="zh-CN" b="0" dirty="0" smtClean="0">
              <a:latin typeface="+mn-ea"/>
            </a:endParaRPr>
          </a:p>
        </p:txBody>
      </p:sp>
      <p:sp>
        <p:nvSpPr>
          <p:cNvPr id="6" name="TextBox 5"/>
          <p:cNvSpPr txBox="1"/>
          <p:nvPr/>
        </p:nvSpPr>
        <p:spPr bwMode="auto">
          <a:xfrm>
            <a:off x="936179" y="899990"/>
            <a:ext cx="8856984" cy="2246769"/>
          </a:xfrm>
          <a:prstGeom prst="rect">
            <a:avLst/>
          </a:prstGeom>
          <a:noFill/>
          <a:ln w="9525">
            <a:noFill/>
            <a:miter lim="800000"/>
          </a:ln>
        </p:spPr>
        <p:txBody>
          <a:bodyPr wrap="square" rtlCol="0">
            <a:spAutoFit/>
          </a:bodyPr>
          <a:lstStyle/>
          <a:p>
            <a:r>
              <a:rPr lang="en-US" altLang="zh-CN" sz="2000" b="0" dirty="0" smtClean="0">
                <a:latin typeface="微软雅黑" panose="020B0503020204020204" pitchFamily="34" charset="-122"/>
                <a:ea typeface="微软雅黑" panose="020B0503020204020204" pitchFamily="34" charset="-122"/>
              </a:rPr>
              <a:t>3.1</a:t>
            </a:r>
            <a:r>
              <a:rPr lang="en-US" altLang="zh-CN" sz="2800" b="0" dirty="0" smtClean="0">
                <a:latin typeface="微软雅黑" panose="020B0503020204020204" pitchFamily="34" charset="-122"/>
                <a:ea typeface="微软雅黑" panose="020B0503020204020204" pitchFamily="34" charset="-122"/>
              </a:rPr>
              <a:t>  </a:t>
            </a:r>
            <a:r>
              <a:rPr lang="zh-CN" altLang="en-US" sz="2000" b="0" dirty="0" smtClean="0">
                <a:latin typeface="微软雅黑" panose="020B0503020204020204" pitchFamily="34" charset="-122"/>
                <a:ea typeface="微软雅黑" panose="020B0503020204020204" pitchFamily="34" charset="-122"/>
              </a:rPr>
              <a:t>户外顺光</a:t>
            </a:r>
            <a:r>
              <a:rPr lang="en-US" altLang="zh-CN" sz="2000" b="0" dirty="0" smtClean="0">
                <a:latin typeface="微软雅黑" panose="020B0503020204020204" pitchFamily="34" charset="-122"/>
                <a:ea typeface="微软雅黑" panose="020B0503020204020204" pitchFamily="34" charset="-122"/>
              </a:rPr>
              <a:t>_</a:t>
            </a:r>
            <a:r>
              <a:rPr lang="zh-CN" altLang="en-US" sz="2000" b="0" dirty="0" smtClean="0">
                <a:latin typeface="微软雅黑" panose="020B0503020204020204" pitchFamily="34" charset="-122"/>
                <a:ea typeface="微软雅黑" panose="020B0503020204020204" pitchFamily="34" charset="-122"/>
              </a:rPr>
              <a:t>蓝天</a:t>
            </a:r>
            <a:endParaRPr lang="en-US" altLang="zh-CN" sz="2000" b="0" dirty="0" smtClean="0">
              <a:latin typeface="微软雅黑" panose="020B0503020204020204" pitchFamily="34" charset="-122"/>
              <a:ea typeface="微软雅黑" panose="020B0503020204020204" pitchFamily="34" charset="-122"/>
            </a:endParaRPr>
          </a:p>
          <a:p>
            <a:r>
              <a:rPr lang="en-US" altLang="zh-CN" sz="2800" b="0" dirty="0" smtClean="0">
                <a:latin typeface="微软雅黑" panose="020B0503020204020204" pitchFamily="34" charset="-122"/>
                <a:ea typeface="微软雅黑" panose="020B0503020204020204" pitchFamily="34" charset="-122"/>
              </a:rPr>
              <a:t>  </a:t>
            </a:r>
            <a:endParaRPr lang="en-US" altLang="zh-CN" sz="2800" b="0" dirty="0" smtClean="0">
              <a:latin typeface="微软雅黑" panose="020B0503020204020204" pitchFamily="34" charset="-122"/>
              <a:ea typeface="微软雅黑" panose="020B0503020204020204" pitchFamily="34" charset="-122"/>
            </a:endParaRPr>
          </a:p>
          <a:p>
            <a:endParaRPr lang="zh-CN" altLang="en-US" sz="2800" dirty="0" smtClean="0">
              <a:ln w="18415" cmpd="sng">
                <a:noFill/>
                <a:prstDash val="solid"/>
              </a:ln>
              <a:effectLst>
                <a:outerShdw blurRad="63500" dir="3600000" algn="tl" rotWithShape="0">
                  <a:srgbClr val="000000">
                    <a:alpha val="70000"/>
                  </a:srgbClr>
                </a:outerShdw>
              </a:effectLst>
            </a:endParaRPr>
          </a:p>
          <a:p>
            <a:r>
              <a:rPr lang="en-US" altLang="zh-CN" sz="2000" dirty="0" smtClean="0">
                <a:latin typeface="楷体" pitchFamily="49" charset="-122"/>
                <a:ea typeface="楷体" pitchFamily="49" charset="-122"/>
              </a:rPr>
              <a:t>    </a:t>
            </a:r>
            <a:endParaRPr lang="en-US" altLang="zh-CN" sz="2800" b="0" dirty="0" smtClean="0">
              <a:latin typeface="微软雅黑" panose="020B0503020204020204" pitchFamily="34" charset="-122"/>
              <a:ea typeface="微软雅黑" panose="020B0503020204020204" pitchFamily="34" charset="-122"/>
            </a:endParaRPr>
          </a:p>
          <a:p>
            <a:r>
              <a:rPr lang="en-US" altLang="zh-CN" sz="3600" dirty="0" smtClean="0">
                <a:latin typeface="微软雅黑" panose="020B0503020204020204" pitchFamily="34" charset="-122"/>
                <a:ea typeface="微软雅黑" panose="020B0503020204020204" pitchFamily="34" charset="-122"/>
              </a:rPr>
              <a:t>      </a:t>
            </a:r>
            <a:endParaRPr lang="zh-CN" altLang="en-US" sz="3600" dirty="0">
              <a:latin typeface="微软雅黑" panose="020B0503020204020204" pitchFamily="34" charset="-122"/>
              <a:ea typeface="微软雅黑" panose="020B0503020204020204" pitchFamily="34" charset="-122"/>
            </a:endParaRPr>
          </a:p>
        </p:txBody>
      </p:sp>
      <p:pic>
        <p:nvPicPr>
          <p:cNvPr id="7" name="图片 6" descr="20171024_121745.jpg"/>
          <p:cNvPicPr>
            <a:picLocks noChangeAspect="1"/>
          </p:cNvPicPr>
          <p:nvPr/>
        </p:nvPicPr>
        <p:blipFill>
          <a:blip r:embed="rId1" cstate="print"/>
          <a:stretch>
            <a:fillRect/>
          </a:stretch>
        </p:blipFill>
        <p:spPr>
          <a:xfrm>
            <a:off x="1872283" y="1404045"/>
            <a:ext cx="2700000" cy="3600000"/>
          </a:xfrm>
          <a:prstGeom prst="rect">
            <a:avLst/>
          </a:prstGeom>
        </p:spPr>
      </p:pic>
      <p:pic>
        <p:nvPicPr>
          <p:cNvPr id="9" name="图片 8" descr="IMG_20171024_135313.jpg"/>
          <p:cNvPicPr>
            <a:picLocks noChangeAspect="1"/>
          </p:cNvPicPr>
          <p:nvPr/>
        </p:nvPicPr>
        <p:blipFill>
          <a:blip r:embed="rId2" cstate="print"/>
          <a:stretch>
            <a:fillRect/>
          </a:stretch>
        </p:blipFill>
        <p:spPr>
          <a:xfrm>
            <a:off x="4896619" y="1404045"/>
            <a:ext cx="2700000" cy="3600000"/>
          </a:xfrm>
          <a:prstGeom prst="rect">
            <a:avLst/>
          </a:prstGeom>
        </p:spPr>
      </p:pic>
      <p:sp>
        <p:nvSpPr>
          <p:cNvPr id="11" name="TextBox 10"/>
          <p:cNvSpPr txBox="1"/>
          <p:nvPr/>
        </p:nvSpPr>
        <p:spPr bwMode="auto">
          <a:xfrm>
            <a:off x="1080195" y="5436493"/>
            <a:ext cx="1944216" cy="307777"/>
          </a:xfrm>
          <a:prstGeom prst="rect">
            <a:avLst/>
          </a:prstGeom>
          <a:noFill/>
          <a:ln w="9525">
            <a:noFill/>
            <a:miter lim="800000"/>
          </a:ln>
        </p:spPr>
        <p:txBody>
          <a:bodyPr wrap="square" rtlCol="0">
            <a:spAutoFit/>
          </a:bodyPr>
          <a:lstStyle/>
          <a:p>
            <a:endParaRPr lang="zh-CN" altLang="en-US" sz="1400" dirty="0">
              <a:latin typeface="微软雅黑" panose="020B0503020204020204" pitchFamily="34" charset="-122"/>
              <a:ea typeface="微软雅黑" panose="020B0503020204020204" pitchFamily="34" charset="-122"/>
            </a:endParaRPr>
          </a:p>
        </p:txBody>
      </p:sp>
      <p:sp>
        <p:nvSpPr>
          <p:cNvPr id="12" name="TextBox 11"/>
          <p:cNvSpPr txBox="1"/>
          <p:nvPr/>
        </p:nvSpPr>
        <p:spPr bwMode="auto">
          <a:xfrm>
            <a:off x="720155" y="5076453"/>
            <a:ext cx="9361040" cy="584775"/>
          </a:xfrm>
          <a:prstGeom prst="rect">
            <a:avLst/>
          </a:prstGeom>
          <a:noFill/>
          <a:ln w="9525">
            <a:noFill/>
            <a:miter lim="800000"/>
          </a:ln>
        </p:spPr>
        <p:txBody>
          <a:bodyPr wrap="square" rtlCol="0">
            <a:spAutoFit/>
          </a:bodyPr>
          <a:lstStyle/>
          <a:p>
            <a:r>
              <a:rPr lang="en-US" altLang="zh-CN" sz="1600" b="0" dirty="0" smtClean="0">
                <a:solidFill>
                  <a:srgbClr val="00B050"/>
                </a:solidFill>
                <a:latin typeface="微软雅黑" panose="020B0503020204020204" pitchFamily="34" charset="-122"/>
                <a:ea typeface="微软雅黑" panose="020B0503020204020204" pitchFamily="34" charset="-122"/>
              </a:rPr>
              <a:t>1.</a:t>
            </a:r>
            <a:r>
              <a:rPr lang="zh-CN" altLang="en-US" sz="1600" b="0" dirty="0" smtClean="0">
                <a:solidFill>
                  <a:srgbClr val="00B050"/>
                </a:solidFill>
                <a:latin typeface="微软雅黑" panose="020B0503020204020204" pitchFamily="34" charset="-122"/>
                <a:ea typeface="微软雅黑" panose="020B0503020204020204" pitchFamily="34" charset="-122"/>
              </a:rPr>
              <a:t>色彩还原性、色彩饱和度</a:t>
            </a:r>
            <a:r>
              <a:rPr lang="zh-CN" altLang="en-US" sz="1600" b="0" dirty="0" smtClean="0">
                <a:latin typeface="微软雅黑" panose="020B0503020204020204" pitchFamily="34" charset="-122"/>
                <a:ea typeface="微软雅黑" panose="020B0503020204020204" pitchFamily="34" charset="-122"/>
              </a:rPr>
              <a:t>：色彩饱和度 对比机过高，测试机偏低，色彩还原性均与实际场景有差异</a:t>
            </a:r>
            <a:endParaRPr lang="en-US" altLang="zh-CN" sz="1600" b="0" dirty="0" smtClean="0">
              <a:latin typeface="微软雅黑" panose="020B0503020204020204" pitchFamily="34" charset="-122"/>
              <a:ea typeface="微软雅黑" panose="020B0503020204020204" pitchFamily="34" charset="-122"/>
            </a:endParaRPr>
          </a:p>
          <a:p>
            <a:r>
              <a:rPr lang="en-US" altLang="zh-CN" sz="1600" b="0" dirty="0" smtClean="0">
                <a:solidFill>
                  <a:srgbClr val="00B050"/>
                </a:solidFill>
                <a:latin typeface="微软雅黑" panose="020B0503020204020204" pitchFamily="34" charset="-122"/>
                <a:ea typeface="微软雅黑" panose="020B0503020204020204" pitchFamily="34" charset="-122"/>
              </a:rPr>
              <a:t>2.</a:t>
            </a:r>
            <a:r>
              <a:rPr lang="zh-CN" altLang="en-US" sz="1600" b="0" dirty="0" smtClean="0">
                <a:solidFill>
                  <a:srgbClr val="00B050"/>
                </a:solidFill>
                <a:latin typeface="微软雅黑" panose="020B0503020204020204" pitchFamily="34" charset="-122"/>
                <a:ea typeface="微软雅黑" panose="020B0503020204020204" pitchFamily="34" charset="-122"/>
              </a:rPr>
              <a:t>自动曝光：</a:t>
            </a:r>
            <a:r>
              <a:rPr lang="zh-CN" altLang="en-US" sz="1600" b="0" dirty="0" smtClean="0">
                <a:latin typeface="微软雅黑" panose="020B0503020204020204" pitchFamily="34" charset="-122"/>
                <a:ea typeface="微软雅黑" panose="020B0503020204020204" pitchFamily="34" charset="-122"/>
              </a:rPr>
              <a:t>测试机稍差</a:t>
            </a:r>
            <a:endParaRPr lang="zh-CN" altLang="en-US" sz="1600" b="0"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Box 5"/>
          <p:cNvSpPr txBox="1"/>
          <p:nvPr/>
        </p:nvSpPr>
        <p:spPr bwMode="auto">
          <a:xfrm>
            <a:off x="648147" y="899989"/>
            <a:ext cx="9721080" cy="9908540"/>
          </a:xfrm>
          <a:prstGeom prst="rect">
            <a:avLst/>
          </a:prstGeom>
          <a:noFill/>
          <a:ln w="9525">
            <a:noFill/>
            <a:miter lim="800000"/>
          </a:ln>
        </p:spPr>
        <p:txBody>
          <a:bodyPr wrap="square" rtlCol="0">
            <a:spAutoFit/>
          </a:bodyPr>
          <a:p>
            <a:pPr marL="742950" indent="-742950"/>
            <a:r>
              <a:rPr lang="zh-CN" altLang="en-US" sz="2800" dirty="0" smtClean="0">
                <a:latin typeface="微软雅黑" panose="020B0503020204020204" pitchFamily="34" charset="-122"/>
                <a:ea typeface="微软雅黑" panose="020B0503020204020204" pitchFamily="34" charset="-122"/>
              </a:rPr>
              <a:t>一、</a:t>
            </a:r>
            <a:r>
              <a:rPr lang="en-US" altLang="zh-CN" sz="2800" dirty="0" smtClean="0">
                <a:latin typeface="微软雅黑" panose="020B0503020204020204" pitchFamily="34" charset="-122"/>
                <a:ea typeface="微软雅黑" panose="020B0503020204020204" pitchFamily="34" charset="-122"/>
              </a:rPr>
              <a:t>Camera</a:t>
            </a:r>
            <a:r>
              <a:rPr lang="x-none" altLang="en-US" sz="2800" dirty="0" smtClean="0">
                <a:latin typeface="微软雅黑" panose="020B0503020204020204" pitchFamily="34" charset="-122"/>
                <a:ea typeface="微软雅黑" panose="020B0503020204020204" pitchFamily="34" charset="-122"/>
              </a:rPr>
              <a:t>介绍</a:t>
            </a:r>
            <a:endParaRPr lang="x-none" altLang="en-US" sz="2800" dirty="0" smtClean="0">
              <a:latin typeface="微软雅黑" panose="020B0503020204020204" pitchFamily="34" charset="-122"/>
              <a:ea typeface="微软雅黑" panose="020B0503020204020204" pitchFamily="34" charset="-122"/>
            </a:endParaRPr>
          </a:p>
          <a:p>
            <a:pPr marL="742950" indent="-742950"/>
            <a:endParaRPr lang="en-US" altLang="zh-CN" sz="2800" dirty="0" smtClean="0">
              <a:latin typeface="微软雅黑" panose="020B0503020204020204" pitchFamily="34" charset="-122"/>
              <a:ea typeface="微软雅黑" panose="020B0503020204020204" pitchFamily="34" charset="-122"/>
            </a:endParaRPr>
          </a:p>
          <a:p>
            <a:pPr marL="742950" indent="-742950"/>
            <a:r>
              <a:rPr lang="en-US" altLang="zh-CN" sz="2800" dirty="0" smtClean="0">
                <a:latin typeface="微软雅黑" panose="020B0503020204020204" pitchFamily="34" charset="-122"/>
                <a:ea typeface="微软雅黑" panose="020B0503020204020204" pitchFamily="34" charset="-122"/>
              </a:rPr>
              <a:t>     </a:t>
            </a:r>
            <a:r>
              <a:rPr lang="zh-CN" altLang="en-US" sz="2000" b="0" dirty="0" smtClean="0">
                <a:latin typeface="微软雅黑" panose="020B0503020204020204" pitchFamily="34" charset="-122"/>
                <a:ea typeface="微软雅黑" panose="020B0503020204020204" pitchFamily="34" charset="-122"/>
              </a:rPr>
              <a:t>首先，我们先来了解一下</a:t>
            </a:r>
            <a:r>
              <a:rPr lang="en-US" altLang="zh-CN" sz="2000" b="0" dirty="0" smtClean="0">
                <a:latin typeface="微软雅黑" panose="020B0503020204020204" pitchFamily="34" charset="-122"/>
                <a:ea typeface="微软雅黑" panose="020B0503020204020204" pitchFamily="34" charset="-122"/>
              </a:rPr>
              <a:t>Camera</a:t>
            </a:r>
            <a:r>
              <a:rPr lang="zh-CN" altLang="en-US" sz="2000" b="0" dirty="0" smtClean="0">
                <a:latin typeface="微软雅黑" panose="020B0503020204020204" pitchFamily="34" charset="-122"/>
                <a:ea typeface="微软雅黑" panose="020B0503020204020204" pitchFamily="34" charset="-122"/>
              </a:rPr>
              <a:t>的结构：</a:t>
            </a:r>
            <a:endParaRPr lang="en-US" altLang="zh-CN" sz="2000" b="0" dirty="0" smtClean="0">
              <a:latin typeface="微软雅黑" panose="020B0503020204020204" pitchFamily="34" charset="-122"/>
              <a:ea typeface="微软雅黑" panose="020B0503020204020204" pitchFamily="34" charset="-122"/>
            </a:endParaRPr>
          </a:p>
          <a:p>
            <a:pPr marL="742950" indent="-742950"/>
            <a:endParaRPr lang="en-US" altLang="zh-CN" sz="2800" dirty="0" smtClean="0">
              <a:latin typeface="微软雅黑" panose="020B0503020204020204" pitchFamily="34" charset="-122"/>
              <a:ea typeface="微软雅黑" panose="020B0503020204020204" pitchFamily="34" charset="-122"/>
            </a:endParaRPr>
          </a:p>
          <a:p>
            <a:pPr marL="742950" indent="-742950"/>
            <a:endParaRPr lang="en-US" altLang="zh-CN" sz="1600" dirty="0" smtClean="0">
              <a:latin typeface="楷体" pitchFamily="49" charset="-122"/>
              <a:ea typeface="楷体" pitchFamily="49" charset="-122"/>
            </a:endParaRPr>
          </a:p>
          <a:p>
            <a:pPr marL="742950" indent="-742950"/>
            <a:endParaRPr lang="en-US" altLang="zh-CN" sz="1600" dirty="0" smtClean="0">
              <a:latin typeface="楷体" pitchFamily="49" charset="-122"/>
              <a:ea typeface="楷体" pitchFamily="49" charset="-122"/>
            </a:endParaRPr>
          </a:p>
          <a:p>
            <a:pPr marL="742950" indent="-742950"/>
            <a:endParaRPr lang="en-US" altLang="zh-CN" sz="1600" dirty="0" smtClean="0">
              <a:latin typeface="楷体" pitchFamily="49" charset="-122"/>
              <a:ea typeface="楷体" pitchFamily="49" charset="-122"/>
            </a:endParaRPr>
          </a:p>
          <a:p>
            <a:pPr marL="742950" indent="-742950"/>
            <a:endParaRPr lang="en-US" altLang="zh-CN" sz="1600" dirty="0" smtClean="0">
              <a:latin typeface="楷体" pitchFamily="49" charset="-122"/>
              <a:ea typeface="楷体" pitchFamily="49" charset="-122"/>
            </a:endParaRPr>
          </a:p>
          <a:p>
            <a:pPr marL="742950" indent="-742950"/>
            <a:r>
              <a:rPr lang="en-US" altLang="zh-CN" sz="1600" dirty="0" smtClean="0">
                <a:latin typeface="楷体" pitchFamily="49" charset="-122"/>
                <a:ea typeface="楷体" pitchFamily="49" charset="-122"/>
              </a:rPr>
              <a:t>IR</a:t>
            </a:r>
            <a:r>
              <a:rPr lang="x-none" altLang="en-US" sz="1600" dirty="0" smtClean="0">
                <a:latin typeface="楷体" pitchFamily="49" charset="-122"/>
                <a:ea typeface="楷体" pitchFamily="49" charset="-122"/>
              </a:rPr>
              <a:t>-CUT</a:t>
            </a:r>
            <a:r>
              <a:rPr lang="zh-CN" altLang="en-US" sz="1600" dirty="0" smtClean="0">
                <a:latin typeface="楷体" pitchFamily="49" charset="-122"/>
                <a:ea typeface="楷体" pitchFamily="49" charset="-122"/>
              </a:rPr>
              <a:t>：红外线滤波器，主要保证可见光通过，隔绝不必要的</a:t>
            </a:r>
            <a:r>
              <a:rPr lang="x-none" altLang="zh-CN" sz="1600" dirty="0" smtClean="0">
                <a:latin typeface="楷体" pitchFamily="49" charset="-122"/>
                <a:ea typeface="楷体" pitchFamily="49" charset="-122"/>
              </a:rPr>
              <a:t>红外线</a:t>
            </a:r>
            <a:r>
              <a:rPr lang="zh-CN" altLang="en-US" sz="1600" dirty="0" smtClean="0">
                <a:latin typeface="楷体" pitchFamily="49" charset="-122"/>
                <a:ea typeface="楷体" pitchFamily="49" charset="-122"/>
              </a:rPr>
              <a:t>进入，降低噪声的产生，防止</a:t>
            </a:r>
            <a:r>
              <a:rPr lang="en-US" altLang="zh-CN" sz="1600" dirty="0" smtClean="0">
                <a:latin typeface="楷体" pitchFamily="49" charset="-122"/>
                <a:ea typeface="楷体" pitchFamily="49" charset="-122"/>
              </a:rPr>
              <a:t>Sensor</a:t>
            </a:r>
            <a:r>
              <a:rPr lang="zh-CN" altLang="en-US" sz="1600" dirty="0" smtClean="0">
                <a:latin typeface="楷体" pitchFamily="49" charset="-122"/>
                <a:ea typeface="楷体" pitchFamily="49" charset="-122"/>
              </a:rPr>
              <a:t>产生伪色</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波纹，以提高器其有效分辨率和色彩还原性。</a:t>
            </a:r>
            <a:endParaRPr lang="en-US" altLang="zh-CN" sz="1600" dirty="0" smtClean="0">
              <a:latin typeface="楷体" pitchFamily="49" charset="-122"/>
              <a:ea typeface="楷体" pitchFamily="49" charset="-122"/>
            </a:endParaRPr>
          </a:p>
          <a:p>
            <a:pPr marL="742950" indent="-742950"/>
            <a:endParaRPr lang="en-US" altLang="zh-CN" sz="1600" dirty="0" smtClean="0">
              <a:latin typeface="楷体" pitchFamily="49" charset="-122"/>
              <a:ea typeface="楷体" pitchFamily="49" charset="-122"/>
            </a:endParaRPr>
          </a:p>
          <a:p>
            <a:pPr marL="742950" indent="-742950"/>
            <a:r>
              <a:rPr lang="zh-CN" altLang="en-US" sz="1600" dirty="0" smtClean="0">
                <a:solidFill>
                  <a:srgbClr val="DA5120"/>
                </a:solidFill>
                <a:latin typeface="楷体" pitchFamily="49" charset="-122"/>
                <a:ea typeface="楷体" pitchFamily="49" charset="-122"/>
              </a:rPr>
              <a:t>传感器</a:t>
            </a:r>
            <a:r>
              <a:rPr lang="x-none" altLang="zh-CN" sz="1600" dirty="0" smtClean="0">
                <a:solidFill>
                  <a:srgbClr val="DA5120"/>
                </a:solidFill>
                <a:latin typeface="楷体" pitchFamily="49" charset="-122"/>
                <a:ea typeface="楷体" pitchFamily="49" charset="-122"/>
              </a:rPr>
              <a:t>	</a:t>
            </a:r>
            <a:r>
              <a:rPr lang="zh-CN" altLang="en-US" sz="1600" dirty="0" smtClean="0">
                <a:latin typeface="楷体" pitchFamily="49" charset="-122"/>
                <a:ea typeface="楷体" pitchFamily="49" charset="-122"/>
              </a:rPr>
              <a:t>是相机最重要的组成部分，等同于传统相机的“胶卷”，也是最关键的技术。相机的传感器主要分两种，</a:t>
            </a:r>
            <a:r>
              <a:rPr lang="en-US" altLang="zh-CN" sz="1600" dirty="0" smtClean="0">
                <a:latin typeface="楷体" pitchFamily="49" charset="-122"/>
                <a:ea typeface="楷体" pitchFamily="49" charset="-122"/>
              </a:rPr>
              <a:t>CCD</a:t>
            </a:r>
            <a:r>
              <a:rPr lang="zh-CN" altLang="en-US" sz="1600" dirty="0" smtClean="0">
                <a:latin typeface="楷体" pitchFamily="49" charset="-122"/>
                <a:ea typeface="楷体" pitchFamily="49" charset="-122"/>
              </a:rPr>
              <a:t>和</a:t>
            </a:r>
            <a:r>
              <a:rPr lang="en-US" altLang="zh-CN" sz="1600" dirty="0" smtClean="0">
                <a:latin typeface="楷体" pitchFamily="49" charset="-122"/>
                <a:ea typeface="楷体" pitchFamily="49" charset="-122"/>
              </a:rPr>
              <a:t>CMOS</a:t>
            </a:r>
            <a:r>
              <a:rPr lang="zh-CN" altLang="en-US" sz="1600" dirty="0" smtClean="0">
                <a:latin typeface="楷体" pitchFamily="49" charset="-122"/>
                <a:ea typeface="楷体" pitchFamily="49" charset="-122"/>
              </a:rPr>
              <a:t>。</a:t>
            </a:r>
            <a:r>
              <a:rPr lang="en-US" altLang="zh-CN" sz="1600" dirty="0" smtClean="0">
                <a:latin typeface="楷体" pitchFamily="49" charset="-122"/>
                <a:ea typeface="楷体" pitchFamily="49" charset="-122"/>
              </a:rPr>
              <a:t>CCD</a:t>
            </a:r>
            <a:r>
              <a:rPr lang="zh-CN" altLang="en-US" sz="1600" dirty="0" smtClean="0">
                <a:latin typeface="楷体" pitchFamily="49" charset="-122"/>
                <a:ea typeface="楷体" pitchFamily="49" charset="-122"/>
              </a:rPr>
              <a:t>传感器虽然成像质量好，但是成本较高，并不适用于</a:t>
            </a:r>
            <a:r>
              <a:rPr lang="en-US" altLang="zh-CN" sz="1600" dirty="0" err="1" smtClean="0">
                <a:latin typeface="楷体" pitchFamily="49" charset="-122"/>
                <a:ea typeface="楷体" pitchFamily="49" charset="-122"/>
              </a:rPr>
              <a:t>手机</a:t>
            </a:r>
            <a:r>
              <a:rPr lang="zh-CN" altLang="en-US" sz="1600" dirty="0" smtClean="0">
                <a:latin typeface="楷体" pitchFamily="49" charset="-122"/>
                <a:ea typeface="楷体" pitchFamily="49" charset="-122"/>
              </a:rPr>
              <a:t>，而</a:t>
            </a:r>
            <a:r>
              <a:rPr lang="en-US" altLang="zh-CN" sz="1600" dirty="0" smtClean="0">
                <a:latin typeface="楷体" pitchFamily="49" charset="-122"/>
                <a:ea typeface="楷体" pitchFamily="49" charset="-122"/>
              </a:rPr>
              <a:t>CMOS</a:t>
            </a:r>
            <a:r>
              <a:rPr lang="zh-CN" altLang="en-US" sz="1600" dirty="0" smtClean="0">
                <a:latin typeface="楷体" pitchFamily="49" charset="-122"/>
                <a:ea typeface="楷体" pitchFamily="49" charset="-122"/>
              </a:rPr>
              <a:t>传感器凭借着较低的功耗和价格以及优异的影像品质，在手机领域应用最为广泛。</a:t>
            </a:r>
            <a:endParaRPr lang="en-US" altLang="zh-CN" sz="1600" dirty="0" smtClean="0">
              <a:latin typeface="楷体" pitchFamily="49" charset="-122"/>
              <a:ea typeface="楷体" pitchFamily="49" charset="-122"/>
            </a:endParaRPr>
          </a:p>
          <a:p>
            <a:pPr marL="742950" indent="-742950"/>
            <a:endParaRPr lang="en-US" altLang="zh-CN" sz="1600" dirty="0" smtClean="0">
              <a:latin typeface="楷体" pitchFamily="49" charset="-122"/>
              <a:ea typeface="楷体" pitchFamily="49" charset="-122"/>
            </a:endParaRPr>
          </a:p>
          <a:p>
            <a:pPr marL="742950" indent="-742950"/>
            <a:r>
              <a:rPr lang="en-US" altLang="zh-CN" sz="1600" dirty="0" smtClean="0">
                <a:solidFill>
                  <a:srgbClr val="7030A0"/>
                </a:solidFill>
                <a:latin typeface="楷体" pitchFamily="49" charset="-122"/>
                <a:ea typeface="楷体" pitchFamily="49" charset="-122"/>
              </a:rPr>
              <a:t>ISP</a:t>
            </a:r>
            <a:r>
              <a:rPr lang="zh-CN" altLang="en-US" sz="1600" dirty="0" smtClean="0">
                <a:latin typeface="楷体" pitchFamily="49" charset="-122"/>
                <a:ea typeface="楷体" pitchFamily="49" charset="-122"/>
              </a:rPr>
              <a:t>芯片（</a:t>
            </a:r>
            <a:r>
              <a:rPr lang="en-US" altLang="zh-CN" sz="1600" dirty="0" smtClean="0">
                <a:latin typeface="楷体" pitchFamily="49" charset="-122"/>
                <a:ea typeface="楷体" pitchFamily="49" charset="-122"/>
              </a:rPr>
              <a:t>Image Signal processing </a:t>
            </a:r>
            <a:r>
              <a:rPr lang="zh-CN" altLang="en-US" sz="1600" dirty="0" smtClean="0">
                <a:latin typeface="楷体" pitchFamily="49" charset="-122"/>
                <a:ea typeface="楷体" pitchFamily="49" charset="-122"/>
              </a:rPr>
              <a:t>）是拍照过程中的运算处理单元，其地位相当于相机的</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大脑</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。其作用就是对传感器输入的信号进行运算处理，最终得出经过线性纠正、噪点去除、坏点修补、颜色插值、白平衡校正、曝光校正等处理后的结果。</a:t>
            </a:r>
            <a:endParaRPr lang="en-US" altLang="zh-CN" sz="1600" b="0" dirty="0" smtClean="0">
              <a:latin typeface="微软雅黑" panose="020B0503020204020204" pitchFamily="34" charset="-122"/>
              <a:ea typeface="微软雅黑" panose="020B0503020204020204" pitchFamily="34" charset="-122"/>
            </a:endParaRPr>
          </a:p>
          <a:p>
            <a:pPr marL="742950" indent="-742950"/>
            <a:endParaRPr lang="en-US" altLang="zh-CN" sz="2800" dirty="0" smtClean="0">
              <a:latin typeface="微软雅黑" panose="020B0503020204020204" pitchFamily="34" charset="-122"/>
              <a:ea typeface="微软雅黑" panose="020B0503020204020204" pitchFamily="34" charset="-122"/>
            </a:endParaRPr>
          </a:p>
          <a:p>
            <a:pPr marL="742950" indent="-742950"/>
            <a:endParaRPr lang="en-US" altLang="zh-CN" sz="2800" dirty="0" smtClean="0">
              <a:latin typeface="微软雅黑" panose="020B0503020204020204" pitchFamily="34" charset="-122"/>
              <a:ea typeface="微软雅黑" panose="020B0503020204020204" pitchFamily="34" charset="-122"/>
            </a:endParaRPr>
          </a:p>
          <a:p>
            <a:pPr marL="742950" indent="-742950"/>
            <a:endParaRPr lang="en-US" altLang="zh-CN" sz="2800" dirty="0" smtClean="0">
              <a:latin typeface="微软雅黑" panose="020B0503020204020204" pitchFamily="34" charset="-122"/>
              <a:ea typeface="微软雅黑" panose="020B0503020204020204" pitchFamily="34" charset="-122"/>
            </a:endParaRPr>
          </a:p>
          <a:p>
            <a:pPr marL="742950" indent="-742950"/>
            <a:endParaRPr lang="en-US" altLang="zh-CN" sz="2800" dirty="0" smtClean="0">
              <a:latin typeface="微软雅黑" panose="020B0503020204020204" pitchFamily="34" charset="-122"/>
              <a:ea typeface="微软雅黑" panose="020B0503020204020204" pitchFamily="34" charset="-122"/>
            </a:endParaRPr>
          </a:p>
          <a:p>
            <a:pPr marL="742950" indent="-742950"/>
            <a:endParaRPr lang="en-US" altLang="zh-CN" sz="2800" dirty="0" smtClean="0">
              <a:latin typeface="微软雅黑" panose="020B0503020204020204" pitchFamily="34" charset="-122"/>
              <a:ea typeface="微软雅黑" panose="020B0503020204020204" pitchFamily="34" charset="-122"/>
            </a:endParaRPr>
          </a:p>
          <a:p>
            <a:pPr marL="742950" indent="-742950"/>
            <a:endParaRPr lang="en-US" altLang="zh-CN" sz="2800" dirty="0" smtClean="0">
              <a:latin typeface="微软雅黑" panose="020B0503020204020204" pitchFamily="34" charset="-122"/>
              <a:ea typeface="微软雅黑" panose="020B0503020204020204" pitchFamily="34" charset="-122"/>
            </a:endParaRPr>
          </a:p>
          <a:p>
            <a:pPr marL="742950" indent="-742950"/>
            <a:endParaRPr lang="en-US" altLang="zh-CN" sz="2800" dirty="0" smtClean="0">
              <a:latin typeface="微软雅黑" panose="020B0503020204020204" pitchFamily="34" charset="-122"/>
              <a:ea typeface="微软雅黑" panose="020B0503020204020204" pitchFamily="34" charset="-122"/>
            </a:endParaRPr>
          </a:p>
          <a:p>
            <a:pPr marL="742950" indent="-742950"/>
            <a:endParaRPr lang="en-US" altLang="zh-CN" sz="2800" dirty="0" smtClean="0">
              <a:latin typeface="微软雅黑" panose="020B0503020204020204" pitchFamily="34" charset="-122"/>
              <a:ea typeface="微软雅黑" panose="020B0503020204020204" pitchFamily="34" charset="-122"/>
            </a:endParaRPr>
          </a:p>
          <a:p>
            <a:pPr marL="742950" indent="-742950"/>
            <a:endParaRPr lang="en-US" altLang="zh-CN" sz="2800" dirty="0" smtClean="0">
              <a:latin typeface="微软雅黑" panose="020B0503020204020204" pitchFamily="34" charset="-122"/>
              <a:ea typeface="微软雅黑" panose="020B0503020204020204" pitchFamily="34" charset="-122"/>
            </a:endParaRPr>
          </a:p>
          <a:p>
            <a:pPr marL="742950" indent="-742950"/>
            <a:endParaRPr lang="en-US" altLang="zh-CN" sz="2800" dirty="0" smtClean="0">
              <a:latin typeface="微软雅黑" panose="020B0503020204020204" pitchFamily="34" charset="-122"/>
              <a:ea typeface="微软雅黑" panose="020B0503020204020204" pitchFamily="34" charset="-122"/>
            </a:endParaRPr>
          </a:p>
          <a:p>
            <a:pPr marL="742950" indent="-742950"/>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85925" y="193040"/>
            <a:ext cx="8229600" cy="924560"/>
          </a:xfrm>
          <a:prstGeom prst="rect">
            <a:avLst/>
          </a:prstGeom>
          <a:noFill/>
          <a:ln w="9525">
            <a:noFill/>
            <a:miter lim="800000"/>
          </a:ln>
          <a:effectLst/>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80604020202020204" charset="0"/>
                <a:ea typeface="SimSun" charset="-122"/>
              </a:defRPr>
            </a:lvl2pPr>
            <a:lvl3pPr algn="ctr" rtl="0" eaLnBrk="1" fontAlgn="base" hangingPunct="1">
              <a:spcBef>
                <a:spcPct val="0"/>
              </a:spcBef>
              <a:spcAft>
                <a:spcPct val="0"/>
              </a:spcAft>
              <a:defRPr sz="4400">
                <a:solidFill>
                  <a:schemeClr val="tx2"/>
                </a:solidFill>
                <a:latin typeface="Arial" panose="02080604020202020204" charset="0"/>
                <a:ea typeface="SimSun" charset="-122"/>
              </a:defRPr>
            </a:lvl3pPr>
            <a:lvl4pPr algn="ctr" rtl="0" eaLnBrk="1" fontAlgn="base" hangingPunct="1">
              <a:spcBef>
                <a:spcPct val="0"/>
              </a:spcBef>
              <a:spcAft>
                <a:spcPct val="0"/>
              </a:spcAft>
              <a:defRPr sz="4400">
                <a:solidFill>
                  <a:schemeClr val="tx2"/>
                </a:solidFill>
                <a:latin typeface="Arial" panose="02080604020202020204" charset="0"/>
                <a:ea typeface="SimSun" charset="-122"/>
              </a:defRPr>
            </a:lvl4pPr>
            <a:lvl5pPr algn="ctr" rtl="0" eaLnBrk="1" fontAlgn="base" hangingPunct="1">
              <a:spcBef>
                <a:spcPct val="0"/>
              </a:spcBef>
              <a:spcAft>
                <a:spcPct val="0"/>
              </a:spcAft>
              <a:defRPr sz="4400">
                <a:solidFill>
                  <a:schemeClr val="tx2"/>
                </a:solidFill>
                <a:latin typeface="Arial" panose="02080604020202020204" charset="0"/>
                <a:ea typeface="SimSun" charset="-122"/>
              </a:defRPr>
            </a:lvl5pPr>
            <a:lvl6pPr marL="457200" algn="ctr" rtl="0" eaLnBrk="1" fontAlgn="base" hangingPunct="1">
              <a:spcBef>
                <a:spcPct val="0"/>
              </a:spcBef>
              <a:spcAft>
                <a:spcPct val="0"/>
              </a:spcAft>
              <a:defRPr sz="4400">
                <a:solidFill>
                  <a:schemeClr val="tx2"/>
                </a:solidFill>
                <a:latin typeface="Arial" panose="02080604020202020204" charset="0"/>
                <a:ea typeface="SimSun" charset="-122"/>
              </a:defRPr>
            </a:lvl6pPr>
            <a:lvl7pPr marL="914400" algn="ctr" rtl="0" eaLnBrk="1" fontAlgn="base" hangingPunct="1">
              <a:spcBef>
                <a:spcPct val="0"/>
              </a:spcBef>
              <a:spcAft>
                <a:spcPct val="0"/>
              </a:spcAft>
              <a:defRPr sz="4400">
                <a:solidFill>
                  <a:schemeClr val="tx2"/>
                </a:solidFill>
                <a:latin typeface="Arial" panose="02080604020202020204" charset="0"/>
                <a:ea typeface="SimSun" charset="-122"/>
              </a:defRPr>
            </a:lvl7pPr>
            <a:lvl8pPr marL="1371600" algn="ctr" rtl="0" eaLnBrk="1" fontAlgn="base" hangingPunct="1">
              <a:spcBef>
                <a:spcPct val="0"/>
              </a:spcBef>
              <a:spcAft>
                <a:spcPct val="0"/>
              </a:spcAft>
              <a:defRPr sz="4400">
                <a:solidFill>
                  <a:schemeClr val="tx2"/>
                </a:solidFill>
                <a:latin typeface="Arial" panose="02080604020202020204" charset="0"/>
                <a:ea typeface="SimSun" charset="-122"/>
              </a:defRPr>
            </a:lvl8pPr>
            <a:lvl9pPr marL="1828800" algn="ctr" rtl="0" eaLnBrk="1" fontAlgn="base" hangingPunct="1">
              <a:spcBef>
                <a:spcPct val="0"/>
              </a:spcBef>
              <a:spcAft>
                <a:spcPct val="0"/>
              </a:spcAft>
              <a:defRPr sz="4400">
                <a:solidFill>
                  <a:schemeClr val="tx2"/>
                </a:solidFill>
                <a:latin typeface="Arial" panose="02080604020202020204" charset="0"/>
                <a:ea typeface="SimSun" charset="-122"/>
              </a:defRPr>
            </a:lvl9pPr>
          </a:lstStyle>
          <a:p>
            <a:pPr algn="l"/>
            <a:endParaRPr lang="zh-CN" altLang="en-US" dirty="0">
              <a:latin typeface="+mj-ea"/>
            </a:endParaRPr>
          </a:p>
        </p:txBody>
      </p:sp>
      <p:sp>
        <p:nvSpPr>
          <p:cNvPr id="3" name="矩形 2"/>
          <p:cNvSpPr/>
          <p:nvPr/>
        </p:nvSpPr>
        <p:spPr>
          <a:xfrm>
            <a:off x="1224211" y="1476053"/>
            <a:ext cx="7920879" cy="615553"/>
          </a:xfrm>
          <a:prstGeom prst="rect">
            <a:avLst/>
          </a:prstGeom>
        </p:spPr>
        <p:txBody>
          <a:bodyPr wrap="square">
            <a:spAutoFit/>
          </a:bodyPr>
          <a:lstStyle/>
          <a:p>
            <a:r>
              <a:rPr lang="en-US" altLang="zh-CN" sz="1600" b="0" dirty="0" smtClean="0">
                <a:latin typeface="+mn-ea"/>
              </a:rPr>
              <a:t>     </a:t>
            </a:r>
            <a:endParaRPr lang="en-US" altLang="zh-CN" sz="1600" b="0" dirty="0" smtClean="0">
              <a:latin typeface="+mn-ea"/>
            </a:endParaRPr>
          </a:p>
          <a:p>
            <a:endParaRPr lang="en-US" altLang="zh-CN" b="0" dirty="0" smtClean="0">
              <a:latin typeface="+mn-ea"/>
            </a:endParaRPr>
          </a:p>
        </p:txBody>
      </p:sp>
      <p:sp>
        <p:nvSpPr>
          <p:cNvPr id="6" name="TextBox 5"/>
          <p:cNvSpPr txBox="1"/>
          <p:nvPr/>
        </p:nvSpPr>
        <p:spPr bwMode="auto">
          <a:xfrm>
            <a:off x="936179" y="899990"/>
            <a:ext cx="8856984" cy="2246769"/>
          </a:xfrm>
          <a:prstGeom prst="rect">
            <a:avLst/>
          </a:prstGeom>
          <a:noFill/>
          <a:ln w="9525">
            <a:noFill/>
            <a:miter lim="800000"/>
          </a:ln>
        </p:spPr>
        <p:txBody>
          <a:bodyPr wrap="square" rtlCol="0">
            <a:spAutoFit/>
          </a:bodyPr>
          <a:lstStyle/>
          <a:p>
            <a:r>
              <a:rPr lang="en-US" altLang="zh-CN" sz="2000" b="0" dirty="0" smtClean="0">
                <a:latin typeface="微软雅黑" panose="020B0503020204020204" pitchFamily="34" charset="-122"/>
                <a:ea typeface="微软雅黑" panose="020B0503020204020204" pitchFamily="34" charset="-122"/>
              </a:rPr>
              <a:t>3.2</a:t>
            </a:r>
            <a:r>
              <a:rPr lang="en-US" altLang="zh-CN" sz="2800" b="0" dirty="0" smtClean="0">
                <a:latin typeface="微软雅黑" panose="020B0503020204020204" pitchFamily="34" charset="-122"/>
                <a:ea typeface="微软雅黑" panose="020B0503020204020204" pitchFamily="34" charset="-122"/>
              </a:rPr>
              <a:t>  </a:t>
            </a:r>
            <a:r>
              <a:rPr lang="zh-CN" altLang="en-US" sz="2000" b="0" dirty="0" smtClean="0">
                <a:latin typeface="微软雅黑" panose="020B0503020204020204" pitchFamily="34" charset="-122"/>
                <a:ea typeface="微软雅黑" panose="020B0503020204020204" pitchFamily="34" charset="-122"/>
              </a:rPr>
              <a:t>户外顺光</a:t>
            </a:r>
            <a:r>
              <a:rPr lang="en-US" altLang="zh-CN" sz="2000" b="0" dirty="0" smtClean="0">
                <a:latin typeface="微软雅黑" panose="020B0503020204020204" pitchFamily="34" charset="-122"/>
                <a:ea typeface="微软雅黑" panose="020B0503020204020204" pitchFamily="34" charset="-122"/>
              </a:rPr>
              <a:t>_</a:t>
            </a:r>
            <a:r>
              <a:rPr lang="zh-CN" altLang="en-US" sz="2000" b="0" dirty="0" smtClean="0">
                <a:latin typeface="微软雅黑" panose="020B0503020204020204" pitchFamily="34" charset="-122"/>
                <a:ea typeface="微软雅黑" panose="020B0503020204020204" pitchFamily="34" charset="-122"/>
              </a:rPr>
              <a:t>人物</a:t>
            </a:r>
            <a:endParaRPr lang="en-US" altLang="zh-CN" sz="2000" b="0" dirty="0" smtClean="0">
              <a:latin typeface="微软雅黑" panose="020B0503020204020204" pitchFamily="34" charset="-122"/>
              <a:ea typeface="微软雅黑" panose="020B0503020204020204" pitchFamily="34" charset="-122"/>
            </a:endParaRPr>
          </a:p>
          <a:p>
            <a:r>
              <a:rPr lang="en-US" altLang="zh-CN" sz="2800" b="0" dirty="0" smtClean="0">
                <a:latin typeface="微软雅黑" panose="020B0503020204020204" pitchFamily="34" charset="-122"/>
                <a:ea typeface="微软雅黑" panose="020B0503020204020204" pitchFamily="34" charset="-122"/>
              </a:rPr>
              <a:t>  </a:t>
            </a:r>
            <a:endParaRPr lang="en-US" altLang="zh-CN" sz="2800" b="0" dirty="0" smtClean="0">
              <a:latin typeface="微软雅黑" panose="020B0503020204020204" pitchFamily="34" charset="-122"/>
              <a:ea typeface="微软雅黑" panose="020B0503020204020204" pitchFamily="34" charset="-122"/>
            </a:endParaRPr>
          </a:p>
          <a:p>
            <a:endParaRPr lang="zh-CN" altLang="en-US" sz="2800" dirty="0" smtClean="0">
              <a:ln w="18415" cmpd="sng">
                <a:noFill/>
                <a:prstDash val="solid"/>
              </a:ln>
              <a:effectLst>
                <a:outerShdw blurRad="63500" dir="3600000" algn="tl" rotWithShape="0">
                  <a:srgbClr val="000000">
                    <a:alpha val="70000"/>
                  </a:srgbClr>
                </a:outerShdw>
              </a:effectLst>
            </a:endParaRPr>
          </a:p>
          <a:p>
            <a:r>
              <a:rPr lang="en-US" altLang="zh-CN" sz="2000" dirty="0" smtClean="0">
                <a:latin typeface="楷体" pitchFamily="49" charset="-122"/>
                <a:ea typeface="楷体" pitchFamily="49" charset="-122"/>
              </a:rPr>
              <a:t>    </a:t>
            </a:r>
            <a:endParaRPr lang="en-US" altLang="zh-CN" sz="2800" b="0" dirty="0" smtClean="0">
              <a:latin typeface="微软雅黑" panose="020B0503020204020204" pitchFamily="34" charset="-122"/>
              <a:ea typeface="微软雅黑" panose="020B0503020204020204" pitchFamily="34" charset="-122"/>
            </a:endParaRPr>
          </a:p>
          <a:p>
            <a:r>
              <a:rPr lang="en-US" altLang="zh-CN" sz="3600" dirty="0" smtClean="0">
                <a:latin typeface="微软雅黑" panose="020B0503020204020204" pitchFamily="34" charset="-122"/>
                <a:ea typeface="微软雅黑" panose="020B0503020204020204" pitchFamily="34" charset="-122"/>
              </a:rPr>
              <a:t>      </a:t>
            </a:r>
            <a:endParaRPr lang="zh-CN" altLang="en-US" sz="3600" dirty="0">
              <a:latin typeface="微软雅黑" panose="020B0503020204020204" pitchFamily="34" charset="-122"/>
              <a:ea typeface="微软雅黑" panose="020B0503020204020204" pitchFamily="34" charset="-122"/>
            </a:endParaRPr>
          </a:p>
        </p:txBody>
      </p:sp>
      <p:pic>
        <p:nvPicPr>
          <p:cNvPr id="7" name="图片 6" descr="20171024_121745.jpg"/>
          <p:cNvPicPr>
            <a:picLocks noChangeAspect="1"/>
          </p:cNvPicPr>
          <p:nvPr/>
        </p:nvPicPr>
        <p:blipFill>
          <a:blip r:embed="rId1" cstate="print"/>
          <a:stretch>
            <a:fillRect/>
          </a:stretch>
        </p:blipFill>
        <p:spPr>
          <a:xfrm>
            <a:off x="1872283" y="1404045"/>
            <a:ext cx="2700000" cy="3600000"/>
          </a:xfrm>
          <a:prstGeom prst="rect">
            <a:avLst/>
          </a:prstGeom>
        </p:spPr>
      </p:pic>
      <p:pic>
        <p:nvPicPr>
          <p:cNvPr id="9" name="图片 8" descr="IMG_20171024_135313.jpg"/>
          <p:cNvPicPr>
            <a:picLocks noChangeAspect="1"/>
          </p:cNvPicPr>
          <p:nvPr/>
        </p:nvPicPr>
        <p:blipFill>
          <a:blip r:embed="rId2" cstate="print"/>
          <a:stretch>
            <a:fillRect/>
          </a:stretch>
        </p:blipFill>
        <p:spPr>
          <a:xfrm>
            <a:off x="4896619" y="1404045"/>
            <a:ext cx="2700000" cy="3600000"/>
          </a:xfrm>
          <a:prstGeom prst="rect">
            <a:avLst/>
          </a:prstGeom>
        </p:spPr>
      </p:pic>
      <p:sp>
        <p:nvSpPr>
          <p:cNvPr id="11" name="TextBox 10"/>
          <p:cNvSpPr txBox="1"/>
          <p:nvPr/>
        </p:nvSpPr>
        <p:spPr bwMode="auto">
          <a:xfrm>
            <a:off x="1080195" y="5436493"/>
            <a:ext cx="1944216" cy="307777"/>
          </a:xfrm>
          <a:prstGeom prst="rect">
            <a:avLst/>
          </a:prstGeom>
          <a:noFill/>
          <a:ln w="9525">
            <a:noFill/>
            <a:miter lim="800000"/>
          </a:ln>
        </p:spPr>
        <p:txBody>
          <a:bodyPr wrap="square" rtlCol="0">
            <a:spAutoFit/>
          </a:bodyPr>
          <a:lstStyle/>
          <a:p>
            <a:endParaRPr lang="zh-CN" altLang="en-US" sz="1400" dirty="0">
              <a:latin typeface="微软雅黑" panose="020B0503020204020204" pitchFamily="34" charset="-122"/>
              <a:ea typeface="微软雅黑" panose="020B0503020204020204" pitchFamily="34" charset="-122"/>
            </a:endParaRPr>
          </a:p>
        </p:txBody>
      </p:sp>
      <p:sp>
        <p:nvSpPr>
          <p:cNvPr id="12" name="TextBox 11"/>
          <p:cNvSpPr txBox="1"/>
          <p:nvPr/>
        </p:nvSpPr>
        <p:spPr bwMode="auto">
          <a:xfrm>
            <a:off x="720155" y="5076453"/>
            <a:ext cx="9361040" cy="584775"/>
          </a:xfrm>
          <a:prstGeom prst="rect">
            <a:avLst/>
          </a:prstGeom>
          <a:noFill/>
          <a:ln w="9525">
            <a:noFill/>
            <a:miter lim="800000"/>
          </a:ln>
        </p:spPr>
        <p:txBody>
          <a:bodyPr wrap="square" rtlCol="0">
            <a:spAutoFit/>
          </a:bodyPr>
          <a:lstStyle/>
          <a:p>
            <a:r>
              <a:rPr lang="en-US" altLang="zh-CN" sz="1600" b="0" dirty="0" smtClean="0">
                <a:solidFill>
                  <a:srgbClr val="00B050"/>
                </a:solidFill>
                <a:latin typeface="微软雅黑" panose="020B0503020204020204" pitchFamily="34" charset="-122"/>
                <a:ea typeface="微软雅黑" panose="020B0503020204020204" pitchFamily="34" charset="-122"/>
              </a:rPr>
              <a:t>1.</a:t>
            </a:r>
            <a:r>
              <a:rPr lang="zh-CN" altLang="en-US" sz="1600" b="0" dirty="0" smtClean="0">
                <a:solidFill>
                  <a:srgbClr val="00B050"/>
                </a:solidFill>
                <a:latin typeface="微软雅黑" panose="020B0503020204020204" pitchFamily="34" charset="-122"/>
                <a:ea typeface="微软雅黑" panose="020B0503020204020204" pitchFamily="34" charset="-122"/>
              </a:rPr>
              <a:t>色彩还原性、色彩饱和度、自动白平衡</a:t>
            </a:r>
            <a:r>
              <a:rPr lang="zh-CN" altLang="en-US" sz="1600" b="0" dirty="0" smtClean="0">
                <a:latin typeface="微软雅黑" panose="020B0503020204020204" pitchFamily="34" charset="-122"/>
                <a:ea typeface="微软雅黑" panose="020B0503020204020204" pitchFamily="34" charset="-122"/>
              </a:rPr>
              <a:t>：测试机脸部偏红，色彩还原性稍差</a:t>
            </a:r>
            <a:endParaRPr lang="en-US" altLang="zh-CN" sz="1600" b="0" dirty="0" smtClean="0">
              <a:latin typeface="微软雅黑" panose="020B0503020204020204" pitchFamily="34" charset="-122"/>
              <a:ea typeface="微软雅黑" panose="020B0503020204020204" pitchFamily="34" charset="-122"/>
            </a:endParaRPr>
          </a:p>
          <a:p>
            <a:r>
              <a:rPr lang="en-US" altLang="zh-CN" sz="1600" b="0" dirty="0" smtClean="0">
                <a:solidFill>
                  <a:srgbClr val="00B050"/>
                </a:solidFill>
                <a:latin typeface="微软雅黑" panose="020B0503020204020204" pitchFamily="34" charset="-122"/>
                <a:ea typeface="微软雅黑" panose="020B0503020204020204" pitchFamily="34" charset="-122"/>
              </a:rPr>
              <a:t>2.</a:t>
            </a:r>
            <a:r>
              <a:rPr lang="zh-CN" altLang="en-US" sz="1600" b="0" dirty="0" smtClean="0">
                <a:solidFill>
                  <a:srgbClr val="00B050"/>
                </a:solidFill>
                <a:latin typeface="微软雅黑" panose="020B0503020204020204" pitchFamily="34" charset="-122"/>
                <a:ea typeface="微软雅黑" panose="020B0503020204020204" pitchFamily="34" charset="-122"/>
              </a:rPr>
              <a:t>清晰度和锐利度：</a:t>
            </a:r>
            <a:r>
              <a:rPr lang="zh-CN" altLang="en-US" sz="1600" b="0" dirty="0" smtClean="0">
                <a:latin typeface="微软雅黑" panose="020B0503020204020204" pitchFamily="34" charset="-122"/>
                <a:ea typeface="微软雅黑" panose="020B0503020204020204" pitchFamily="34" charset="-122"/>
              </a:rPr>
              <a:t>测试机轮廓不够清晰</a:t>
            </a:r>
            <a:endParaRPr lang="zh-CN" altLang="en-US" sz="1600" b="0"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85925" y="193040"/>
            <a:ext cx="8229600" cy="924560"/>
          </a:xfrm>
          <a:prstGeom prst="rect">
            <a:avLst/>
          </a:prstGeom>
          <a:noFill/>
          <a:ln w="9525">
            <a:noFill/>
            <a:miter lim="800000"/>
          </a:ln>
          <a:effectLst/>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80604020202020204" charset="0"/>
                <a:ea typeface="SimSun" charset="-122"/>
              </a:defRPr>
            </a:lvl2pPr>
            <a:lvl3pPr algn="ctr" rtl="0" eaLnBrk="1" fontAlgn="base" hangingPunct="1">
              <a:spcBef>
                <a:spcPct val="0"/>
              </a:spcBef>
              <a:spcAft>
                <a:spcPct val="0"/>
              </a:spcAft>
              <a:defRPr sz="4400">
                <a:solidFill>
                  <a:schemeClr val="tx2"/>
                </a:solidFill>
                <a:latin typeface="Arial" panose="02080604020202020204" charset="0"/>
                <a:ea typeface="SimSun" charset="-122"/>
              </a:defRPr>
            </a:lvl3pPr>
            <a:lvl4pPr algn="ctr" rtl="0" eaLnBrk="1" fontAlgn="base" hangingPunct="1">
              <a:spcBef>
                <a:spcPct val="0"/>
              </a:spcBef>
              <a:spcAft>
                <a:spcPct val="0"/>
              </a:spcAft>
              <a:defRPr sz="4400">
                <a:solidFill>
                  <a:schemeClr val="tx2"/>
                </a:solidFill>
                <a:latin typeface="Arial" panose="02080604020202020204" charset="0"/>
                <a:ea typeface="SimSun" charset="-122"/>
              </a:defRPr>
            </a:lvl4pPr>
            <a:lvl5pPr algn="ctr" rtl="0" eaLnBrk="1" fontAlgn="base" hangingPunct="1">
              <a:spcBef>
                <a:spcPct val="0"/>
              </a:spcBef>
              <a:spcAft>
                <a:spcPct val="0"/>
              </a:spcAft>
              <a:defRPr sz="4400">
                <a:solidFill>
                  <a:schemeClr val="tx2"/>
                </a:solidFill>
                <a:latin typeface="Arial" panose="02080604020202020204" charset="0"/>
                <a:ea typeface="SimSun" charset="-122"/>
              </a:defRPr>
            </a:lvl5pPr>
            <a:lvl6pPr marL="457200" algn="ctr" rtl="0" eaLnBrk="1" fontAlgn="base" hangingPunct="1">
              <a:spcBef>
                <a:spcPct val="0"/>
              </a:spcBef>
              <a:spcAft>
                <a:spcPct val="0"/>
              </a:spcAft>
              <a:defRPr sz="4400">
                <a:solidFill>
                  <a:schemeClr val="tx2"/>
                </a:solidFill>
                <a:latin typeface="Arial" panose="02080604020202020204" charset="0"/>
                <a:ea typeface="SimSun" charset="-122"/>
              </a:defRPr>
            </a:lvl6pPr>
            <a:lvl7pPr marL="914400" algn="ctr" rtl="0" eaLnBrk="1" fontAlgn="base" hangingPunct="1">
              <a:spcBef>
                <a:spcPct val="0"/>
              </a:spcBef>
              <a:spcAft>
                <a:spcPct val="0"/>
              </a:spcAft>
              <a:defRPr sz="4400">
                <a:solidFill>
                  <a:schemeClr val="tx2"/>
                </a:solidFill>
                <a:latin typeface="Arial" panose="02080604020202020204" charset="0"/>
                <a:ea typeface="SimSun" charset="-122"/>
              </a:defRPr>
            </a:lvl7pPr>
            <a:lvl8pPr marL="1371600" algn="ctr" rtl="0" eaLnBrk="1" fontAlgn="base" hangingPunct="1">
              <a:spcBef>
                <a:spcPct val="0"/>
              </a:spcBef>
              <a:spcAft>
                <a:spcPct val="0"/>
              </a:spcAft>
              <a:defRPr sz="4400">
                <a:solidFill>
                  <a:schemeClr val="tx2"/>
                </a:solidFill>
                <a:latin typeface="Arial" panose="02080604020202020204" charset="0"/>
                <a:ea typeface="SimSun" charset="-122"/>
              </a:defRPr>
            </a:lvl8pPr>
            <a:lvl9pPr marL="1828800" algn="ctr" rtl="0" eaLnBrk="1" fontAlgn="base" hangingPunct="1">
              <a:spcBef>
                <a:spcPct val="0"/>
              </a:spcBef>
              <a:spcAft>
                <a:spcPct val="0"/>
              </a:spcAft>
              <a:defRPr sz="4400">
                <a:solidFill>
                  <a:schemeClr val="tx2"/>
                </a:solidFill>
                <a:latin typeface="Arial" panose="02080604020202020204" charset="0"/>
                <a:ea typeface="SimSun" charset="-122"/>
              </a:defRPr>
            </a:lvl9pPr>
          </a:lstStyle>
          <a:p>
            <a:pPr algn="l"/>
            <a:endParaRPr lang="zh-CN" altLang="en-US" dirty="0">
              <a:latin typeface="+mj-ea"/>
            </a:endParaRPr>
          </a:p>
        </p:txBody>
      </p:sp>
      <p:sp>
        <p:nvSpPr>
          <p:cNvPr id="3" name="矩形 2"/>
          <p:cNvSpPr/>
          <p:nvPr/>
        </p:nvSpPr>
        <p:spPr>
          <a:xfrm>
            <a:off x="1224211" y="1476053"/>
            <a:ext cx="7920879" cy="615553"/>
          </a:xfrm>
          <a:prstGeom prst="rect">
            <a:avLst/>
          </a:prstGeom>
        </p:spPr>
        <p:txBody>
          <a:bodyPr wrap="square">
            <a:spAutoFit/>
          </a:bodyPr>
          <a:lstStyle/>
          <a:p>
            <a:r>
              <a:rPr lang="en-US" altLang="zh-CN" sz="1600" b="0" dirty="0" smtClean="0">
                <a:latin typeface="+mn-ea"/>
              </a:rPr>
              <a:t>     </a:t>
            </a:r>
            <a:endParaRPr lang="en-US" altLang="zh-CN" sz="1600" b="0" dirty="0" smtClean="0">
              <a:latin typeface="+mn-ea"/>
            </a:endParaRPr>
          </a:p>
          <a:p>
            <a:endParaRPr lang="en-US" altLang="zh-CN" b="0" dirty="0" smtClean="0">
              <a:latin typeface="+mn-ea"/>
            </a:endParaRPr>
          </a:p>
        </p:txBody>
      </p:sp>
      <p:sp>
        <p:nvSpPr>
          <p:cNvPr id="6" name="TextBox 5"/>
          <p:cNvSpPr txBox="1"/>
          <p:nvPr/>
        </p:nvSpPr>
        <p:spPr bwMode="auto">
          <a:xfrm>
            <a:off x="936179" y="899990"/>
            <a:ext cx="8856984" cy="2246769"/>
          </a:xfrm>
          <a:prstGeom prst="rect">
            <a:avLst/>
          </a:prstGeom>
          <a:noFill/>
          <a:ln w="9525">
            <a:noFill/>
            <a:miter lim="800000"/>
          </a:ln>
        </p:spPr>
        <p:txBody>
          <a:bodyPr wrap="square" rtlCol="0">
            <a:spAutoFit/>
          </a:bodyPr>
          <a:lstStyle/>
          <a:p>
            <a:r>
              <a:rPr lang="en-US" altLang="zh-CN" sz="2000" b="0" dirty="0" smtClean="0">
                <a:latin typeface="微软雅黑" panose="020B0503020204020204" pitchFamily="34" charset="-122"/>
                <a:ea typeface="微软雅黑" panose="020B0503020204020204" pitchFamily="34" charset="-122"/>
              </a:rPr>
              <a:t>3.3</a:t>
            </a:r>
            <a:r>
              <a:rPr lang="en-US" altLang="zh-CN" sz="2800" b="0" dirty="0" smtClean="0">
                <a:latin typeface="微软雅黑" panose="020B0503020204020204" pitchFamily="34" charset="-122"/>
                <a:ea typeface="微软雅黑" panose="020B0503020204020204" pitchFamily="34" charset="-122"/>
              </a:rPr>
              <a:t>  </a:t>
            </a:r>
            <a:r>
              <a:rPr lang="zh-CN" altLang="en-US" sz="2000" b="0" dirty="0" smtClean="0">
                <a:latin typeface="微软雅黑" panose="020B0503020204020204" pitchFamily="34" charset="-122"/>
                <a:ea typeface="微软雅黑" panose="020B0503020204020204" pitchFamily="34" charset="-122"/>
              </a:rPr>
              <a:t>户外逆光</a:t>
            </a:r>
            <a:r>
              <a:rPr lang="en-US" altLang="zh-CN" sz="2000" b="0" dirty="0" smtClean="0">
                <a:latin typeface="微软雅黑" panose="020B0503020204020204" pitchFamily="34" charset="-122"/>
                <a:ea typeface="微软雅黑" panose="020B0503020204020204" pitchFamily="34" charset="-122"/>
              </a:rPr>
              <a:t>_</a:t>
            </a:r>
            <a:r>
              <a:rPr lang="zh-CN" altLang="en-US" sz="2000" b="0" dirty="0" smtClean="0">
                <a:latin typeface="微软雅黑" panose="020B0503020204020204" pitchFamily="34" charset="-122"/>
                <a:ea typeface="微软雅黑" panose="020B0503020204020204" pitchFamily="34" charset="-122"/>
              </a:rPr>
              <a:t>人物</a:t>
            </a:r>
            <a:endParaRPr lang="en-US" altLang="zh-CN" sz="2000" b="0" dirty="0" smtClean="0">
              <a:latin typeface="微软雅黑" panose="020B0503020204020204" pitchFamily="34" charset="-122"/>
              <a:ea typeface="微软雅黑" panose="020B0503020204020204" pitchFamily="34" charset="-122"/>
            </a:endParaRPr>
          </a:p>
          <a:p>
            <a:r>
              <a:rPr lang="en-US" altLang="zh-CN" sz="2800" b="0" dirty="0" smtClean="0">
                <a:latin typeface="微软雅黑" panose="020B0503020204020204" pitchFamily="34" charset="-122"/>
                <a:ea typeface="微软雅黑" panose="020B0503020204020204" pitchFamily="34" charset="-122"/>
              </a:rPr>
              <a:t>  </a:t>
            </a:r>
            <a:endParaRPr lang="en-US" altLang="zh-CN" sz="2800" b="0" dirty="0" smtClean="0">
              <a:latin typeface="微软雅黑" panose="020B0503020204020204" pitchFamily="34" charset="-122"/>
              <a:ea typeface="微软雅黑" panose="020B0503020204020204" pitchFamily="34" charset="-122"/>
            </a:endParaRPr>
          </a:p>
          <a:p>
            <a:endParaRPr lang="zh-CN" altLang="en-US" sz="2800" dirty="0" smtClean="0">
              <a:ln w="18415" cmpd="sng">
                <a:noFill/>
                <a:prstDash val="solid"/>
              </a:ln>
              <a:effectLst>
                <a:outerShdw blurRad="63500" dir="3600000" algn="tl" rotWithShape="0">
                  <a:srgbClr val="000000">
                    <a:alpha val="70000"/>
                  </a:srgbClr>
                </a:outerShdw>
              </a:effectLst>
            </a:endParaRPr>
          </a:p>
          <a:p>
            <a:r>
              <a:rPr lang="en-US" altLang="zh-CN" sz="2000" dirty="0" smtClean="0">
                <a:latin typeface="楷体" pitchFamily="49" charset="-122"/>
                <a:ea typeface="楷体" pitchFamily="49" charset="-122"/>
              </a:rPr>
              <a:t>    </a:t>
            </a:r>
            <a:endParaRPr lang="en-US" altLang="zh-CN" sz="2800" b="0" dirty="0" smtClean="0">
              <a:latin typeface="微软雅黑" panose="020B0503020204020204" pitchFamily="34" charset="-122"/>
              <a:ea typeface="微软雅黑" panose="020B0503020204020204" pitchFamily="34" charset="-122"/>
            </a:endParaRPr>
          </a:p>
          <a:p>
            <a:r>
              <a:rPr lang="en-US" altLang="zh-CN" sz="3600" dirty="0" smtClean="0">
                <a:latin typeface="微软雅黑" panose="020B0503020204020204" pitchFamily="34" charset="-122"/>
                <a:ea typeface="微软雅黑" panose="020B0503020204020204" pitchFamily="34" charset="-122"/>
              </a:rPr>
              <a:t>      </a:t>
            </a:r>
            <a:endParaRPr lang="zh-CN" altLang="en-US" sz="3600" dirty="0">
              <a:latin typeface="微软雅黑" panose="020B0503020204020204" pitchFamily="34" charset="-122"/>
              <a:ea typeface="微软雅黑" panose="020B0503020204020204" pitchFamily="34" charset="-122"/>
            </a:endParaRPr>
          </a:p>
        </p:txBody>
      </p:sp>
      <p:pic>
        <p:nvPicPr>
          <p:cNvPr id="7" name="图片 6" descr="20171024_121745.jpg"/>
          <p:cNvPicPr>
            <a:picLocks noChangeAspect="1"/>
          </p:cNvPicPr>
          <p:nvPr/>
        </p:nvPicPr>
        <p:blipFill>
          <a:blip r:embed="rId1" cstate="print"/>
          <a:stretch>
            <a:fillRect/>
          </a:stretch>
        </p:blipFill>
        <p:spPr>
          <a:xfrm>
            <a:off x="1872283" y="1404045"/>
            <a:ext cx="2700000" cy="3600000"/>
          </a:xfrm>
          <a:prstGeom prst="rect">
            <a:avLst/>
          </a:prstGeom>
        </p:spPr>
      </p:pic>
      <p:pic>
        <p:nvPicPr>
          <p:cNvPr id="9" name="图片 8" descr="IMG_20171024_135313.jpg"/>
          <p:cNvPicPr>
            <a:picLocks noChangeAspect="1"/>
          </p:cNvPicPr>
          <p:nvPr/>
        </p:nvPicPr>
        <p:blipFill>
          <a:blip r:embed="rId2" cstate="print"/>
          <a:stretch>
            <a:fillRect/>
          </a:stretch>
        </p:blipFill>
        <p:spPr>
          <a:xfrm>
            <a:off x="4896619" y="1404045"/>
            <a:ext cx="2700000" cy="3600000"/>
          </a:xfrm>
          <a:prstGeom prst="rect">
            <a:avLst/>
          </a:prstGeom>
        </p:spPr>
      </p:pic>
      <p:sp>
        <p:nvSpPr>
          <p:cNvPr id="11" name="TextBox 10"/>
          <p:cNvSpPr txBox="1"/>
          <p:nvPr/>
        </p:nvSpPr>
        <p:spPr bwMode="auto">
          <a:xfrm>
            <a:off x="1080195" y="5436493"/>
            <a:ext cx="1944216" cy="307777"/>
          </a:xfrm>
          <a:prstGeom prst="rect">
            <a:avLst/>
          </a:prstGeom>
          <a:noFill/>
          <a:ln w="9525">
            <a:noFill/>
            <a:miter lim="800000"/>
          </a:ln>
        </p:spPr>
        <p:txBody>
          <a:bodyPr wrap="square" rtlCol="0">
            <a:spAutoFit/>
          </a:bodyPr>
          <a:lstStyle/>
          <a:p>
            <a:endParaRPr lang="zh-CN" altLang="en-US" sz="1400" dirty="0">
              <a:latin typeface="微软雅黑" panose="020B0503020204020204" pitchFamily="34" charset="-122"/>
              <a:ea typeface="微软雅黑" panose="020B0503020204020204" pitchFamily="34" charset="-122"/>
            </a:endParaRPr>
          </a:p>
        </p:txBody>
      </p:sp>
      <p:sp>
        <p:nvSpPr>
          <p:cNvPr id="12" name="TextBox 11"/>
          <p:cNvSpPr txBox="1"/>
          <p:nvPr/>
        </p:nvSpPr>
        <p:spPr bwMode="auto">
          <a:xfrm>
            <a:off x="720155" y="5076453"/>
            <a:ext cx="9361040" cy="830997"/>
          </a:xfrm>
          <a:prstGeom prst="rect">
            <a:avLst/>
          </a:prstGeom>
          <a:noFill/>
          <a:ln w="9525">
            <a:noFill/>
            <a:miter lim="800000"/>
          </a:ln>
        </p:spPr>
        <p:txBody>
          <a:bodyPr wrap="square" rtlCol="0">
            <a:spAutoFit/>
          </a:bodyPr>
          <a:lstStyle/>
          <a:p>
            <a:r>
              <a:rPr lang="en-US" altLang="zh-CN" sz="1600" b="0" dirty="0" smtClean="0">
                <a:solidFill>
                  <a:srgbClr val="00B050"/>
                </a:solidFill>
                <a:latin typeface="微软雅黑" panose="020B0503020204020204" pitchFamily="34" charset="-122"/>
                <a:ea typeface="微软雅黑" panose="020B0503020204020204" pitchFamily="34" charset="-122"/>
              </a:rPr>
              <a:t>1.</a:t>
            </a:r>
            <a:r>
              <a:rPr lang="zh-CN" altLang="en-US" sz="1600" b="0" dirty="0" smtClean="0">
                <a:solidFill>
                  <a:srgbClr val="00B050"/>
                </a:solidFill>
                <a:latin typeface="微软雅黑" panose="020B0503020204020204" pitchFamily="34" charset="-122"/>
                <a:ea typeface="微软雅黑" panose="020B0503020204020204" pitchFamily="34" charset="-122"/>
              </a:rPr>
              <a:t>色彩还原性、色彩饱和度、自动白平衡</a:t>
            </a:r>
            <a:r>
              <a:rPr lang="zh-CN" altLang="en-US" sz="1600" b="0" dirty="0" smtClean="0">
                <a:latin typeface="微软雅黑" panose="020B0503020204020204" pitchFamily="34" charset="-122"/>
                <a:ea typeface="微软雅黑" panose="020B0503020204020204" pitchFamily="34" charset="-122"/>
              </a:rPr>
              <a:t>：测试机色彩性稍差</a:t>
            </a:r>
            <a:endParaRPr lang="en-US" altLang="zh-CN" sz="1600" b="0" dirty="0" smtClean="0">
              <a:latin typeface="微软雅黑" panose="020B0503020204020204" pitchFamily="34" charset="-122"/>
              <a:ea typeface="微软雅黑" panose="020B0503020204020204" pitchFamily="34" charset="-122"/>
            </a:endParaRPr>
          </a:p>
          <a:p>
            <a:r>
              <a:rPr lang="en-US" altLang="zh-CN" sz="1600" b="0" dirty="0" smtClean="0">
                <a:solidFill>
                  <a:srgbClr val="00B050"/>
                </a:solidFill>
                <a:latin typeface="微软雅黑" panose="020B0503020204020204" pitchFamily="34" charset="-122"/>
                <a:ea typeface="微软雅黑" panose="020B0503020204020204" pitchFamily="34" charset="-122"/>
              </a:rPr>
              <a:t>2.</a:t>
            </a:r>
            <a:r>
              <a:rPr lang="zh-CN" altLang="en-US" sz="1600" b="0" dirty="0" smtClean="0">
                <a:solidFill>
                  <a:srgbClr val="00B050"/>
                </a:solidFill>
                <a:latin typeface="微软雅黑" panose="020B0503020204020204" pitchFamily="34" charset="-122"/>
                <a:ea typeface="微软雅黑" panose="020B0503020204020204" pitchFamily="34" charset="-122"/>
              </a:rPr>
              <a:t>自动曝光</a:t>
            </a:r>
            <a:r>
              <a:rPr lang="zh-CN" altLang="en-US" sz="1600" b="0" dirty="0" smtClean="0">
                <a:latin typeface="微软雅黑" panose="020B0503020204020204" pitchFamily="34" charset="-122"/>
                <a:ea typeface="微软雅黑" panose="020B0503020204020204" pitchFamily="34" charset="-122"/>
              </a:rPr>
              <a:t>：测试机过曝</a:t>
            </a:r>
            <a:endParaRPr lang="en-US" altLang="zh-CN" sz="1600" b="0" dirty="0" smtClean="0">
              <a:latin typeface="微软雅黑" panose="020B0503020204020204" pitchFamily="34" charset="-122"/>
              <a:ea typeface="微软雅黑" panose="020B0503020204020204" pitchFamily="34" charset="-122"/>
            </a:endParaRPr>
          </a:p>
          <a:p>
            <a:r>
              <a:rPr lang="en-US" altLang="zh-CN" sz="1600" b="0" dirty="0" smtClean="0">
                <a:solidFill>
                  <a:srgbClr val="00B050"/>
                </a:solidFill>
                <a:latin typeface="微软雅黑" panose="020B0503020204020204" pitchFamily="34" charset="-122"/>
                <a:ea typeface="微软雅黑" panose="020B0503020204020204" pitchFamily="34" charset="-122"/>
              </a:rPr>
              <a:t>3.</a:t>
            </a:r>
            <a:r>
              <a:rPr lang="zh-CN" altLang="en-US" sz="1600" b="0" dirty="0" smtClean="0">
                <a:solidFill>
                  <a:srgbClr val="00B050"/>
                </a:solidFill>
                <a:latin typeface="微软雅黑" panose="020B0503020204020204" pitchFamily="34" charset="-122"/>
                <a:ea typeface="微软雅黑" panose="020B0503020204020204" pitchFamily="34" charset="-122"/>
              </a:rPr>
              <a:t>清晰度和锐利度：</a:t>
            </a:r>
            <a:r>
              <a:rPr lang="zh-CN" altLang="en-US" sz="1600" b="0" dirty="0" smtClean="0">
                <a:latin typeface="微软雅黑" panose="020B0503020204020204" pitchFamily="34" charset="-122"/>
                <a:ea typeface="微软雅黑" panose="020B0503020204020204" pitchFamily="34" charset="-122"/>
              </a:rPr>
              <a:t>测试机轮廓不够清晰</a:t>
            </a:r>
            <a:endParaRPr lang="zh-CN" altLang="en-US" sz="1600" b="0"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85925" y="193040"/>
            <a:ext cx="8229600" cy="924560"/>
          </a:xfrm>
          <a:prstGeom prst="rect">
            <a:avLst/>
          </a:prstGeom>
          <a:noFill/>
          <a:ln w="9525">
            <a:noFill/>
            <a:miter lim="800000"/>
          </a:ln>
          <a:effectLst/>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80604020202020204" charset="0"/>
                <a:ea typeface="SimSun" charset="-122"/>
              </a:defRPr>
            </a:lvl2pPr>
            <a:lvl3pPr algn="ctr" rtl="0" eaLnBrk="1" fontAlgn="base" hangingPunct="1">
              <a:spcBef>
                <a:spcPct val="0"/>
              </a:spcBef>
              <a:spcAft>
                <a:spcPct val="0"/>
              </a:spcAft>
              <a:defRPr sz="4400">
                <a:solidFill>
                  <a:schemeClr val="tx2"/>
                </a:solidFill>
                <a:latin typeface="Arial" panose="02080604020202020204" charset="0"/>
                <a:ea typeface="SimSun" charset="-122"/>
              </a:defRPr>
            </a:lvl3pPr>
            <a:lvl4pPr algn="ctr" rtl="0" eaLnBrk="1" fontAlgn="base" hangingPunct="1">
              <a:spcBef>
                <a:spcPct val="0"/>
              </a:spcBef>
              <a:spcAft>
                <a:spcPct val="0"/>
              </a:spcAft>
              <a:defRPr sz="4400">
                <a:solidFill>
                  <a:schemeClr val="tx2"/>
                </a:solidFill>
                <a:latin typeface="Arial" panose="02080604020202020204" charset="0"/>
                <a:ea typeface="SimSun" charset="-122"/>
              </a:defRPr>
            </a:lvl4pPr>
            <a:lvl5pPr algn="ctr" rtl="0" eaLnBrk="1" fontAlgn="base" hangingPunct="1">
              <a:spcBef>
                <a:spcPct val="0"/>
              </a:spcBef>
              <a:spcAft>
                <a:spcPct val="0"/>
              </a:spcAft>
              <a:defRPr sz="4400">
                <a:solidFill>
                  <a:schemeClr val="tx2"/>
                </a:solidFill>
                <a:latin typeface="Arial" panose="02080604020202020204" charset="0"/>
                <a:ea typeface="SimSun" charset="-122"/>
              </a:defRPr>
            </a:lvl5pPr>
            <a:lvl6pPr marL="457200" algn="ctr" rtl="0" eaLnBrk="1" fontAlgn="base" hangingPunct="1">
              <a:spcBef>
                <a:spcPct val="0"/>
              </a:spcBef>
              <a:spcAft>
                <a:spcPct val="0"/>
              </a:spcAft>
              <a:defRPr sz="4400">
                <a:solidFill>
                  <a:schemeClr val="tx2"/>
                </a:solidFill>
                <a:latin typeface="Arial" panose="02080604020202020204" charset="0"/>
                <a:ea typeface="SimSun" charset="-122"/>
              </a:defRPr>
            </a:lvl6pPr>
            <a:lvl7pPr marL="914400" algn="ctr" rtl="0" eaLnBrk="1" fontAlgn="base" hangingPunct="1">
              <a:spcBef>
                <a:spcPct val="0"/>
              </a:spcBef>
              <a:spcAft>
                <a:spcPct val="0"/>
              </a:spcAft>
              <a:defRPr sz="4400">
                <a:solidFill>
                  <a:schemeClr val="tx2"/>
                </a:solidFill>
                <a:latin typeface="Arial" panose="02080604020202020204" charset="0"/>
                <a:ea typeface="SimSun" charset="-122"/>
              </a:defRPr>
            </a:lvl7pPr>
            <a:lvl8pPr marL="1371600" algn="ctr" rtl="0" eaLnBrk="1" fontAlgn="base" hangingPunct="1">
              <a:spcBef>
                <a:spcPct val="0"/>
              </a:spcBef>
              <a:spcAft>
                <a:spcPct val="0"/>
              </a:spcAft>
              <a:defRPr sz="4400">
                <a:solidFill>
                  <a:schemeClr val="tx2"/>
                </a:solidFill>
                <a:latin typeface="Arial" panose="02080604020202020204" charset="0"/>
                <a:ea typeface="SimSun" charset="-122"/>
              </a:defRPr>
            </a:lvl8pPr>
            <a:lvl9pPr marL="1828800" algn="ctr" rtl="0" eaLnBrk="1" fontAlgn="base" hangingPunct="1">
              <a:spcBef>
                <a:spcPct val="0"/>
              </a:spcBef>
              <a:spcAft>
                <a:spcPct val="0"/>
              </a:spcAft>
              <a:defRPr sz="4400">
                <a:solidFill>
                  <a:schemeClr val="tx2"/>
                </a:solidFill>
                <a:latin typeface="Arial" panose="02080604020202020204" charset="0"/>
                <a:ea typeface="SimSun" charset="-122"/>
              </a:defRPr>
            </a:lvl9pPr>
          </a:lstStyle>
          <a:p>
            <a:pPr algn="l"/>
            <a:endParaRPr lang="zh-CN" altLang="en-US" dirty="0">
              <a:latin typeface="+mj-ea"/>
            </a:endParaRPr>
          </a:p>
        </p:txBody>
      </p:sp>
      <p:sp>
        <p:nvSpPr>
          <p:cNvPr id="3" name="矩形 2"/>
          <p:cNvSpPr/>
          <p:nvPr/>
        </p:nvSpPr>
        <p:spPr>
          <a:xfrm>
            <a:off x="1224211" y="1476053"/>
            <a:ext cx="7920879" cy="615553"/>
          </a:xfrm>
          <a:prstGeom prst="rect">
            <a:avLst/>
          </a:prstGeom>
        </p:spPr>
        <p:txBody>
          <a:bodyPr wrap="square">
            <a:spAutoFit/>
          </a:bodyPr>
          <a:lstStyle/>
          <a:p>
            <a:r>
              <a:rPr lang="en-US" altLang="zh-CN" sz="1600" b="0" dirty="0" smtClean="0">
                <a:latin typeface="+mn-ea"/>
              </a:rPr>
              <a:t>     </a:t>
            </a:r>
            <a:endParaRPr lang="en-US" altLang="zh-CN" sz="1600" b="0" dirty="0" smtClean="0">
              <a:latin typeface="+mn-ea"/>
            </a:endParaRPr>
          </a:p>
          <a:p>
            <a:endParaRPr lang="en-US" altLang="zh-CN" b="0" dirty="0" smtClean="0">
              <a:latin typeface="+mn-ea"/>
            </a:endParaRPr>
          </a:p>
        </p:txBody>
      </p:sp>
      <p:sp>
        <p:nvSpPr>
          <p:cNvPr id="6" name="TextBox 5"/>
          <p:cNvSpPr txBox="1"/>
          <p:nvPr/>
        </p:nvSpPr>
        <p:spPr bwMode="auto">
          <a:xfrm>
            <a:off x="936179" y="899990"/>
            <a:ext cx="8856984" cy="2123658"/>
          </a:xfrm>
          <a:prstGeom prst="rect">
            <a:avLst/>
          </a:prstGeom>
          <a:noFill/>
          <a:ln w="9525">
            <a:noFill/>
            <a:miter lim="800000"/>
          </a:ln>
        </p:spPr>
        <p:txBody>
          <a:bodyPr wrap="square" rtlCol="0">
            <a:spAutoFit/>
          </a:bodyPr>
          <a:lstStyle/>
          <a:p>
            <a:r>
              <a:rPr lang="en-US" altLang="zh-CN" sz="2000" b="0" dirty="0" smtClean="0">
                <a:latin typeface="微软雅黑" panose="020B0503020204020204" pitchFamily="34" charset="-122"/>
                <a:ea typeface="微软雅黑" panose="020B0503020204020204" pitchFamily="34" charset="-122"/>
              </a:rPr>
              <a:t>3.4  </a:t>
            </a:r>
            <a:r>
              <a:rPr lang="zh-CN" altLang="en-US" sz="2000" b="0" dirty="0" smtClean="0">
                <a:latin typeface="微软雅黑" panose="020B0503020204020204" pitchFamily="34" charset="-122"/>
                <a:ea typeface="微软雅黑" panose="020B0503020204020204" pitchFamily="34" charset="-122"/>
              </a:rPr>
              <a:t>夜景星点光源场景</a:t>
            </a:r>
            <a:endParaRPr lang="en-US" altLang="zh-CN" sz="2000" b="0" dirty="0" smtClean="0">
              <a:latin typeface="微软雅黑" panose="020B0503020204020204" pitchFamily="34" charset="-122"/>
              <a:ea typeface="微软雅黑" panose="020B0503020204020204" pitchFamily="34" charset="-122"/>
            </a:endParaRPr>
          </a:p>
          <a:p>
            <a:r>
              <a:rPr lang="en-US" altLang="zh-CN" sz="2800" b="0" dirty="0" smtClean="0">
                <a:latin typeface="微软雅黑" panose="020B0503020204020204" pitchFamily="34" charset="-122"/>
                <a:ea typeface="微软雅黑" panose="020B0503020204020204" pitchFamily="34" charset="-122"/>
              </a:rPr>
              <a:t>  </a:t>
            </a:r>
            <a:endParaRPr lang="en-US" altLang="zh-CN" sz="2800" b="0" dirty="0" smtClean="0">
              <a:latin typeface="微软雅黑" panose="020B0503020204020204" pitchFamily="34" charset="-122"/>
              <a:ea typeface="微软雅黑" panose="020B0503020204020204" pitchFamily="34" charset="-122"/>
            </a:endParaRPr>
          </a:p>
          <a:p>
            <a:endParaRPr lang="zh-CN" altLang="en-US" sz="2800" dirty="0" smtClean="0">
              <a:ln w="18415" cmpd="sng">
                <a:noFill/>
                <a:prstDash val="solid"/>
              </a:ln>
              <a:effectLst>
                <a:outerShdw blurRad="63500" dir="3600000" algn="tl" rotWithShape="0">
                  <a:srgbClr val="000000">
                    <a:alpha val="70000"/>
                  </a:srgbClr>
                </a:outerShdw>
              </a:effectLst>
            </a:endParaRPr>
          </a:p>
          <a:p>
            <a:r>
              <a:rPr lang="en-US" altLang="zh-CN" sz="2000" dirty="0" smtClean="0">
                <a:latin typeface="楷体" pitchFamily="49" charset="-122"/>
                <a:ea typeface="楷体" pitchFamily="49" charset="-122"/>
              </a:rPr>
              <a:t>    </a:t>
            </a:r>
            <a:endParaRPr lang="en-US" altLang="zh-CN" sz="2800" b="0" dirty="0" smtClean="0">
              <a:latin typeface="微软雅黑" panose="020B0503020204020204" pitchFamily="34" charset="-122"/>
              <a:ea typeface="微软雅黑" panose="020B0503020204020204" pitchFamily="34" charset="-122"/>
            </a:endParaRPr>
          </a:p>
          <a:p>
            <a:r>
              <a:rPr lang="en-US" altLang="zh-CN" sz="3600" dirty="0" smtClean="0">
                <a:latin typeface="微软雅黑" panose="020B0503020204020204" pitchFamily="34" charset="-122"/>
                <a:ea typeface="微软雅黑" panose="020B0503020204020204" pitchFamily="34" charset="-122"/>
              </a:rPr>
              <a:t>      </a:t>
            </a:r>
            <a:endParaRPr lang="zh-CN" altLang="en-US" sz="3600" dirty="0">
              <a:latin typeface="微软雅黑" panose="020B0503020204020204" pitchFamily="34" charset="-122"/>
              <a:ea typeface="微软雅黑" panose="020B0503020204020204" pitchFamily="34" charset="-122"/>
            </a:endParaRPr>
          </a:p>
        </p:txBody>
      </p:sp>
      <p:pic>
        <p:nvPicPr>
          <p:cNvPr id="7" name="图片 6" descr="20171024_121745.jpg"/>
          <p:cNvPicPr>
            <a:picLocks noChangeAspect="1"/>
          </p:cNvPicPr>
          <p:nvPr/>
        </p:nvPicPr>
        <p:blipFill>
          <a:blip r:embed="rId1" cstate="print"/>
          <a:stretch>
            <a:fillRect/>
          </a:stretch>
        </p:blipFill>
        <p:spPr>
          <a:xfrm>
            <a:off x="1872283" y="1404045"/>
            <a:ext cx="2700000" cy="3600000"/>
          </a:xfrm>
          <a:prstGeom prst="rect">
            <a:avLst/>
          </a:prstGeom>
        </p:spPr>
      </p:pic>
      <p:pic>
        <p:nvPicPr>
          <p:cNvPr id="9" name="图片 8" descr="IMG_20171024_135313.jpg"/>
          <p:cNvPicPr>
            <a:picLocks noChangeAspect="1"/>
          </p:cNvPicPr>
          <p:nvPr/>
        </p:nvPicPr>
        <p:blipFill>
          <a:blip r:embed="rId2" cstate="print"/>
          <a:stretch>
            <a:fillRect/>
          </a:stretch>
        </p:blipFill>
        <p:spPr>
          <a:xfrm>
            <a:off x="4896619" y="1404045"/>
            <a:ext cx="2700000" cy="3600000"/>
          </a:xfrm>
          <a:prstGeom prst="rect">
            <a:avLst/>
          </a:prstGeom>
        </p:spPr>
      </p:pic>
      <p:sp>
        <p:nvSpPr>
          <p:cNvPr id="11" name="TextBox 10"/>
          <p:cNvSpPr txBox="1"/>
          <p:nvPr/>
        </p:nvSpPr>
        <p:spPr bwMode="auto">
          <a:xfrm>
            <a:off x="1080195" y="5436493"/>
            <a:ext cx="1944216" cy="307777"/>
          </a:xfrm>
          <a:prstGeom prst="rect">
            <a:avLst/>
          </a:prstGeom>
          <a:noFill/>
          <a:ln w="9525">
            <a:noFill/>
            <a:miter lim="800000"/>
          </a:ln>
        </p:spPr>
        <p:txBody>
          <a:bodyPr wrap="square" rtlCol="0">
            <a:spAutoFit/>
          </a:bodyPr>
          <a:lstStyle/>
          <a:p>
            <a:endParaRPr lang="zh-CN" altLang="en-US" sz="1400" dirty="0">
              <a:latin typeface="微软雅黑" panose="020B0503020204020204" pitchFamily="34" charset="-122"/>
              <a:ea typeface="微软雅黑" panose="020B0503020204020204" pitchFamily="34" charset="-122"/>
            </a:endParaRPr>
          </a:p>
        </p:txBody>
      </p:sp>
      <p:sp>
        <p:nvSpPr>
          <p:cNvPr id="12" name="TextBox 11"/>
          <p:cNvSpPr txBox="1"/>
          <p:nvPr/>
        </p:nvSpPr>
        <p:spPr bwMode="auto">
          <a:xfrm>
            <a:off x="720155" y="5076453"/>
            <a:ext cx="9361040" cy="830997"/>
          </a:xfrm>
          <a:prstGeom prst="rect">
            <a:avLst/>
          </a:prstGeom>
          <a:noFill/>
          <a:ln w="9525">
            <a:noFill/>
            <a:miter lim="800000"/>
          </a:ln>
        </p:spPr>
        <p:txBody>
          <a:bodyPr wrap="square" rtlCol="0">
            <a:spAutoFit/>
          </a:bodyPr>
          <a:lstStyle/>
          <a:p>
            <a:r>
              <a:rPr lang="en-US" altLang="zh-CN" sz="1600" b="0" dirty="0" smtClean="0">
                <a:solidFill>
                  <a:srgbClr val="00B050"/>
                </a:solidFill>
                <a:latin typeface="微软雅黑" panose="020B0503020204020204" pitchFamily="34" charset="-122"/>
                <a:ea typeface="微软雅黑" panose="020B0503020204020204" pitchFamily="34" charset="-122"/>
              </a:rPr>
              <a:t>1.</a:t>
            </a:r>
            <a:r>
              <a:rPr lang="zh-CN" altLang="en-US" sz="1600" b="0" dirty="0" smtClean="0">
                <a:solidFill>
                  <a:srgbClr val="00B050"/>
                </a:solidFill>
                <a:latin typeface="微软雅黑" panose="020B0503020204020204" pitchFamily="34" charset="-122"/>
                <a:ea typeface="微软雅黑" panose="020B0503020204020204" pitchFamily="34" charset="-122"/>
              </a:rPr>
              <a:t>自动曝光</a:t>
            </a:r>
            <a:r>
              <a:rPr lang="zh-CN" altLang="en-US" sz="1600" b="0" dirty="0" smtClean="0">
                <a:latin typeface="微软雅黑" panose="020B0503020204020204" pitchFamily="34" charset="-122"/>
                <a:ea typeface="微软雅黑" panose="020B0503020204020204" pitchFamily="34" charset="-122"/>
              </a:rPr>
              <a:t>：测试机色彩性稍差</a:t>
            </a:r>
            <a:endParaRPr lang="en-US" altLang="zh-CN" sz="1600" b="0" dirty="0" smtClean="0">
              <a:latin typeface="微软雅黑" panose="020B0503020204020204" pitchFamily="34" charset="-122"/>
              <a:ea typeface="微软雅黑" panose="020B0503020204020204" pitchFamily="34" charset="-122"/>
            </a:endParaRPr>
          </a:p>
          <a:p>
            <a:r>
              <a:rPr lang="en-US" altLang="zh-CN" sz="1600" b="0" dirty="0" smtClean="0">
                <a:solidFill>
                  <a:srgbClr val="00B050"/>
                </a:solidFill>
                <a:latin typeface="微软雅黑" panose="020B0503020204020204" pitchFamily="34" charset="-122"/>
                <a:ea typeface="微软雅黑" panose="020B0503020204020204" pitchFamily="34" charset="-122"/>
              </a:rPr>
              <a:t>2.</a:t>
            </a:r>
            <a:r>
              <a:rPr lang="zh-CN" altLang="en-US" sz="1600" b="0" dirty="0" smtClean="0">
                <a:solidFill>
                  <a:srgbClr val="00B050"/>
                </a:solidFill>
                <a:latin typeface="微软雅黑" panose="020B0503020204020204" pitchFamily="34" charset="-122"/>
                <a:ea typeface="微软雅黑" panose="020B0503020204020204" pitchFamily="34" charset="-122"/>
              </a:rPr>
              <a:t>清晰度和锐利度</a:t>
            </a:r>
            <a:r>
              <a:rPr lang="zh-CN" altLang="en-US" sz="1600" b="0" dirty="0" smtClean="0">
                <a:latin typeface="微软雅黑" panose="020B0503020204020204" pitchFamily="34" charset="-122"/>
                <a:ea typeface="微软雅黑" panose="020B0503020204020204" pitchFamily="34" charset="-122"/>
              </a:rPr>
              <a:t>：测试机过曝</a:t>
            </a:r>
            <a:endParaRPr lang="en-US" altLang="zh-CN" sz="1600" b="0" dirty="0" smtClean="0">
              <a:latin typeface="微软雅黑" panose="020B0503020204020204" pitchFamily="34" charset="-122"/>
              <a:ea typeface="微软雅黑" panose="020B0503020204020204" pitchFamily="34" charset="-122"/>
            </a:endParaRPr>
          </a:p>
          <a:p>
            <a:r>
              <a:rPr lang="en-US" altLang="zh-CN" sz="1600" b="0" dirty="0" smtClean="0">
                <a:solidFill>
                  <a:srgbClr val="00B050"/>
                </a:solidFill>
                <a:latin typeface="微软雅黑" panose="020B0503020204020204" pitchFamily="34" charset="-122"/>
                <a:ea typeface="微软雅黑" panose="020B0503020204020204" pitchFamily="34" charset="-122"/>
              </a:rPr>
              <a:t>3.</a:t>
            </a:r>
            <a:r>
              <a:rPr lang="zh-CN" altLang="en-US" sz="1600" b="0" dirty="0" smtClean="0">
                <a:solidFill>
                  <a:srgbClr val="00B050"/>
                </a:solidFill>
                <a:latin typeface="微软雅黑" panose="020B0503020204020204" pitchFamily="34" charset="-122"/>
                <a:ea typeface="微软雅黑" panose="020B0503020204020204" pitchFamily="34" charset="-122"/>
              </a:rPr>
              <a:t>噪声：</a:t>
            </a:r>
            <a:r>
              <a:rPr lang="zh-CN" altLang="en-US" sz="1600" b="0" dirty="0" smtClean="0">
                <a:latin typeface="微软雅黑" panose="020B0503020204020204" pitchFamily="34" charset="-122"/>
                <a:ea typeface="微软雅黑" panose="020B0503020204020204" pitchFamily="34" charset="-122"/>
              </a:rPr>
              <a:t>测试机轮廓不够清晰</a:t>
            </a:r>
            <a:endParaRPr lang="zh-CN" altLang="en-US" sz="1600" b="0"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85925" y="193040"/>
            <a:ext cx="8229600" cy="924560"/>
          </a:xfrm>
          <a:prstGeom prst="rect">
            <a:avLst/>
          </a:prstGeom>
          <a:noFill/>
          <a:ln w="9525">
            <a:noFill/>
            <a:miter lim="800000"/>
          </a:ln>
          <a:effectLst/>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80604020202020204" charset="0"/>
                <a:ea typeface="SimSun" charset="-122"/>
              </a:defRPr>
            </a:lvl2pPr>
            <a:lvl3pPr algn="ctr" rtl="0" eaLnBrk="1" fontAlgn="base" hangingPunct="1">
              <a:spcBef>
                <a:spcPct val="0"/>
              </a:spcBef>
              <a:spcAft>
                <a:spcPct val="0"/>
              </a:spcAft>
              <a:defRPr sz="4400">
                <a:solidFill>
                  <a:schemeClr val="tx2"/>
                </a:solidFill>
                <a:latin typeface="Arial" panose="02080604020202020204" charset="0"/>
                <a:ea typeface="SimSun" charset="-122"/>
              </a:defRPr>
            </a:lvl3pPr>
            <a:lvl4pPr algn="ctr" rtl="0" eaLnBrk="1" fontAlgn="base" hangingPunct="1">
              <a:spcBef>
                <a:spcPct val="0"/>
              </a:spcBef>
              <a:spcAft>
                <a:spcPct val="0"/>
              </a:spcAft>
              <a:defRPr sz="4400">
                <a:solidFill>
                  <a:schemeClr val="tx2"/>
                </a:solidFill>
                <a:latin typeface="Arial" panose="02080604020202020204" charset="0"/>
                <a:ea typeface="SimSun" charset="-122"/>
              </a:defRPr>
            </a:lvl4pPr>
            <a:lvl5pPr algn="ctr" rtl="0" eaLnBrk="1" fontAlgn="base" hangingPunct="1">
              <a:spcBef>
                <a:spcPct val="0"/>
              </a:spcBef>
              <a:spcAft>
                <a:spcPct val="0"/>
              </a:spcAft>
              <a:defRPr sz="4400">
                <a:solidFill>
                  <a:schemeClr val="tx2"/>
                </a:solidFill>
                <a:latin typeface="Arial" panose="02080604020202020204" charset="0"/>
                <a:ea typeface="SimSun" charset="-122"/>
              </a:defRPr>
            </a:lvl5pPr>
            <a:lvl6pPr marL="457200" algn="ctr" rtl="0" eaLnBrk="1" fontAlgn="base" hangingPunct="1">
              <a:spcBef>
                <a:spcPct val="0"/>
              </a:spcBef>
              <a:spcAft>
                <a:spcPct val="0"/>
              </a:spcAft>
              <a:defRPr sz="4400">
                <a:solidFill>
                  <a:schemeClr val="tx2"/>
                </a:solidFill>
                <a:latin typeface="Arial" panose="02080604020202020204" charset="0"/>
                <a:ea typeface="SimSun" charset="-122"/>
              </a:defRPr>
            </a:lvl6pPr>
            <a:lvl7pPr marL="914400" algn="ctr" rtl="0" eaLnBrk="1" fontAlgn="base" hangingPunct="1">
              <a:spcBef>
                <a:spcPct val="0"/>
              </a:spcBef>
              <a:spcAft>
                <a:spcPct val="0"/>
              </a:spcAft>
              <a:defRPr sz="4400">
                <a:solidFill>
                  <a:schemeClr val="tx2"/>
                </a:solidFill>
                <a:latin typeface="Arial" panose="02080604020202020204" charset="0"/>
                <a:ea typeface="SimSun" charset="-122"/>
              </a:defRPr>
            </a:lvl7pPr>
            <a:lvl8pPr marL="1371600" algn="ctr" rtl="0" eaLnBrk="1" fontAlgn="base" hangingPunct="1">
              <a:spcBef>
                <a:spcPct val="0"/>
              </a:spcBef>
              <a:spcAft>
                <a:spcPct val="0"/>
              </a:spcAft>
              <a:defRPr sz="4400">
                <a:solidFill>
                  <a:schemeClr val="tx2"/>
                </a:solidFill>
                <a:latin typeface="Arial" panose="02080604020202020204" charset="0"/>
                <a:ea typeface="SimSun" charset="-122"/>
              </a:defRPr>
            </a:lvl8pPr>
            <a:lvl9pPr marL="1828800" algn="ctr" rtl="0" eaLnBrk="1" fontAlgn="base" hangingPunct="1">
              <a:spcBef>
                <a:spcPct val="0"/>
              </a:spcBef>
              <a:spcAft>
                <a:spcPct val="0"/>
              </a:spcAft>
              <a:defRPr sz="4400">
                <a:solidFill>
                  <a:schemeClr val="tx2"/>
                </a:solidFill>
                <a:latin typeface="Arial" panose="02080604020202020204" charset="0"/>
                <a:ea typeface="SimSun" charset="-122"/>
              </a:defRPr>
            </a:lvl9pPr>
          </a:lstStyle>
          <a:p>
            <a:pPr algn="l"/>
            <a:endParaRPr lang="zh-CN" altLang="en-US" dirty="0">
              <a:latin typeface="+mj-ea"/>
            </a:endParaRPr>
          </a:p>
        </p:txBody>
      </p:sp>
      <p:sp>
        <p:nvSpPr>
          <p:cNvPr id="3" name="矩形 2"/>
          <p:cNvSpPr/>
          <p:nvPr/>
        </p:nvSpPr>
        <p:spPr>
          <a:xfrm>
            <a:off x="1224211" y="1476053"/>
            <a:ext cx="7920879" cy="615553"/>
          </a:xfrm>
          <a:prstGeom prst="rect">
            <a:avLst/>
          </a:prstGeom>
        </p:spPr>
        <p:txBody>
          <a:bodyPr wrap="square">
            <a:spAutoFit/>
          </a:bodyPr>
          <a:lstStyle/>
          <a:p>
            <a:r>
              <a:rPr lang="en-US" altLang="zh-CN" sz="1600" b="0" dirty="0" smtClean="0">
                <a:latin typeface="+mn-ea"/>
              </a:rPr>
              <a:t>     </a:t>
            </a:r>
            <a:endParaRPr lang="en-US" altLang="zh-CN" sz="1600" b="0" dirty="0" smtClean="0">
              <a:latin typeface="+mn-ea"/>
            </a:endParaRPr>
          </a:p>
          <a:p>
            <a:endParaRPr lang="en-US" altLang="zh-CN" b="0" dirty="0" smtClean="0">
              <a:latin typeface="+mn-ea"/>
            </a:endParaRPr>
          </a:p>
        </p:txBody>
      </p:sp>
      <p:sp>
        <p:nvSpPr>
          <p:cNvPr id="6" name="TextBox 5"/>
          <p:cNvSpPr txBox="1"/>
          <p:nvPr/>
        </p:nvSpPr>
        <p:spPr bwMode="auto">
          <a:xfrm>
            <a:off x="936179" y="899990"/>
            <a:ext cx="8856984" cy="2123658"/>
          </a:xfrm>
          <a:prstGeom prst="rect">
            <a:avLst/>
          </a:prstGeom>
          <a:noFill/>
          <a:ln w="9525">
            <a:noFill/>
            <a:miter lim="800000"/>
          </a:ln>
        </p:spPr>
        <p:txBody>
          <a:bodyPr wrap="square" rtlCol="0">
            <a:spAutoFit/>
          </a:bodyPr>
          <a:lstStyle/>
          <a:p>
            <a:r>
              <a:rPr lang="en-US" altLang="zh-CN" sz="2000" b="0" dirty="0" smtClean="0">
                <a:latin typeface="微软雅黑" panose="020B0503020204020204" pitchFamily="34" charset="-122"/>
                <a:ea typeface="微软雅黑" panose="020B0503020204020204" pitchFamily="34" charset="-122"/>
              </a:rPr>
              <a:t>3.5  </a:t>
            </a:r>
            <a:r>
              <a:rPr lang="zh-CN" altLang="en-US" sz="2000" b="0" dirty="0" smtClean="0">
                <a:latin typeface="微软雅黑" panose="020B0503020204020204" pitchFamily="34" charset="-122"/>
                <a:ea typeface="微软雅黑" panose="020B0503020204020204" pitchFamily="34" charset="-122"/>
              </a:rPr>
              <a:t>咖啡厅场景</a:t>
            </a:r>
            <a:r>
              <a:rPr lang="en-US" altLang="zh-CN" sz="2000" b="0" dirty="0" smtClean="0">
                <a:latin typeface="微软雅黑" panose="020B0503020204020204" pitchFamily="34" charset="-122"/>
                <a:ea typeface="微软雅黑" panose="020B0503020204020204" pitchFamily="34" charset="-122"/>
              </a:rPr>
              <a:t>_</a:t>
            </a:r>
            <a:r>
              <a:rPr lang="zh-CN" altLang="en-US" sz="2000" b="0" dirty="0" smtClean="0">
                <a:latin typeface="微软雅黑" panose="020B0503020204020204" pitchFamily="34" charset="-122"/>
                <a:ea typeface="微软雅黑" panose="020B0503020204020204" pitchFamily="34" charset="-122"/>
              </a:rPr>
              <a:t>人物</a:t>
            </a:r>
            <a:endParaRPr lang="en-US" altLang="zh-CN" sz="2000" b="0" dirty="0" smtClean="0">
              <a:latin typeface="微软雅黑" panose="020B0503020204020204" pitchFamily="34" charset="-122"/>
              <a:ea typeface="微软雅黑" panose="020B0503020204020204" pitchFamily="34" charset="-122"/>
            </a:endParaRPr>
          </a:p>
          <a:p>
            <a:r>
              <a:rPr lang="en-US" altLang="zh-CN" sz="2800" b="0" dirty="0" smtClean="0">
                <a:latin typeface="微软雅黑" panose="020B0503020204020204" pitchFamily="34" charset="-122"/>
                <a:ea typeface="微软雅黑" panose="020B0503020204020204" pitchFamily="34" charset="-122"/>
              </a:rPr>
              <a:t>  </a:t>
            </a:r>
            <a:endParaRPr lang="en-US" altLang="zh-CN" sz="2800" b="0" dirty="0" smtClean="0">
              <a:latin typeface="微软雅黑" panose="020B0503020204020204" pitchFamily="34" charset="-122"/>
              <a:ea typeface="微软雅黑" panose="020B0503020204020204" pitchFamily="34" charset="-122"/>
            </a:endParaRPr>
          </a:p>
          <a:p>
            <a:endParaRPr lang="zh-CN" altLang="en-US" sz="2800" dirty="0" smtClean="0">
              <a:ln w="18415" cmpd="sng">
                <a:noFill/>
                <a:prstDash val="solid"/>
              </a:ln>
              <a:effectLst>
                <a:outerShdw blurRad="63500" dir="3600000" algn="tl" rotWithShape="0">
                  <a:srgbClr val="000000">
                    <a:alpha val="70000"/>
                  </a:srgbClr>
                </a:outerShdw>
              </a:effectLst>
            </a:endParaRPr>
          </a:p>
          <a:p>
            <a:r>
              <a:rPr lang="en-US" altLang="zh-CN" sz="2000" dirty="0" smtClean="0">
                <a:latin typeface="楷体" pitchFamily="49" charset="-122"/>
                <a:ea typeface="楷体" pitchFamily="49" charset="-122"/>
              </a:rPr>
              <a:t>    </a:t>
            </a:r>
            <a:endParaRPr lang="en-US" altLang="zh-CN" sz="2800" b="0" dirty="0" smtClean="0">
              <a:latin typeface="微软雅黑" panose="020B0503020204020204" pitchFamily="34" charset="-122"/>
              <a:ea typeface="微软雅黑" panose="020B0503020204020204" pitchFamily="34" charset="-122"/>
            </a:endParaRPr>
          </a:p>
          <a:p>
            <a:r>
              <a:rPr lang="en-US" altLang="zh-CN" sz="3600" dirty="0" smtClean="0">
                <a:latin typeface="微软雅黑" panose="020B0503020204020204" pitchFamily="34" charset="-122"/>
                <a:ea typeface="微软雅黑" panose="020B0503020204020204" pitchFamily="34" charset="-122"/>
              </a:rPr>
              <a:t>      </a:t>
            </a:r>
            <a:endParaRPr lang="zh-CN" altLang="en-US" sz="3600" dirty="0">
              <a:latin typeface="微软雅黑" panose="020B0503020204020204" pitchFamily="34" charset="-122"/>
              <a:ea typeface="微软雅黑" panose="020B0503020204020204" pitchFamily="34" charset="-122"/>
            </a:endParaRPr>
          </a:p>
        </p:txBody>
      </p:sp>
      <p:pic>
        <p:nvPicPr>
          <p:cNvPr id="7" name="图片 6" descr="20171024_121745.jpg"/>
          <p:cNvPicPr>
            <a:picLocks noChangeAspect="1"/>
          </p:cNvPicPr>
          <p:nvPr/>
        </p:nvPicPr>
        <p:blipFill>
          <a:blip r:embed="rId1" cstate="print"/>
          <a:stretch>
            <a:fillRect/>
          </a:stretch>
        </p:blipFill>
        <p:spPr>
          <a:xfrm>
            <a:off x="1872283" y="1404045"/>
            <a:ext cx="2700000" cy="3600000"/>
          </a:xfrm>
          <a:prstGeom prst="rect">
            <a:avLst/>
          </a:prstGeom>
        </p:spPr>
      </p:pic>
      <p:pic>
        <p:nvPicPr>
          <p:cNvPr id="9" name="图片 8" descr="IMG_20171024_135313.jpg"/>
          <p:cNvPicPr>
            <a:picLocks noChangeAspect="1"/>
          </p:cNvPicPr>
          <p:nvPr/>
        </p:nvPicPr>
        <p:blipFill>
          <a:blip r:embed="rId2" cstate="print"/>
          <a:stretch>
            <a:fillRect/>
          </a:stretch>
        </p:blipFill>
        <p:spPr>
          <a:xfrm>
            <a:off x="4896619" y="1404045"/>
            <a:ext cx="2700000" cy="3600000"/>
          </a:xfrm>
          <a:prstGeom prst="rect">
            <a:avLst/>
          </a:prstGeom>
        </p:spPr>
      </p:pic>
      <p:sp>
        <p:nvSpPr>
          <p:cNvPr id="11" name="TextBox 10"/>
          <p:cNvSpPr txBox="1"/>
          <p:nvPr/>
        </p:nvSpPr>
        <p:spPr bwMode="auto">
          <a:xfrm>
            <a:off x="1080195" y="5436493"/>
            <a:ext cx="1944216" cy="307777"/>
          </a:xfrm>
          <a:prstGeom prst="rect">
            <a:avLst/>
          </a:prstGeom>
          <a:noFill/>
          <a:ln w="9525">
            <a:noFill/>
            <a:miter lim="800000"/>
          </a:ln>
        </p:spPr>
        <p:txBody>
          <a:bodyPr wrap="square" rtlCol="0">
            <a:spAutoFit/>
          </a:bodyPr>
          <a:lstStyle/>
          <a:p>
            <a:endParaRPr lang="zh-CN" altLang="en-US" sz="1400" dirty="0">
              <a:latin typeface="微软雅黑" panose="020B0503020204020204" pitchFamily="34" charset="-122"/>
              <a:ea typeface="微软雅黑" panose="020B0503020204020204" pitchFamily="34" charset="-122"/>
            </a:endParaRPr>
          </a:p>
        </p:txBody>
      </p:sp>
      <p:sp>
        <p:nvSpPr>
          <p:cNvPr id="12" name="TextBox 11"/>
          <p:cNvSpPr txBox="1"/>
          <p:nvPr/>
        </p:nvSpPr>
        <p:spPr bwMode="auto">
          <a:xfrm>
            <a:off x="720155" y="5076453"/>
            <a:ext cx="9361040" cy="830997"/>
          </a:xfrm>
          <a:prstGeom prst="rect">
            <a:avLst/>
          </a:prstGeom>
          <a:noFill/>
          <a:ln w="9525">
            <a:noFill/>
            <a:miter lim="800000"/>
          </a:ln>
        </p:spPr>
        <p:txBody>
          <a:bodyPr wrap="square" rtlCol="0">
            <a:spAutoFit/>
          </a:bodyPr>
          <a:lstStyle/>
          <a:p>
            <a:r>
              <a:rPr lang="en-US" altLang="zh-CN" sz="1600" b="0" dirty="0" smtClean="0">
                <a:solidFill>
                  <a:srgbClr val="00B050"/>
                </a:solidFill>
                <a:latin typeface="微软雅黑" panose="020B0503020204020204" pitchFamily="34" charset="-122"/>
                <a:ea typeface="微软雅黑" panose="020B0503020204020204" pitchFamily="34" charset="-122"/>
              </a:rPr>
              <a:t>1.</a:t>
            </a:r>
            <a:r>
              <a:rPr lang="zh-CN" altLang="en-US" sz="1600" b="0" dirty="0" smtClean="0">
                <a:solidFill>
                  <a:srgbClr val="00B050"/>
                </a:solidFill>
                <a:latin typeface="微软雅黑" panose="020B0503020204020204" pitchFamily="34" charset="-122"/>
                <a:ea typeface="微软雅黑" panose="020B0503020204020204" pitchFamily="34" charset="-122"/>
              </a:rPr>
              <a:t>色彩还原性、色彩饱和度、自动白平衡</a:t>
            </a:r>
            <a:r>
              <a:rPr lang="zh-CN" altLang="en-US" sz="1600" b="0" dirty="0" smtClean="0">
                <a:latin typeface="微软雅黑" panose="020B0503020204020204" pitchFamily="34" charset="-122"/>
                <a:ea typeface="微软雅黑" panose="020B0503020204020204" pitchFamily="34" charset="-122"/>
              </a:rPr>
              <a:t>：对比机过暖，测试机偏冷</a:t>
            </a:r>
            <a:endParaRPr lang="en-US" altLang="zh-CN" sz="1600" b="0" dirty="0" smtClean="0">
              <a:latin typeface="微软雅黑" panose="020B0503020204020204" pitchFamily="34" charset="-122"/>
              <a:ea typeface="微软雅黑" panose="020B0503020204020204" pitchFamily="34" charset="-122"/>
            </a:endParaRPr>
          </a:p>
          <a:p>
            <a:r>
              <a:rPr lang="en-US" altLang="zh-CN" sz="1600" b="0" dirty="0" smtClean="0">
                <a:solidFill>
                  <a:srgbClr val="00B050"/>
                </a:solidFill>
                <a:latin typeface="微软雅黑" panose="020B0503020204020204" pitchFamily="34" charset="-122"/>
                <a:ea typeface="微软雅黑" panose="020B0503020204020204" pitchFamily="34" charset="-122"/>
              </a:rPr>
              <a:t>2.</a:t>
            </a:r>
            <a:r>
              <a:rPr lang="zh-CN" altLang="en-US" sz="1600" b="0" dirty="0" smtClean="0">
                <a:solidFill>
                  <a:srgbClr val="00B050"/>
                </a:solidFill>
                <a:latin typeface="微软雅黑" panose="020B0503020204020204" pitchFamily="34" charset="-122"/>
                <a:ea typeface="微软雅黑" panose="020B0503020204020204" pitchFamily="34" charset="-122"/>
              </a:rPr>
              <a:t>自动曝光：</a:t>
            </a:r>
            <a:r>
              <a:rPr lang="zh-CN" altLang="en-US" sz="1600" b="0" dirty="0" smtClean="0">
                <a:latin typeface="微软雅黑" panose="020B0503020204020204" pitchFamily="34" charset="-122"/>
                <a:ea typeface="微软雅黑" panose="020B0503020204020204" pitchFamily="34" charset="-122"/>
              </a:rPr>
              <a:t>测试机过曝</a:t>
            </a:r>
            <a:endParaRPr lang="en-US" altLang="zh-CN" sz="1600" b="0" dirty="0" smtClean="0">
              <a:solidFill>
                <a:srgbClr val="00B050"/>
              </a:solidFill>
              <a:latin typeface="微软雅黑" panose="020B0503020204020204" pitchFamily="34" charset="-122"/>
              <a:ea typeface="微软雅黑" panose="020B0503020204020204" pitchFamily="34" charset="-122"/>
            </a:endParaRPr>
          </a:p>
          <a:p>
            <a:r>
              <a:rPr lang="en-US" altLang="zh-CN" sz="1600" b="0" dirty="0" smtClean="0">
                <a:solidFill>
                  <a:srgbClr val="00B050"/>
                </a:solidFill>
                <a:latin typeface="微软雅黑" panose="020B0503020204020204" pitchFamily="34" charset="-122"/>
                <a:ea typeface="微软雅黑" panose="020B0503020204020204" pitchFamily="34" charset="-122"/>
              </a:rPr>
              <a:t>3.</a:t>
            </a:r>
            <a:r>
              <a:rPr lang="zh-CN" altLang="en-US" sz="1600" b="0" dirty="0" smtClean="0">
                <a:solidFill>
                  <a:srgbClr val="00B050"/>
                </a:solidFill>
                <a:latin typeface="微软雅黑" panose="020B0503020204020204" pitchFamily="34" charset="-122"/>
                <a:ea typeface="微软雅黑" panose="020B0503020204020204" pitchFamily="34" charset="-122"/>
              </a:rPr>
              <a:t>清晰度和锐利度</a:t>
            </a:r>
            <a:r>
              <a:rPr lang="zh-CN" altLang="en-US" sz="1600" b="0" dirty="0" smtClean="0">
                <a:latin typeface="微软雅黑" panose="020B0503020204020204" pitchFamily="34" charset="-122"/>
                <a:ea typeface="微软雅黑" panose="020B0503020204020204" pitchFamily="34" charset="-122"/>
              </a:rPr>
              <a:t>：测试机略差</a:t>
            </a:r>
            <a:endParaRPr lang="en-US" altLang="zh-CN" sz="1600" b="0" dirty="0" smtClean="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85925" y="193040"/>
            <a:ext cx="8229600" cy="924560"/>
          </a:xfrm>
          <a:prstGeom prst="rect">
            <a:avLst/>
          </a:prstGeom>
          <a:noFill/>
          <a:ln w="9525">
            <a:noFill/>
            <a:miter lim="800000"/>
          </a:ln>
          <a:effectLst/>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80604020202020204" charset="0"/>
                <a:ea typeface="SimSun" charset="-122"/>
              </a:defRPr>
            </a:lvl2pPr>
            <a:lvl3pPr algn="ctr" rtl="0" eaLnBrk="1" fontAlgn="base" hangingPunct="1">
              <a:spcBef>
                <a:spcPct val="0"/>
              </a:spcBef>
              <a:spcAft>
                <a:spcPct val="0"/>
              </a:spcAft>
              <a:defRPr sz="4400">
                <a:solidFill>
                  <a:schemeClr val="tx2"/>
                </a:solidFill>
                <a:latin typeface="Arial" panose="02080604020202020204" charset="0"/>
                <a:ea typeface="SimSun" charset="-122"/>
              </a:defRPr>
            </a:lvl3pPr>
            <a:lvl4pPr algn="ctr" rtl="0" eaLnBrk="1" fontAlgn="base" hangingPunct="1">
              <a:spcBef>
                <a:spcPct val="0"/>
              </a:spcBef>
              <a:spcAft>
                <a:spcPct val="0"/>
              </a:spcAft>
              <a:defRPr sz="4400">
                <a:solidFill>
                  <a:schemeClr val="tx2"/>
                </a:solidFill>
                <a:latin typeface="Arial" panose="02080604020202020204" charset="0"/>
                <a:ea typeface="SimSun" charset="-122"/>
              </a:defRPr>
            </a:lvl4pPr>
            <a:lvl5pPr algn="ctr" rtl="0" eaLnBrk="1" fontAlgn="base" hangingPunct="1">
              <a:spcBef>
                <a:spcPct val="0"/>
              </a:spcBef>
              <a:spcAft>
                <a:spcPct val="0"/>
              </a:spcAft>
              <a:defRPr sz="4400">
                <a:solidFill>
                  <a:schemeClr val="tx2"/>
                </a:solidFill>
                <a:latin typeface="Arial" panose="02080604020202020204" charset="0"/>
                <a:ea typeface="SimSun" charset="-122"/>
              </a:defRPr>
            </a:lvl5pPr>
            <a:lvl6pPr marL="457200" algn="ctr" rtl="0" eaLnBrk="1" fontAlgn="base" hangingPunct="1">
              <a:spcBef>
                <a:spcPct val="0"/>
              </a:spcBef>
              <a:spcAft>
                <a:spcPct val="0"/>
              </a:spcAft>
              <a:defRPr sz="4400">
                <a:solidFill>
                  <a:schemeClr val="tx2"/>
                </a:solidFill>
                <a:latin typeface="Arial" panose="02080604020202020204" charset="0"/>
                <a:ea typeface="SimSun" charset="-122"/>
              </a:defRPr>
            </a:lvl6pPr>
            <a:lvl7pPr marL="914400" algn="ctr" rtl="0" eaLnBrk="1" fontAlgn="base" hangingPunct="1">
              <a:spcBef>
                <a:spcPct val="0"/>
              </a:spcBef>
              <a:spcAft>
                <a:spcPct val="0"/>
              </a:spcAft>
              <a:defRPr sz="4400">
                <a:solidFill>
                  <a:schemeClr val="tx2"/>
                </a:solidFill>
                <a:latin typeface="Arial" panose="02080604020202020204" charset="0"/>
                <a:ea typeface="SimSun" charset="-122"/>
              </a:defRPr>
            </a:lvl7pPr>
            <a:lvl8pPr marL="1371600" algn="ctr" rtl="0" eaLnBrk="1" fontAlgn="base" hangingPunct="1">
              <a:spcBef>
                <a:spcPct val="0"/>
              </a:spcBef>
              <a:spcAft>
                <a:spcPct val="0"/>
              </a:spcAft>
              <a:defRPr sz="4400">
                <a:solidFill>
                  <a:schemeClr val="tx2"/>
                </a:solidFill>
                <a:latin typeface="Arial" panose="02080604020202020204" charset="0"/>
                <a:ea typeface="SimSun" charset="-122"/>
              </a:defRPr>
            </a:lvl8pPr>
            <a:lvl9pPr marL="1828800" algn="ctr" rtl="0" eaLnBrk="1" fontAlgn="base" hangingPunct="1">
              <a:spcBef>
                <a:spcPct val="0"/>
              </a:spcBef>
              <a:spcAft>
                <a:spcPct val="0"/>
              </a:spcAft>
              <a:defRPr sz="4400">
                <a:solidFill>
                  <a:schemeClr val="tx2"/>
                </a:solidFill>
                <a:latin typeface="Arial" panose="02080604020202020204" charset="0"/>
                <a:ea typeface="SimSun" charset="-122"/>
              </a:defRPr>
            </a:lvl9pPr>
          </a:lstStyle>
          <a:p>
            <a:pPr algn="l"/>
            <a:endParaRPr lang="zh-CN" altLang="en-US" dirty="0">
              <a:latin typeface="+mj-ea"/>
            </a:endParaRPr>
          </a:p>
        </p:txBody>
      </p:sp>
      <p:sp>
        <p:nvSpPr>
          <p:cNvPr id="3" name="矩形 2"/>
          <p:cNvSpPr/>
          <p:nvPr/>
        </p:nvSpPr>
        <p:spPr>
          <a:xfrm>
            <a:off x="1224211" y="1476053"/>
            <a:ext cx="7920879" cy="615553"/>
          </a:xfrm>
          <a:prstGeom prst="rect">
            <a:avLst/>
          </a:prstGeom>
        </p:spPr>
        <p:txBody>
          <a:bodyPr wrap="square">
            <a:spAutoFit/>
          </a:bodyPr>
          <a:lstStyle/>
          <a:p>
            <a:r>
              <a:rPr lang="en-US" altLang="zh-CN" sz="1600" b="0" dirty="0" smtClean="0">
                <a:latin typeface="+mn-ea"/>
              </a:rPr>
              <a:t>     </a:t>
            </a:r>
            <a:endParaRPr lang="en-US" altLang="zh-CN" sz="1600" b="0" dirty="0" smtClean="0">
              <a:latin typeface="+mn-ea"/>
            </a:endParaRPr>
          </a:p>
          <a:p>
            <a:endParaRPr lang="en-US" altLang="zh-CN" b="0" dirty="0" smtClean="0">
              <a:latin typeface="+mn-ea"/>
            </a:endParaRPr>
          </a:p>
        </p:txBody>
      </p:sp>
      <p:sp>
        <p:nvSpPr>
          <p:cNvPr id="6" name="TextBox 5"/>
          <p:cNvSpPr txBox="1"/>
          <p:nvPr/>
        </p:nvSpPr>
        <p:spPr bwMode="auto">
          <a:xfrm>
            <a:off x="936179" y="899990"/>
            <a:ext cx="8856984" cy="2123658"/>
          </a:xfrm>
          <a:prstGeom prst="rect">
            <a:avLst/>
          </a:prstGeom>
          <a:noFill/>
          <a:ln w="9525">
            <a:noFill/>
            <a:miter lim="800000"/>
          </a:ln>
        </p:spPr>
        <p:txBody>
          <a:bodyPr wrap="square" rtlCol="0">
            <a:spAutoFit/>
          </a:bodyPr>
          <a:lstStyle/>
          <a:p>
            <a:r>
              <a:rPr lang="en-US" altLang="zh-CN" sz="2000" b="0" dirty="0" smtClean="0">
                <a:latin typeface="微软雅黑" panose="020B0503020204020204" pitchFamily="34" charset="-122"/>
                <a:ea typeface="微软雅黑" panose="020B0503020204020204" pitchFamily="34" charset="-122"/>
              </a:rPr>
              <a:t>3.6  </a:t>
            </a:r>
            <a:r>
              <a:rPr lang="zh-CN" altLang="en-US" sz="2000" b="0" dirty="0" smtClean="0">
                <a:latin typeface="微软雅黑" panose="020B0503020204020204" pitchFamily="34" charset="-122"/>
                <a:ea typeface="微软雅黑" panose="020B0503020204020204" pitchFamily="34" charset="-122"/>
              </a:rPr>
              <a:t>咖啡厅场景</a:t>
            </a:r>
            <a:r>
              <a:rPr lang="en-US" altLang="zh-CN" sz="2000" b="0" dirty="0" smtClean="0">
                <a:latin typeface="微软雅黑" panose="020B0503020204020204" pitchFamily="34" charset="-122"/>
                <a:ea typeface="微软雅黑" panose="020B0503020204020204" pitchFamily="34" charset="-122"/>
              </a:rPr>
              <a:t>_</a:t>
            </a:r>
            <a:r>
              <a:rPr lang="zh-CN" altLang="en-US" sz="2000" b="0" dirty="0" smtClean="0">
                <a:latin typeface="微软雅黑" panose="020B0503020204020204" pitchFamily="34" charset="-122"/>
                <a:ea typeface="微软雅黑" panose="020B0503020204020204" pitchFamily="34" charset="-122"/>
              </a:rPr>
              <a:t>美食</a:t>
            </a:r>
            <a:endParaRPr lang="en-US" altLang="zh-CN" sz="2000" b="0" dirty="0" smtClean="0">
              <a:latin typeface="微软雅黑" panose="020B0503020204020204" pitchFamily="34" charset="-122"/>
              <a:ea typeface="微软雅黑" panose="020B0503020204020204" pitchFamily="34" charset="-122"/>
            </a:endParaRPr>
          </a:p>
          <a:p>
            <a:r>
              <a:rPr lang="en-US" altLang="zh-CN" sz="2800" b="0" dirty="0" smtClean="0">
                <a:latin typeface="微软雅黑" panose="020B0503020204020204" pitchFamily="34" charset="-122"/>
                <a:ea typeface="微软雅黑" panose="020B0503020204020204" pitchFamily="34" charset="-122"/>
              </a:rPr>
              <a:t>  </a:t>
            </a:r>
            <a:endParaRPr lang="en-US" altLang="zh-CN" sz="2800" b="0" dirty="0" smtClean="0">
              <a:latin typeface="微软雅黑" panose="020B0503020204020204" pitchFamily="34" charset="-122"/>
              <a:ea typeface="微软雅黑" panose="020B0503020204020204" pitchFamily="34" charset="-122"/>
            </a:endParaRPr>
          </a:p>
          <a:p>
            <a:endParaRPr lang="zh-CN" altLang="en-US" sz="2800" dirty="0" smtClean="0">
              <a:ln w="18415" cmpd="sng">
                <a:noFill/>
                <a:prstDash val="solid"/>
              </a:ln>
              <a:effectLst>
                <a:outerShdw blurRad="63500" dir="3600000" algn="tl" rotWithShape="0">
                  <a:srgbClr val="000000">
                    <a:alpha val="70000"/>
                  </a:srgbClr>
                </a:outerShdw>
              </a:effectLst>
            </a:endParaRPr>
          </a:p>
          <a:p>
            <a:r>
              <a:rPr lang="en-US" altLang="zh-CN" sz="2000" dirty="0" smtClean="0">
                <a:latin typeface="楷体" pitchFamily="49" charset="-122"/>
                <a:ea typeface="楷体" pitchFamily="49" charset="-122"/>
              </a:rPr>
              <a:t>    </a:t>
            </a:r>
            <a:endParaRPr lang="en-US" altLang="zh-CN" sz="2800" b="0" dirty="0" smtClean="0">
              <a:latin typeface="微软雅黑" panose="020B0503020204020204" pitchFamily="34" charset="-122"/>
              <a:ea typeface="微软雅黑" panose="020B0503020204020204" pitchFamily="34" charset="-122"/>
            </a:endParaRPr>
          </a:p>
          <a:p>
            <a:r>
              <a:rPr lang="en-US" altLang="zh-CN" sz="3600" dirty="0" smtClean="0">
                <a:latin typeface="微软雅黑" panose="020B0503020204020204" pitchFamily="34" charset="-122"/>
                <a:ea typeface="微软雅黑" panose="020B0503020204020204" pitchFamily="34" charset="-122"/>
              </a:rPr>
              <a:t>      </a:t>
            </a:r>
            <a:endParaRPr lang="zh-CN" altLang="en-US" sz="3600" dirty="0">
              <a:latin typeface="微软雅黑" panose="020B0503020204020204" pitchFamily="34" charset="-122"/>
              <a:ea typeface="微软雅黑" panose="020B0503020204020204" pitchFamily="34" charset="-122"/>
            </a:endParaRPr>
          </a:p>
        </p:txBody>
      </p:sp>
      <p:pic>
        <p:nvPicPr>
          <p:cNvPr id="7" name="图片 6" descr="20171024_121745.jpg"/>
          <p:cNvPicPr>
            <a:picLocks noChangeAspect="1"/>
          </p:cNvPicPr>
          <p:nvPr/>
        </p:nvPicPr>
        <p:blipFill>
          <a:blip r:embed="rId1" cstate="print"/>
          <a:stretch>
            <a:fillRect/>
          </a:stretch>
        </p:blipFill>
        <p:spPr>
          <a:xfrm>
            <a:off x="1872283" y="1404045"/>
            <a:ext cx="2700000" cy="3600000"/>
          </a:xfrm>
          <a:prstGeom prst="rect">
            <a:avLst/>
          </a:prstGeom>
        </p:spPr>
      </p:pic>
      <p:pic>
        <p:nvPicPr>
          <p:cNvPr id="9" name="图片 8" descr="IMG_20171024_135313.jpg"/>
          <p:cNvPicPr>
            <a:picLocks noChangeAspect="1"/>
          </p:cNvPicPr>
          <p:nvPr/>
        </p:nvPicPr>
        <p:blipFill>
          <a:blip r:embed="rId2" cstate="print"/>
          <a:stretch>
            <a:fillRect/>
          </a:stretch>
        </p:blipFill>
        <p:spPr>
          <a:xfrm>
            <a:off x="4896619" y="1404045"/>
            <a:ext cx="2700000" cy="3600000"/>
          </a:xfrm>
          <a:prstGeom prst="rect">
            <a:avLst/>
          </a:prstGeom>
        </p:spPr>
      </p:pic>
      <p:sp>
        <p:nvSpPr>
          <p:cNvPr id="11" name="TextBox 10"/>
          <p:cNvSpPr txBox="1"/>
          <p:nvPr/>
        </p:nvSpPr>
        <p:spPr bwMode="auto">
          <a:xfrm>
            <a:off x="1080195" y="5436493"/>
            <a:ext cx="1944216" cy="307777"/>
          </a:xfrm>
          <a:prstGeom prst="rect">
            <a:avLst/>
          </a:prstGeom>
          <a:noFill/>
          <a:ln w="9525">
            <a:noFill/>
            <a:miter lim="800000"/>
          </a:ln>
        </p:spPr>
        <p:txBody>
          <a:bodyPr wrap="square" rtlCol="0">
            <a:spAutoFit/>
          </a:bodyPr>
          <a:lstStyle/>
          <a:p>
            <a:endParaRPr lang="zh-CN" altLang="en-US" sz="1400" dirty="0">
              <a:latin typeface="微软雅黑" panose="020B0503020204020204" pitchFamily="34" charset="-122"/>
              <a:ea typeface="微软雅黑" panose="020B0503020204020204" pitchFamily="34" charset="-122"/>
            </a:endParaRPr>
          </a:p>
        </p:txBody>
      </p:sp>
      <p:sp>
        <p:nvSpPr>
          <p:cNvPr id="12" name="TextBox 11"/>
          <p:cNvSpPr txBox="1"/>
          <p:nvPr/>
        </p:nvSpPr>
        <p:spPr bwMode="auto">
          <a:xfrm>
            <a:off x="720155" y="5076453"/>
            <a:ext cx="9361040" cy="830997"/>
          </a:xfrm>
          <a:prstGeom prst="rect">
            <a:avLst/>
          </a:prstGeom>
          <a:noFill/>
          <a:ln w="9525">
            <a:noFill/>
            <a:miter lim="800000"/>
          </a:ln>
        </p:spPr>
        <p:txBody>
          <a:bodyPr wrap="square" rtlCol="0">
            <a:spAutoFit/>
          </a:bodyPr>
          <a:lstStyle/>
          <a:p>
            <a:r>
              <a:rPr lang="en-US" altLang="zh-CN" sz="1600" b="0" dirty="0" smtClean="0">
                <a:solidFill>
                  <a:srgbClr val="00B050"/>
                </a:solidFill>
                <a:latin typeface="微软雅黑" panose="020B0503020204020204" pitchFamily="34" charset="-122"/>
                <a:ea typeface="微软雅黑" panose="020B0503020204020204" pitchFamily="34" charset="-122"/>
              </a:rPr>
              <a:t>1.</a:t>
            </a:r>
            <a:r>
              <a:rPr lang="zh-CN" altLang="en-US" sz="1600" b="0" dirty="0" smtClean="0">
                <a:solidFill>
                  <a:srgbClr val="00B050"/>
                </a:solidFill>
                <a:latin typeface="微软雅黑" panose="020B0503020204020204" pitchFamily="34" charset="-122"/>
                <a:ea typeface="微软雅黑" panose="020B0503020204020204" pitchFamily="34" charset="-122"/>
              </a:rPr>
              <a:t>色彩还原性、色彩饱和度、自动白平衡</a:t>
            </a:r>
            <a:r>
              <a:rPr lang="zh-CN" altLang="en-US" sz="1600" b="0" dirty="0" smtClean="0">
                <a:latin typeface="微软雅黑" panose="020B0503020204020204" pitchFamily="34" charset="-122"/>
                <a:ea typeface="微软雅黑" panose="020B0503020204020204" pitchFamily="34" charset="-122"/>
              </a:rPr>
              <a:t>：对比机过暖，测试机偏冷</a:t>
            </a:r>
            <a:endParaRPr lang="en-US" altLang="zh-CN" sz="1600" b="0" dirty="0" smtClean="0">
              <a:latin typeface="微软雅黑" panose="020B0503020204020204" pitchFamily="34" charset="-122"/>
              <a:ea typeface="微软雅黑" panose="020B0503020204020204" pitchFamily="34" charset="-122"/>
            </a:endParaRPr>
          </a:p>
          <a:p>
            <a:r>
              <a:rPr lang="en-US" altLang="zh-CN" sz="1600" b="0" dirty="0" smtClean="0">
                <a:solidFill>
                  <a:srgbClr val="00B050"/>
                </a:solidFill>
                <a:latin typeface="微软雅黑" panose="020B0503020204020204" pitchFamily="34" charset="-122"/>
                <a:ea typeface="微软雅黑" panose="020B0503020204020204" pitchFamily="34" charset="-122"/>
              </a:rPr>
              <a:t>2.</a:t>
            </a:r>
            <a:r>
              <a:rPr lang="zh-CN" altLang="en-US" sz="1600" b="0" dirty="0" smtClean="0">
                <a:solidFill>
                  <a:srgbClr val="00B050"/>
                </a:solidFill>
                <a:latin typeface="微软雅黑" panose="020B0503020204020204" pitchFamily="34" charset="-122"/>
                <a:ea typeface="微软雅黑" panose="020B0503020204020204" pitchFamily="34" charset="-122"/>
              </a:rPr>
              <a:t>自动曝光：</a:t>
            </a:r>
            <a:r>
              <a:rPr lang="zh-CN" altLang="en-US" sz="1600" b="0" dirty="0" smtClean="0">
                <a:latin typeface="微软雅黑" panose="020B0503020204020204" pitchFamily="34" charset="-122"/>
                <a:ea typeface="微软雅黑" panose="020B0503020204020204" pitchFamily="34" charset="-122"/>
              </a:rPr>
              <a:t>测试机过曝</a:t>
            </a:r>
            <a:endParaRPr lang="en-US" altLang="zh-CN" sz="1600" b="0" dirty="0" smtClean="0">
              <a:solidFill>
                <a:srgbClr val="00B050"/>
              </a:solidFill>
              <a:latin typeface="微软雅黑" panose="020B0503020204020204" pitchFamily="34" charset="-122"/>
              <a:ea typeface="微软雅黑" panose="020B0503020204020204" pitchFamily="34" charset="-122"/>
            </a:endParaRPr>
          </a:p>
          <a:p>
            <a:r>
              <a:rPr lang="en-US" altLang="zh-CN" sz="1600" b="0" dirty="0" smtClean="0">
                <a:solidFill>
                  <a:srgbClr val="00B050"/>
                </a:solidFill>
                <a:latin typeface="微软雅黑" panose="020B0503020204020204" pitchFamily="34" charset="-122"/>
                <a:ea typeface="微软雅黑" panose="020B0503020204020204" pitchFamily="34" charset="-122"/>
              </a:rPr>
              <a:t>3.</a:t>
            </a:r>
            <a:r>
              <a:rPr lang="zh-CN" altLang="en-US" sz="1600" b="0" dirty="0" smtClean="0">
                <a:solidFill>
                  <a:srgbClr val="00B050"/>
                </a:solidFill>
                <a:latin typeface="微软雅黑" panose="020B0503020204020204" pitchFamily="34" charset="-122"/>
                <a:ea typeface="微软雅黑" panose="020B0503020204020204" pitchFamily="34" charset="-122"/>
              </a:rPr>
              <a:t>清晰度和锐利度</a:t>
            </a:r>
            <a:r>
              <a:rPr lang="zh-CN" altLang="en-US" sz="1600" b="0" dirty="0" smtClean="0">
                <a:latin typeface="微软雅黑" panose="020B0503020204020204" pitchFamily="34" charset="-122"/>
                <a:ea typeface="微软雅黑" panose="020B0503020204020204" pitchFamily="34" charset="-122"/>
              </a:rPr>
              <a:t>：测试机略差</a:t>
            </a:r>
            <a:endParaRPr lang="en-US" altLang="zh-CN" sz="1600" b="0" dirty="0" smtClean="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85925" y="193040"/>
            <a:ext cx="8229600" cy="924560"/>
          </a:xfrm>
          <a:prstGeom prst="rect">
            <a:avLst/>
          </a:prstGeom>
          <a:noFill/>
          <a:ln w="9525">
            <a:noFill/>
            <a:miter lim="800000"/>
          </a:ln>
          <a:effectLst/>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80604020202020204" charset="0"/>
                <a:ea typeface="SimSun" charset="-122"/>
              </a:defRPr>
            </a:lvl2pPr>
            <a:lvl3pPr algn="ctr" rtl="0" eaLnBrk="1" fontAlgn="base" hangingPunct="1">
              <a:spcBef>
                <a:spcPct val="0"/>
              </a:spcBef>
              <a:spcAft>
                <a:spcPct val="0"/>
              </a:spcAft>
              <a:defRPr sz="4400">
                <a:solidFill>
                  <a:schemeClr val="tx2"/>
                </a:solidFill>
                <a:latin typeface="Arial" panose="02080604020202020204" charset="0"/>
                <a:ea typeface="SimSun" charset="-122"/>
              </a:defRPr>
            </a:lvl3pPr>
            <a:lvl4pPr algn="ctr" rtl="0" eaLnBrk="1" fontAlgn="base" hangingPunct="1">
              <a:spcBef>
                <a:spcPct val="0"/>
              </a:spcBef>
              <a:spcAft>
                <a:spcPct val="0"/>
              </a:spcAft>
              <a:defRPr sz="4400">
                <a:solidFill>
                  <a:schemeClr val="tx2"/>
                </a:solidFill>
                <a:latin typeface="Arial" panose="02080604020202020204" charset="0"/>
                <a:ea typeface="SimSun" charset="-122"/>
              </a:defRPr>
            </a:lvl4pPr>
            <a:lvl5pPr algn="ctr" rtl="0" eaLnBrk="1" fontAlgn="base" hangingPunct="1">
              <a:spcBef>
                <a:spcPct val="0"/>
              </a:spcBef>
              <a:spcAft>
                <a:spcPct val="0"/>
              </a:spcAft>
              <a:defRPr sz="4400">
                <a:solidFill>
                  <a:schemeClr val="tx2"/>
                </a:solidFill>
                <a:latin typeface="Arial" panose="02080604020202020204" charset="0"/>
                <a:ea typeface="SimSun" charset="-122"/>
              </a:defRPr>
            </a:lvl5pPr>
            <a:lvl6pPr marL="457200" algn="ctr" rtl="0" eaLnBrk="1" fontAlgn="base" hangingPunct="1">
              <a:spcBef>
                <a:spcPct val="0"/>
              </a:spcBef>
              <a:spcAft>
                <a:spcPct val="0"/>
              </a:spcAft>
              <a:defRPr sz="4400">
                <a:solidFill>
                  <a:schemeClr val="tx2"/>
                </a:solidFill>
                <a:latin typeface="Arial" panose="02080604020202020204" charset="0"/>
                <a:ea typeface="SimSun" charset="-122"/>
              </a:defRPr>
            </a:lvl6pPr>
            <a:lvl7pPr marL="914400" algn="ctr" rtl="0" eaLnBrk="1" fontAlgn="base" hangingPunct="1">
              <a:spcBef>
                <a:spcPct val="0"/>
              </a:spcBef>
              <a:spcAft>
                <a:spcPct val="0"/>
              </a:spcAft>
              <a:defRPr sz="4400">
                <a:solidFill>
                  <a:schemeClr val="tx2"/>
                </a:solidFill>
                <a:latin typeface="Arial" panose="02080604020202020204" charset="0"/>
                <a:ea typeface="SimSun" charset="-122"/>
              </a:defRPr>
            </a:lvl7pPr>
            <a:lvl8pPr marL="1371600" algn="ctr" rtl="0" eaLnBrk="1" fontAlgn="base" hangingPunct="1">
              <a:spcBef>
                <a:spcPct val="0"/>
              </a:spcBef>
              <a:spcAft>
                <a:spcPct val="0"/>
              </a:spcAft>
              <a:defRPr sz="4400">
                <a:solidFill>
                  <a:schemeClr val="tx2"/>
                </a:solidFill>
                <a:latin typeface="Arial" panose="02080604020202020204" charset="0"/>
                <a:ea typeface="SimSun" charset="-122"/>
              </a:defRPr>
            </a:lvl8pPr>
            <a:lvl9pPr marL="1828800" algn="ctr" rtl="0" eaLnBrk="1" fontAlgn="base" hangingPunct="1">
              <a:spcBef>
                <a:spcPct val="0"/>
              </a:spcBef>
              <a:spcAft>
                <a:spcPct val="0"/>
              </a:spcAft>
              <a:defRPr sz="4400">
                <a:solidFill>
                  <a:schemeClr val="tx2"/>
                </a:solidFill>
                <a:latin typeface="Arial" panose="02080604020202020204" charset="0"/>
                <a:ea typeface="SimSun" charset="-122"/>
              </a:defRPr>
            </a:lvl9pPr>
          </a:lstStyle>
          <a:p>
            <a:pPr algn="l"/>
            <a:endParaRPr lang="zh-CN" altLang="en-US" dirty="0">
              <a:latin typeface="+mj-ea"/>
            </a:endParaRPr>
          </a:p>
        </p:txBody>
      </p:sp>
      <p:sp>
        <p:nvSpPr>
          <p:cNvPr id="3" name="矩形 2"/>
          <p:cNvSpPr/>
          <p:nvPr/>
        </p:nvSpPr>
        <p:spPr>
          <a:xfrm>
            <a:off x="1224211" y="1476053"/>
            <a:ext cx="7920879" cy="615553"/>
          </a:xfrm>
          <a:prstGeom prst="rect">
            <a:avLst/>
          </a:prstGeom>
        </p:spPr>
        <p:txBody>
          <a:bodyPr wrap="square">
            <a:spAutoFit/>
          </a:bodyPr>
          <a:lstStyle/>
          <a:p>
            <a:r>
              <a:rPr lang="en-US" altLang="zh-CN" sz="1600" b="0" dirty="0" smtClean="0">
                <a:latin typeface="+mn-ea"/>
              </a:rPr>
              <a:t>     </a:t>
            </a:r>
            <a:endParaRPr lang="en-US" altLang="zh-CN" sz="1600" b="0" dirty="0" smtClean="0">
              <a:latin typeface="+mn-ea"/>
            </a:endParaRPr>
          </a:p>
          <a:p>
            <a:endParaRPr lang="en-US" altLang="zh-CN" b="0" dirty="0" smtClean="0">
              <a:latin typeface="+mn-ea"/>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85925" y="193040"/>
            <a:ext cx="8229600" cy="924560"/>
          </a:xfrm>
          <a:prstGeom prst="rect">
            <a:avLst/>
          </a:prstGeom>
          <a:noFill/>
          <a:ln w="9525">
            <a:noFill/>
            <a:miter lim="800000"/>
          </a:ln>
          <a:effectLst/>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80604020202020204" charset="0"/>
                <a:ea typeface="SimSun" charset="-122"/>
              </a:defRPr>
            </a:lvl2pPr>
            <a:lvl3pPr algn="ctr" rtl="0" eaLnBrk="1" fontAlgn="base" hangingPunct="1">
              <a:spcBef>
                <a:spcPct val="0"/>
              </a:spcBef>
              <a:spcAft>
                <a:spcPct val="0"/>
              </a:spcAft>
              <a:defRPr sz="4400">
                <a:solidFill>
                  <a:schemeClr val="tx2"/>
                </a:solidFill>
                <a:latin typeface="Arial" panose="02080604020202020204" charset="0"/>
                <a:ea typeface="SimSun" charset="-122"/>
              </a:defRPr>
            </a:lvl3pPr>
            <a:lvl4pPr algn="ctr" rtl="0" eaLnBrk="1" fontAlgn="base" hangingPunct="1">
              <a:spcBef>
                <a:spcPct val="0"/>
              </a:spcBef>
              <a:spcAft>
                <a:spcPct val="0"/>
              </a:spcAft>
              <a:defRPr sz="4400">
                <a:solidFill>
                  <a:schemeClr val="tx2"/>
                </a:solidFill>
                <a:latin typeface="Arial" panose="02080604020202020204" charset="0"/>
                <a:ea typeface="SimSun" charset="-122"/>
              </a:defRPr>
            </a:lvl4pPr>
            <a:lvl5pPr algn="ctr" rtl="0" eaLnBrk="1" fontAlgn="base" hangingPunct="1">
              <a:spcBef>
                <a:spcPct val="0"/>
              </a:spcBef>
              <a:spcAft>
                <a:spcPct val="0"/>
              </a:spcAft>
              <a:defRPr sz="4400">
                <a:solidFill>
                  <a:schemeClr val="tx2"/>
                </a:solidFill>
                <a:latin typeface="Arial" panose="02080604020202020204" charset="0"/>
                <a:ea typeface="SimSun" charset="-122"/>
              </a:defRPr>
            </a:lvl5pPr>
            <a:lvl6pPr marL="457200" algn="ctr" rtl="0" eaLnBrk="1" fontAlgn="base" hangingPunct="1">
              <a:spcBef>
                <a:spcPct val="0"/>
              </a:spcBef>
              <a:spcAft>
                <a:spcPct val="0"/>
              </a:spcAft>
              <a:defRPr sz="4400">
                <a:solidFill>
                  <a:schemeClr val="tx2"/>
                </a:solidFill>
                <a:latin typeface="Arial" panose="02080604020202020204" charset="0"/>
                <a:ea typeface="SimSun" charset="-122"/>
              </a:defRPr>
            </a:lvl6pPr>
            <a:lvl7pPr marL="914400" algn="ctr" rtl="0" eaLnBrk="1" fontAlgn="base" hangingPunct="1">
              <a:spcBef>
                <a:spcPct val="0"/>
              </a:spcBef>
              <a:spcAft>
                <a:spcPct val="0"/>
              </a:spcAft>
              <a:defRPr sz="4400">
                <a:solidFill>
                  <a:schemeClr val="tx2"/>
                </a:solidFill>
                <a:latin typeface="Arial" panose="02080604020202020204" charset="0"/>
                <a:ea typeface="SimSun" charset="-122"/>
              </a:defRPr>
            </a:lvl7pPr>
            <a:lvl8pPr marL="1371600" algn="ctr" rtl="0" eaLnBrk="1" fontAlgn="base" hangingPunct="1">
              <a:spcBef>
                <a:spcPct val="0"/>
              </a:spcBef>
              <a:spcAft>
                <a:spcPct val="0"/>
              </a:spcAft>
              <a:defRPr sz="4400">
                <a:solidFill>
                  <a:schemeClr val="tx2"/>
                </a:solidFill>
                <a:latin typeface="Arial" panose="02080604020202020204" charset="0"/>
                <a:ea typeface="SimSun" charset="-122"/>
              </a:defRPr>
            </a:lvl8pPr>
            <a:lvl9pPr marL="1828800" algn="ctr" rtl="0" eaLnBrk="1" fontAlgn="base" hangingPunct="1">
              <a:spcBef>
                <a:spcPct val="0"/>
              </a:spcBef>
              <a:spcAft>
                <a:spcPct val="0"/>
              </a:spcAft>
              <a:defRPr sz="4400">
                <a:solidFill>
                  <a:schemeClr val="tx2"/>
                </a:solidFill>
                <a:latin typeface="Arial" panose="02080604020202020204" charset="0"/>
                <a:ea typeface="SimSun" charset="-122"/>
              </a:defRPr>
            </a:lvl9pPr>
          </a:lstStyle>
          <a:p>
            <a:pPr algn="l"/>
            <a:endParaRPr lang="zh-CN" altLang="en-US" dirty="0">
              <a:latin typeface="+mj-ea"/>
            </a:endParaRPr>
          </a:p>
        </p:txBody>
      </p:sp>
      <p:sp>
        <p:nvSpPr>
          <p:cNvPr id="3" name="矩形 2"/>
          <p:cNvSpPr/>
          <p:nvPr/>
        </p:nvSpPr>
        <p:spPr>
          <a:xfrm>
            <a:off x="1224211" y="1476053"/>
            <a:ext cx="7920879" cy="615553"/>
          </a:xfrm>
          <a:prstGeom prst="rect">
            <a:avLst/>
          </a:prstGeom>
        </p:spPr>
        <p:txBody>
          <a:bodyPr wrap="square">
            <a:spAutoFit/>
          </a:bodyPr>
          <a:lstStyle/>
          <a:p>
            <a:r>
              <a:rPr lang="en-US" altLang="zh-CN" sz="1600" b="0" dirty="0" smtClean="0">
                <a:latin typeface="+mn-ea"/>
              </a:rPr>
              <a:t>     </a:t>
            </a:r>
            <a:endParaRPr lang="en-US" altLang="zh-CN" sz="1600" b="0" dirty="0" smtClean="0">
              <a:latin typeface="+mn-ea"/>
            </a:endParaRPr>
          </a:p>
          <a:p>
            <a:endParaRPr lang="en-US" altLang="zh-CN" b="0" dirty="0" smtClean="0">
              <a:latin typeface="+mn-ea"/>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85925" y="193040"/>
            <a:ext cx="8229600" cy="924560"/>
          </a:xfrm>
          <a:prstGeom prst="rect">
            <a:avLst/>
          </a:prstGeom>
          <a:noFill/>
          <a:ln w="9525">
            <a:noFill/>
            <a:miter lim="800000"/>
          </a:ln>
          <a:effectLst/>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80604020202020204" charset="0"/>
                <a:ea typeface="SimSun" charset="-122"/>
              </a:defRPr>
            </a:lvl2pPr>
            <a:lvl3pPr algn="ctr" rtl="0" eaLnBrk="1" fontAlgn="base" hangingPunct="1">
              <a:spcBef>
                <a:spcPct val="0"/>
              </a:spcBef>
              <a:spcAft>
                <a:spcPct val="0"/>
              </a:spcAft>
              <a:defRPr sz="4400">
                <a:solidFill>
                  <a:schemeClr val="tx2"/>
                </a:solidFill>
                <a:latin typeface="Arial" panose="02080604020202020204" charset="0"/>
                <a:ea typeface="SimSun" charset="-122"/>
              </a:defRPr>
            </a:lvl3pPr>
            <a:lvl4pPr algn="ctr" rtl="0" eaLnBrk="1" fontAlgn="base" hangingPunct="1">
              <a:spcBef>
                <a:spcPct val="0"/>
              </a:spcBef>
              <a:spcAft>
                <a:spcPct val="0"/>
              </a:spcAft>
              <a:defRPr sz="4400">
                <a:solidFill>
                  <a:schemeClr val="tx2"/>
                </a:solidFill>
                <a:latin typeface="Arial" panose="02080604020202020204" charset="0"/>
                <a:ea typeface="SimSun" charset="-122"/>
              </a:defRPr>
            </a:lvl4pPr>
            <a:lvl5pPr algn="ctr" rtl="0" eaLnBrk="1" fontAlgn="base" hangingPunct="1">
              <a:spcBef>
                <a:spcPct val="0"/>
              </a:spcBef>
              <a:spcAft>
                <a:spcPct val="0"/>
              </a:spcAft>
              <a:defRPr sz="4400">
                <a:solidFill>
                  <a:schemeClr val="tx2"/>
                </a:solidFill>
                <a:latin typeface="Arial" panose="02080604020202020204" charset="0"/>
                <a:ea typeface="SimSun" charset="-122"/>
              </a:defRPr>
            </a:lvl5pPr>
            <a:lvl6pPr marL="457200" algn="ctr" rtl="0" eaLnBrk="1" fontAlgn="base" hangingPunct="1">
              <a:spcBef>
                <a:spcPct val="0"/>
              </a:spcBef>
              <a:spcAft>
                <a:spcPct val="0"/>
              </a:spcAft>
              <a:defRPr sz="4400">
                <a:solidFill>
                  <a:schemeClr val="tx2"/>
                </a:solidFill>
                <a:latin typeface="Arial" panose="02080604020202020204" charset="0"/>
                <a:ea typeface="SimSun" charset="-122"/>
              </a:defRPr>
            </a:lvl6pPr>
            <a:lvl7pPr marL="914400" algn="ctr" rtl="0" eaLnBrk="1" fontAlgn="base" hangingPunct="1">
              <a:spcBef>
                <a:spcPct val="0"/>
              </a:spcBef>
              <a:spcAft>
                <a:spcPct val="0"/>
              </a:spcAft>
              <a:defRPr sz="4400">
                <a:solidFill>
                  <a:schemeClr val="tx2"/>
                </a:solidFill>
                <a:latin typeface="Arial" panose="02080604020202020204" charset="0"/>
                <a:ea typeface="SimSun" charset="-122"/>
              </a:defRPr>
            </a:lvl7pPr>
            <a:lvl8pPr marL="1371600" algn="ctr" rtl="0" eaLnBrk="1" fontAlgn="base" hangingPunct="1">
              <a:spcBef>
                <a:spcPct val="0"/>
              </a:spcBef>
              <a:spcAft>
                <a:spcPct val="0"/>
              </a:spcAft>
              <a:defRPr sz="4400">
                <a:solidFill>
                  <a:schemeClr val="tx2"/>
                </a:solidFill>
                <a:latin typeface="Arial" panose="02080604020202020204" charset="0"/>
                <a:ea typeface="SimSun" charset="-122"/>
              </a:defRPr>
            </a:lvl8pPr>
            <a:lvl9pPr marL="1828800" algn="ctr" rtl="0" eaLnBrk="1" fontAlgn="base" hangingPunct="1">
              <a:spcBef>
                <a:spcPct val="0"/>
              </a:spcBef>
              <a:spcAft>
                <a:spcPct val="0"/>
              </a:spcAft>
              <a:defRPr sz="4400">
                <a:solidFill>
                  <a:schemeClr val="tx2"/>
                </a:solidFill>
                <a:latin typeface="Arial" panose="02080604020202020204" charset="0"/>
                <a:ea typeface="SimSun" charset="-122"/>
              </a:defRPr>
            </a:lvl9pPr>
          </a:lstStyle>
          <a:p>
            <a:pPr algn="l"/>
            <a:endParaRPr lang="zh-CN" altLang="en-US" dirty="0">
              <a:latin typeface="+mj-ea"/>
            </a:endParaRPr>
          </a:p>
        </p:txBody>
      </p:sp>
      <p:sp>
        <p:nvSpPr>
          <p:cNvPr id="3" name="矩形 2"/>
          <p:cNvSpPr/>
          <p:nvPr/>
        </p:nvSpPr>
        <p:spPr>
          <a:xfrm>
            <a:off x="1224211" y="1476053"/>
            <a:ext cx="7920879" cy="615553"/>
          </a:xfrm>
          <a:prstGeom prst="rect">
            <a:avLst/>
          </a:prstGeom>
        </p:spPr>
        <p:txBody>
          <a:bodyPr wrap="square">
            <a:spAutoFit/>
          </a:bodyPr>
          <a:lstStyle/>
          <a:p>
            <a:r>
              <a:rPr lang="en-US" altLang="zh-CN" sz="1600" b="0" dirty="0" smtClean="0">
                <a:latin typeface="+mn-ea"/>
              </a:rPr>
              <a:t>     </a:t>
            </a:r>
            <a:endParaRPr lang="en-US" altLang="zh-CN" sz="1600" b="0" dirty="0" smtClean="0">
              <a:latin typeface="+mn-ea"/>
            </a:endParaRPr>
          </a:p>
          <a:p>
            <a:endParaRPr lang="en-US" altLang="zh-CN" b="0" dirty="0" smtClean="0">
              <a:latin typeface="+mn-ea"/>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85925" y="193040"/>
            <a:ext cx="8229600" cy="924560"/>
          </a:xfrm>
          <a:prstGeom prst="rect">
            <a:avLst/>
          </a:prstGeom>
          <a:noFill/>
          <a:ln w="9525">
            <a:noFill/>
            <a:miter lim="800000"/>
          </a:ln>
          <a:effectLst/>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80604020202020204" charset="0"/>
                <a:ea typeface="SimSun" charset="-122"/>
              </a:defRPr>
            </a:lvl2pPr>
            <a:lvl3pPr algn="ctr" rtl="0" eaLnBrk="1" fontAlgn="base" hangingPunct="1">
              <a:spcBef>
                <a:spcPct val="0"/>
              </a:spcBef>
              <a:spcAft>
                <a:spcPct val="0"/>
              </a:spcAft>
              <a:defRPr sz="4400">
                <a:solidFill>
                  <a:schemeClr val="tx2"/>
                </a:solidFill>
                <a:latin typeface="Arial" panose="02080604020202020204" charset="0"/>
                <a:ea typeface="SimSun" charset="-122"/>
              </a:defRPr>
            </a:lvl3pPr>
            <a:lvl4pPr algn="ctr" rtl="0" eaLnBrk="1" fontAlgn="base" hangingPunct="1">
              <a:spcBef>
                <a:spcPct val="0"/>
              </a:spcBef>
              <a:spcAft>
                <a:spcPct val="0"/>
              </a:spcAft>
              <a:defRPr sz="4400">
                <a:solidFill>
                  <a:schemeClr val="tx2"/>
                </a:solidFill>
                <a:latin typeface="Arial" panose="02080604020202020204" charset="0"/>
                <a:ea typeface="SimSun" charset="-122"/>
              </a:defRPr>
            </a:lvl4pPr>
            <a:lvl5pPr algn="ctr" rtl="0" eaLnBrk="1" fontAlgn="base" hangingPunct="1">
              <a:spcBef>
                <a:spcPct val="0"/>
              </a:spcBef>
              <a:spcAft>
                <a:spcPct val="0"/>
              </a:spcAft>
              <a:defRPr sz="4400">
                <a:solidFill>
                  <a:schemeClr val="tx2"/>
                </a:solidFill>
                <a:latin typeface="Arial" panose="02080604020202020204" charset="0"/>
                <a:ea typeface="SimSun" charset="-122"/>
              </a:defRPr>
            </a:lvl5pPr>
            <a:lvl6pPr marL="457200" algn="ctr" rtl="0" eaLnBrk="1" fontAlgn="base" hangingPunct="1">
              <a:spcBef>
                <a:spcPct val="0"/>
              </a:spcBef>
              <a:spcAft>
                <a:spcPct val="0"/>
              </a:spcAft>
              <a:defRPr sz="4400">
                <a:solidFill>
                  <a:schemeClr val="tx2"/>
                </a:solidFill>
                <a:latin typeface="Arial" panose="02080604020202020204" charset="0"/>
                <a:ea typeface="SimSun" charset="-122"/>
              </a:defRPr>
            </a:lvl6pPr>
            <a:lvl7pPr marL="914400" algn="ctr" rtl="0" eaLnBrk="1" fontAlgn="base" hangingPunct="1">
              <a:spcBef>
                <a:spcPct val="0"/>
              </a:spcBef>
              <a:spcAft>
                <a:spcPct val="0"/>
              </a:spcAft>
              <a:defRPr sz="4400">
                <a:solidFill>
                  <a:schemeClr val="tx2"/>
                </a:solidFill>
                <a:latin typeface="Arial" panose="02080604020202020204" charset="0"/>
                <a:ea typeface="SimSun" charset="-122"/>
              </a:defRPr>
            </a:lvl7pPr>
            <a:lvl8pPr marL="1371600" algn="ctr" rtl="0" eaLnBrk="1" fontAlgn="base" hangingPunct="1">
              <a:spcBef>
                <a:spcPct val="0"/>
              </a:spcBef>
              <a:spcAft>
                <a:spcPct val="0"/>
              </a:spcAft>
              <a:defRPr sz="4400">
                <a:solidFill>
                  <a:schemeClr val="tx2"/>
                </a:solidFill>
                <a:latin typeface="Arial" panose="02080604020202020204" charset="0"/>
                <a:ea typeface="SimSun" charset="-122"/>
              </a:defRPr>
            </a:lvl8pPr>
            <a:lvl9pPr marL="1828800" algn="ctr" rtl="0" eaLnBrk="1" fontAlgn="base" hangingPunct="1">
              <a:spcBef>
                <a:spcPct val="0"/>
              </a:spcBef>
              <a:spcAft>
                <a:spcPct val="0"/>
              </a:spcAft>
              <a:defRPr sz="4400">
                <a:solidFill>
                  <a:schemeClr val="tx2"/>
                </a:solidFill>
                <a:latin typeface="Arial" panose="02080604020202020204" charset="0"/>
                <a:ea typeface="SimSun" charset="-122"/>
              </a:defRPr>
            </a:lvl9pPr>
          </a:lstStyle>
          <a:p>
            <a:pPr algn="l"/>
            <a:endParaRPr lang="zh-CN" altLang="en-US" dirty="0">
              <a:latin typeface="+mj-ea"/>
            </a:endParaRPr>
          </a:p>
        </p:txBody>
      </p:sp>
      <p:sp>
        <p:nvSpPr>
          <p:cNvPr id="3" name="矩形 2"/>
          <p:cNvSpPr/>
          <p:nvPr/>
        </p:nvSpPr>
        <p:spPr>
          <a:xfrm>
            <a:off x="1224211" y="1476053"/>
            <a:ext cx="7920879" cy="615553"/>
          </a:xfrm>
          <a:prstGeom prst="rect">
            <a:avLst/>
          </a:prstGeom>
        </p:spPr>
        <p:txBody>
          <a:bodyPr wrap="square">
            <a:spAutoFit/>
          </a:bodyPr>
          <a:lstStyle/>
          <a:p>
            <a:r>
              <a:rPr lang="en-US" altLang="zh-CN" sz="1600" b="0" dirty="0" smtClean="0">
                <a:latin typeface="+mn-ea"/>
              </a:rPr>
              <a:t>     </a:t>
            </a:r>
            <a:endParaRPr lang="en-US" altLang="zh-CN" sz="1600" b="0" dirty="0" smtClean="0">
              <a:latin typeface="+mn-ea"/>
            </a:endParaRPr>
          </a:p>
          <a:p>
            <a:endParaRPr lang="en-US" altLang="zh-CN" b="0" dirty="0" smtClean="0">
              <a:latin typeface="+mn-ea"/>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85925" y="193040"/>
            <a:ext cx="8229600" cy="924560"/>
          </a:xfrm>
          <a:prstGeom prst="rect">
            <a:avLst/>
          </a:prstGeom>
          <a:noFill/>
          <a:ln w="9525">
            <a:noFill/>
            <a:miter lim="800000"/>
          </a:ln>
          <a:effectLst/>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80604020202020204" charset="0"/>
                <a:ea typeface="SimSun" charset="-122"/>
              </a:defRPr>
            </a:lvl2pPr>
            <a:lvl3pPr algn="ctr" rtl="0" eaLnBrk="1" fontAlgn="base" hangingPunct="1">
              <a:spcBef>
                <a:spcPct val="0"/>
              </a:spcBef>
              <a:spcAft>
                <a:spcPct val="0"/>
              </a:spcAft>
              <a:defRPr sz="4400">
                <a:solidFill>
                  <a:schemeClr val="tx2"/>
                </a:solidFill>
                <a:latin typeface="Arial" panose="02080604020202020204" charset="0"/>
                <a:ea typeface="SimSun" charset="-122"/>
              </a:defRPr>
            </a:lvl3pPr>
            <a:lvl4pPr algn="ctr" rtl="0" eaLnBrk="1" fontAlgn="base" hangingPunct="1">
              <a:spcBef>
                <a:spcPct val="0"/>
              </a:spcBef>
              <a:spcAft>
                <a:spcPct val="0"/>
              </a:spcAft>
              <a:defRPr sz="4400">
                <a:solidFill>
                  <a:schemeClr val="tx2"/>
                </a:solidFill>
                <a:latin typeface="Arial" panose="02080604020202020204" charset="0"/>
                <a:ea typeface="SimSun" charset="-122"/>
              </a:defRPr>
            </a:lvl4pPr>
            <a:lvl5pPr algn="ctr" rtl="0" eaLnBrk="1" fontAlgn="base" hangingPunct="1">
              <a:spcBef>
                <a:spcPct val="0"/>
              </a:spcBef>
              <a:spcAft>
                <a:spcPct val="0"/>
              </a:spcAft>
              <a:defRPr sz="4400">
                <a:solidFill>
                  <a:schemeClr val="tx2"/>
                </a:solidFill>
                <a:latin typeface="Arial" panose="02080604020202020204" charset="0"/>
                <a:ea typeface="SimSun" charset="-122"/>
              </a:defRPr>
            </a:lvl5pPr>
            <a:lvl6pPr marL="457200" algn="ctr" rtl="0" eaLnBrk="1" fontAlgn="base" hangingPunct="1">
              <a:spcBef>
                <a:spcPct val="0"/>
              </a:spcBef>
              <a:spcAft>
                <a:spcPct val="0"/>
              </a:spcAft>
              <a:defRPr sz="4400">
                <a:solidFill>
                  <a:schemeClr val="tx2"/>
                </a:solidFill>
                <a:latin typeface="Arial" panose="02080604020202020204" charset="0"/>
                <a:ea typeface="SimSun" charset="-122"/>
              </a:defRPr>
            </a:lvl6pPr>
            <a:lvl7pPr marL="914400" algn="ctr" rtl="0" eaLnBrk="1" fontAlgn="base" hangingPunct="1">
              <a:spcBef>
                <a:spcPct val="0"/>
              </a:spcBef>
              <a:spcAft>
                <a:spcPct val="0"/>
              </a:spcAft>
              <a:defRPr sz="4400">
                <a:solidFill>
                  <a:schemeClr val="tx2"/>
                </a:solidFill>
                <a:latin typeface="Arial" panose="02080604020202020204" charset="0"/>
                <a:ea typeface="SimSun" charset="-122"/>
              </a:defRPr>
            </a:lvl7pPr>
            <a:lvl8pPr marL="1371600" algn="ctr" rtl="0" eaLnBrk="1" fontAlgn="base" hangingPunct="1">
              <a:spcBef>
                <a:spcPct val="0"/>
              </a:spcBef>
              <a:spcAft>
                <a:spcPct val="0"/>
              </a:spcAft>
              <a:defRPr sz="4400">
                <a:solidFill>
                  <a:schemeClr val="tx2"/>
                </a:solidFill>
                <a:latin typeface="Arial" panose="02080604020202020204" charset="0"/>
                <a:ea typeface="SimSun" charset="-122"/>
              </a:defRPr>
            </a:lvl8pPr>
            <a:lvl9pPr marL="1828800" algn="ctr" rtl="0" eaLnBrk="1" fontAlgn="base" hangingPunct="1">
              <a:spcBef>
                <a:spcPct val="0"/>
              </a:spcBef>
              <a:spcAft>
                <a:spcPct val="0"/>
              </a:spcAft>
              <a:defRPr sz="4400">
                <a:solidFill>
                  <a:schemeClr val="tx2"/>
                </a:solidFill>
                <a:latin typeface="Arial" panose="02080604020202020204" charset="0"/>
                <a:ea typeface="SimSun" charset="-122"/>
              </a:defRPr>
            </a:lvl9pPr>
          </a:lstStyle>
          <a:p>
            <a:pPr algn="l"/>
            <a:endParaRPr lang="zh-CN" altLang="en-US" dirty="0">
              <a:latin typeface="+mj-ea"/>
            </a:endParaRPr>
          </a:p>
        </p:txBody>
      </p:sp>
      <p:sp>
        <p:nvSpPr>
          <p:cNvPr id="3" name="矩形 2"/>
          <p:cNvSpPr/>
          <p:nvPr/>
        </p:nvSpPr>
        <p:spPr>
          <a:xfrm>
            <a:off x="1224211" y="1476053"/>
            <a:ext cx="7920879" cy="615553"/>
          </a:xfrm>
          <a:prstGeom prst="rect">
            <a:avLst/>
          </a:prstGeom>
        </p:spPr>
        <p:txBody>
          <a:bodyPr wrap="square">
            <a:spAutoFit/>
          </a:bodyPr>
          <a:lstStyle/>
          <a:p>
            <a:r>
              <a:rPr lang="en-US" altLang="zh-CN" sz="1600" b="0" dirty="0" smtClean="0">
                <a:latin typeface="+mn-ea"/>
              </a:rPr>
              <a:t>     </a:t>
            </a:r>
            <a:endParaRPr lang="en-US" altLang="zh-CN" sz="1600" b="0" dirty="0" smtClean="0">
              <a:latin typeface="+mn-ea"/>
            </a:endParaRPr>
          </a:p>
          <a:p>
            <a:endParaRPr lang="en-US" altLang="zh-CN" b="0" dirty="0" smtClean="0">
              <a:latin typeface="+mn-ea"/>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24211" y="1476053"/>
            <a:ext cx="7920879" cy="615553"/>
          </a:xfrm>
          <a:prstGeom prst="rect">
            <a:avLst/>
          </a:prstGeom>
        </p:spPr>
        <p:txBody>
          <a:bodyPr wrap="square">
            <a:spAutoFit/>
          </a:bodyPr>
          <a:lstStyle/>
          <a:p>
            <a:r>
              <a:rPr lang="en-US" altLang="zh-CN" sz="1600" b="0" dirty="0" smtClean="0">
                <a:latin typeface="+mn-ea"/>
              </a:rPr>
              <a:t>     </a:t>
            </a:r>
            <a:endParaRPr lang="en-US" altLang="zh-CN" sz="1600" b="0" dirty="0" smtClean="0">
              <a:latin typeface="+mn-ea"/>
            </a:endParaRPr>
          </a:p>
          <a:p>
            <a:endParaRPr lang="en-US" altLang="zh-CN" b="0" dirty="0" smtClean="0">
              <a:latin typeface="+mn-ea"/>
            </a:endParaRPr>
          </a:p>
        </p:txBody>
      </p:sp>
      <p:sp>
        <p:nvSpPr>
          <p:cNvPr id="4" name="TextBox 3"/>
          <p:cNvSpPr txBox="1"/>
          <p:nvPr/>
        </p:nvSpPr>
        <p:spPr bwMode="auto">
          <a:xfrm>
            <a:off x="792163" y="899989"/>
            <a:ext cx="9361040" cy="646331"/>
          </a:xfrm>
          <a:prstGeom prst="rect">
            <a:avLst/>
          </a:prstGeom>
          <a:noFill/>
          <a:ln w="9525">
            <a:noFill/>
            <a:miter lim="800000"/>
          </a:ln>
        </p:spPr>
        <p:txBody>
          <a:bodyPr wrap="square" rtlCol="0">
            <a:spAutoFit/>
          </a:bodyPr>
          <a:lstStyle/>
          <a:p>
            <a:r>
              <a:rPr lang="en-US" altLang="zh-CN" sz="3600" dirty="0" smtClean="0">
                <a:latin typeface="微软雅黑" panose="020B0503020204020204" pitchFamily="34" charset="-122"/>
                <a:ea typeface="微软雅黑" panose="020B0503020204020204" pitchFamily="34" charset="-122"/>
              </a:rPr>
              <a:t>                       </a:t>
            </a:r>
            <a:r>
              <a:rPr lang="zh-CN" altLang="en-US" sz="3600" dirty="0" smtClean="0">
                <a:latin typeface="微软雅黑" panose="020B0503020204020204" pitchFamily="34" charset="-122"/>
                <a:ea typeface="微软雅黑" panose="020B0503020204020204" pitchFamily="34" charset="-122"/>
              </a:rPr>
              <a:t>目 录</a:t>
            </a:r>
            <a:endParaRPr lang="zh-CN" altLang="en-US" sz="3600" dirty="0">
              <a:latin typeface="微软雅黑" panose="020B0503020204020204" pitchFamily="34" charset="-122"/>
              <a:ea typeface="微软雅黑" panose="020B0503020204020204" pitchFamily="34" charset="-122"/>
            </a:endParaRPr>
          </a:p>
        </p:txBody>
      </p:sp>
      <p:sp>
        <p:nvSpPr>
          <p:cNvPr id="6" name="TextBox 5"/>
          <p:cNvSpPr txBox="1"/>
          <p:nvPr/>
        </p:nvSpPr>
        <p:spPr bwMode="auto">
          <a:xfrm>
            <a:off x="648147" y="1620069"/>
            <a:ext cx="9721080" cy="3934460"/>
          </a:xfrm>
          <a:prstGeom prst="rect">
            <a:avLst/>
          </a:prstGeom>
          <a:noFill/>
          <a:ln w="9525">
            <a:noFill/>
            <a:miter lim="800000"/>
          </a:ln>
        </p:spPr>
        <p:txBody>
          <a:bodyPr wrap="square" rtlCol="0">
            <a:spAutoFit/>
          </a:bodyPr>
          <a:lstStyle/>
          <a:p>
            <a:pPr marL="742950" indent="-742950"/>
            <a:r>
              <a:rPr lang="zh-CN" altLang="en-US" sz="2800" dirty="0" smtClean="0">
                <a:latin typeface="微软雅黑" panose="020B0503020204020204" pitchFamily="34" charset="-122"/>
                <a:ea typeface="微软雅黑" panose="020B0503020204020204" pitchFamily="34" charset="-122"/>
              </a:rPr>
              <a:t>一、</a:t>
            </a:r>
            <a:r>
              <a:rPr lang="en-US" altLang="zh-CN" sz="2800" dirty="0" smtClean="0">
                <a:latin typeface="微软雅黑" panose="020B0503020204020204" pitchFamily="34" charset="-122"/>
                <a:ea typeface="微软雅黑" panose="020B0503020204020204" pitchFamily="34" charset="-122"/>
              </a:rPr>
              <a:t>Camera</a:t>
            </a:r>
            <a:r>
              <a:rPr lang="x-none" altLang="en-US" sz="2800" dirty="0" smtClean="0">
                <a:latin typeface="微软雅黑" panose="020B0503020204020204" pitchFamily="34" charset="-122"/>
                <a:ea typeface="微软雅黑" panose="020B0503020204020204" pitchFamily="34" charset="-122"/>
              </a:rPr>
              <a:t>介绍</a:t>
            </a:r>
            <a:endParaRPr lang="x-none" altLang="en-US" sz="2800" dirty="0" smtClean="0">
              <a:latin typeface="微软雅黑" panose="020B0503020204020204" pitchFamily="34" charset="-122"/>
              <a:ea typeface="微软雅黑" panose="020B0503020204020204" pitchFamily="34" charset="-122"/>
            </a:endParaRPr>
          </a:p>
          <a:p>
            <a:pPr marL="742950" indent="-742950"/>
            <a:endParaRPr lang="zh-CN" altLang="en-US" sz="2800" dirty="0" smtClean="0">
              <a:latin typeface="微软雅黑" panose="020B0503020204020204" pitchFamily="34" charset="-122"/>
              <a:ea typeface="微软雅黑" panose="020B0503020204020204" pitchFamily="34" charset="-122"/>
            </a:endParaRPr>
          </a:p>
          <a:p>
            <a:pPr marL="742950" indent="-742950"/>
            <a:r>
              <a:rPr lang="x-none" altLang="zh-CN" sz="2800" dirty="0" smtClean="0">
                <a:latin typeface="微软雅黑" panose="020B0503020204020204" pitchFamily="34" charset="-122"/>
                <a:ea typeface="微软雅黑" panose="020B0503020204020204" pitchFamily="34" charset="-122"/>
                <a:sym typeface="+mn-ea"/>
              </a:rPr>
              <a:t>二</a:t>
            </a:r>
            <a:r>
              <a:rPr lang="zh-CN" altLang="en-US" sz="2800" dirty="0" smtClean="0">
                <a:latin typeface="微软雅黑" panose="020B0503020204020204" pitchFamily="34" charset="-122"/>
                <a:ea typeface="微软雅黑" panose="020B0503020204020204" pitchFamily="34" charset="-122"/>
                <a:sym typeface="+mn-ea"/>
              </a:rPr>
              <a:t>、</a:t>
            </a:r>
            <a:r>
              <a:rPr lang="en-US" altLang="zh-CN" sz="2800" dirty="0" smtClean="0">
                <a:latin typeface="微软雅黑" panose="020B0503020204020204" pitchFamily="34" charset="-122"/>
                <a:ea typeface="微软雅黑" panose="020B0503020204020204" pitchFamily="34" charset="-122"/>
                <a:sym typeface="+mn-ea"/>
              </a:rPr>
              <a:t>Camera</a:t>
            </a:r>
            <a:r>
              <a:rPr lang="zh-CN" altLang="en-US" sz="2800" dirty="0" smtClean="0">
                <a:latin typeface="微软雅黑" panose="020B0503020204020204" pitchFamily="34" charset="-122"/>
                <a:ea typeface="微软雅黑" panose="020B0503020204020204" pitchFamily="34" charset="-122"/>
                <a:sym typeface="+mn-ea"/>
              </a:rPr>
              <a:t>结构</a:t>
            </a:r>
            <a:endParaRPr lang="zh-CN" altLang="en-US" sz="2800" dirty="0" smtClean="0">
              <a:latin typeface="微软雅黑" panose="020B0503020204020204" pitchFamily="34" charset="-122"/>
              <a:ea typeface="微软雅黑" panose="020B0503020204020204" pitchFamily="34" charset="-122"/>
            </a:endParaRPr>
          </a:p>
          <a:p>
            <a:pPr marL="742950" indent="-742950"/>
            <a:endParaRPr lang="en-US" altLang="zh-CN" sz="2800" dirty="0" smtClean="0">
              <a:latin typeface="微软雅黑" panose="020B0503020204020204" pitchFamily="34" charset="-122"/>
              <a:ea typeface="微软雅黑" panose="020B0503020204020204" pitchFamily="34" charset="-122"/>
            </a:endParaRPr>
          </a:p>
          <a:p>
            <a:pPr marL="742950" indent="-742950"/>
            <a:r>
              <a:rPr lang="x-none" altLang="zh-CN" sz="2800" dirty="0" smtClean="0">
                <a:latin typeface="微软雅黑" panose="020B0503020204020204" pitchFamily="34" charset="-122"/>
                <a:ea typeface="微软雅黑" panose="020B0503020204020204" pitchFamily="34" charset="-122"/>
              </a:rPr>
              <a:t>三</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Camera</a:t>
            </a:r>
            <a:r>
              <a:rPr lang="zh-CN" altLang="en-US" sz="2800" dirty="0" smtClean="0">
                <a:latin typeface="微软雅黑" panose="020B0503020204020204" pitchFamily="34" charset="-122"/>
                <a:ea typeface="微软雅黑" panose="020B0503020204020204" pitchFamily="34" charset="-122"/>
              </a:rPr>
              <a:t>常用术语</a:t>
            </a:r>
            <a:endParaRPr lang="en-US" altLang="zh-CN" sz="2800" dirty="0" smtClean="0">
              <a:latin typeface="微软雅黑" panose="020B0503020204020204" pitchFamily="34" charset="-122"/>
              <a:ea typeface="微软雅黑" panose="020B0503020204020204" pitchFamily="34" charset="-122"/>
            </a:endParaRPr>
          </a:p>
          <a:p>
            <a:pPr marL="742950" indent="-742950"/>
            <a:endParaRPr lang="en-US" altLang="zh-CN" sz="2800" dirty="0" smtClean="0">
              <a:latin typeface="微软雅黑" panose="020B0503020204020204" pitchFamily="34" charset="-122"/>
              <a:ea typeface="微软雅黑" panose="020B0503020204020204" pitchFamily="34" charset="-122"/>
            </a:endParaRPr>
          </a:p>
          <a:p>
            <a:pPr marL="742950" indent="-742950"/>
            <a:r>
              <a:rPr lang="x-none" altLang="zh-CN" sz="2800" dirty="0" smtClean="0">
                <a:latin typeface="微软雅黑" panose="020B0503020204020204" pitchFamily="34" charset="-122"/>
                <a:ea typeface="微软雅黑" panose="020B0503020204020204" pitchFamily="34" charset="-122"/>
              </a:rPr>
              <a:t>四</a:t>
            </a:r>
            <a:r>
              <a:rPr lang="zh-CN" altLang="en-US" sz="2800" dirty="0" smtClean="0">
                <a:latin typeface="微软雅黑" panose="020B0503020204020204" pitchFamily="34" charset="-122"/>
                <a:ea typeface="微软雅黑" panose="020B0503020204020204" pitchFamily="34" charset="-122"/>
              </a:rPr>
              <a:t>、常见概念的误区</a:t>
            </a:r>
            <a:endParaRPr lang="en-US" altLang="zh-CN" sz="2800" dirty="0" smtClean="0">
              <a:latin typeface="微软雅黑" panose="020B0503020204020204" pitchFamily="34" charset="-122"/>
              <a:ea typeface="微软雅黑" panose="020B0503020204020204" pitchFamily="34" charset="-122"/>
            </a:endParaRPr>
          </a:p>
          <a:p>
            <a:pPr marL="742950" indent="-742950"/>
            <a:endParaRPr lang="en-US" altLang="zh-CN" sz="2800" dirty="0" smtClean="0">
              <a:latin typeface="微软雅黑" panose="020B0503020204020204" pitchFamily="34" charset="-122"/>
              <a:ea typeface="微软雅黑" panose="020B0503020204020204" pitchFamily="34" charset="-122"/>
            </a:endParaRPr>
          </a:p>
          <a:p>
            <a:pPr marL="742950" indent="-742950"/>
            <a:r>
              <a:rPr lang="x-none" altLang="zh-CN" sz="2800" dirty="0" smtClean="0">
                <a:latin typeface="微软雅黑" panose="020B0503020204020204" pitchFamily="34" charset="-122"/>
                <a:ea typeface="微软雅黑" panose="020B0503020204020204" pitchFamily="34" charset="-122"/>
              </a:rPr>
              <a:t>五</a:t>
            </a:r>
            <a:r>
              <a:rPr lang="zh-CN" altLang="en-US" sz="2800" dirty="0" smtClean="0">
                <a:latin typeface="微软雅黑" panose="020B0503020204020204" pitchFamily="34" charset="-122"/>
                <a:ea typeface="微软雅黑" panose="020B0503020204020204" pitchFamily="34" charset="-122"/>
              </a:rPr>
              <a:t>、总结 </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85925" y="193040"/>
            <a:ext cx="8229600" cy="924560"/>
          </a:xfrm>
          <a:prstGeom prst="rect">
            <a:avLst/>
          </a:prstGeom>
          <a:noFill/>
          <a:ln w="9525">
            <a:noFill/>
            <a:miter lim="800000"/>
          </a:ln>
          <a:effectLst/>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80604020202020204" charset="0"/>
                <a:ea typeface="SimSun" charset="-122"/>
              </a:defRPr>
            </a:lvl2pPr>
            <a:lvl3pPr algn="ctr" rtl="0" eaLnBrk="1" fontAlgn="base" hangingPunct="1">
              <a:spcBef>
                <a:spcPct val="0"/>
              </a:spcBef>
              <a:spcAft>
                <a:spcPct val="0"/>
              </a:spcAft>
              <a:defRPr sz="4400">
                <a:solidFill>
                  <a:schemeClr val="tx2"/>
                </a:solidFill>
                <a:latin typeface="Arial" panose="02080604020202020204" charset="0"/>
                <a:ea typeface="SimSun" charset="-122"/>
              </a:defRPr>
            </a:lvl3pPr>
            <a:lvl4pPr algn="ctr" rtl="0" eaLnBrk="1" fontAlgn="base" hangingPunct="1">
              <a:spcBef>
                <a:spcPct val="0"/>
              </a:spcBef>
              <a:spcAft>
                <a:spcPct val="0"/>
              </a:spcAft>
              <a:defRPr sz="4400">
                <a:solidFill>
                  <a:schemeClr val="tx2"/>
                </a:solidFill>
                <a:latin typeface="Arial" panose="02080604020202020204" charset="0"/>
                <a:ea typeface="SimSun" charset="-122"/>
              </a:defRPr>
            </a:lvl4pPr>
            <a:lvl5pPr algn="ctr" rtl="0" eaLnBrk="1" fontAlgn="base" hangingPunct="1">
              <a:spcBef>
                <a:spcPct val="0"/>
              </a:spcBef>
              <a:spcAft>
                <a:spcPct val="0"/>
              </a:spcAft>
              <a:defRPr sz="4400">
                <a:solidFill>
                  <a:schemeClr val="tx2"/>
                </a:solidFill>
                <a:latin typeface="Arial" panose="02080604020202020204" charset="0"/>
                <a:ea typeface="SimSun" charset="-122"/>
              </a:defRPr>
            </a:lvl5pPr>
            <a:lvl6pPr marL="457200" algn="ctr" rtl="0" eaLnBrk="1" fontAlgn="base" hangingPunct="1">
              <a:spcBef>
                <a:spcPct val="0"/>
              </a:spcBef>
              <a:spcAft>
                <a:spcPct val="0"/>
              </a:spcAft>
              <a:defRPr sz="4400">
                <a:solidFill>
                  <a:schemeClr val="tx2"/>
                </a:solidFill>
                <a:latin typeface="Arial" panose="02080604020202020204" charset="0"/>
                <a:ea typeface="SimSun" charset="-122"/>
              </a:defRPr>
            </a:lvl6pPr>
            <a:lvl7pPr marL="914400" algn="ctr" rtl="0" eaLnBrk="1" fontAlgn="base" hangingPunct="1">
              <a:spcBef>
                <a:spcPct val="0"/>
              </a:spcBef>
              <a:spcAft>
                <a:spcPct val="0"/>
              </a:spcAft>
              <a:defRPr sz="4400">
                <a:solidFill>
                  <a:schemeClr val="tx2"/>
                </a:solidFill>
                <a:latin typeface="Arial" panose="02080604020202020204" charset="0"/>
                <a:ea typeface="SimSun" charset="-122"/>
              </a:defRPr>
            </a:lvl7pPr>
            <a:lvl8pPr marL="1371600" algn="ctr" rtl="0" eaLnBrk="1" fontAlgn="base" hangingPunct="1">
              <a:spcBef>
                <a:spcPct val="0"/>
              </a:spcBef>
              <a:spcAft>
                <a:spcPct val="0"/>
              </a:spcAft>
              <a:defRPr sz="4400">
                <a:solidFill>
                  <a:schemeClr val="tx2"/>
                </a:solidFill>
                <a:latin typeface="Arial" panose="02080604020202020204" charset="0"/>
                <a:ea typeface="SimSun" charset="-122"/>
              </a:defRPr>
            </a:lvl8pPr>
            <a:lvl9pPr marL="1828800" algn="ctr" rtl="0" eaLnBrk="1" fontAlgn="base" hangingPunct="1">
              <a:spcBef>
                <a:spcPct val="0"/>
              </a:spcBef>
              <a:spcAft>
                <a:spcPct val="0"/>
              </a:spcAft>
              <a:defRPr sz="4400">
                <a:solidFill>
                  <a:schemeClr val="tx2"/>
                </a:solidFill>
                <a:latin typeface="Arial" panose="02080604020202020204" charset="0"/>
                <a:ea typeface="SimSun" charset="-122"/>
              </a:defRPr>
            </a:lvl9pPr>
          </a:lstStyle>
          <a:p>
            <a:pPr algn="l"/>
            <a:endParaRPr lang="zh-CN" altLang="en-US" dirty="0">
              <a:latin typeface="+mj-ea"/>
            </a:endParaRPr>
          </a:p>
        </p:txBody>
      </p:sp>
      <p:sp>
        <p:nvSpPr>
          <p:cNvPr id="3" name="矩形 2"/>
          <p:cNvSpPr/>
          <p:nvPr/>
        </p:nvSpPr>
        <p:spPr>
          <a:xfrm>
            <a:off x="1224211" y="1476053"/>
            <a:ext cx="7920879" cy="615553"/>
          </a:xfrm>
          <a:prstGeom prst="rect">
            <a:avLst/>
          </a:prstGeom>
        </p:spPr>
        <p:txBody>
          <a:bodyPr wrap="square">
            <a:spAutoFit/>
          </a:bodyPr>
          <a:lstStyle/>
          <a:p>
            <a:r>
              <a:rPr lang="en-US" altLang="zh-CN" sz="1600" b="0" dirty="0" smtClean="0">
                <a:latin typeface="+mn-ea"/>
              </a:rPr>
              <a:t>     </a:t>
            </a:r>
            <a:endParaRPr lang="en-US" altLang="zh-CN" sz="1600" b="0" dirty="0" smtClean="0">
              <a:latin typeface="+mn-ea"/>
            </a:endParaRPr>
          </a:p>
          <a:p>
            <a:endParaRPr lang="en-US" altLang="zh-CN" b="0" dirty="0" smtClean="0">
              <a:latin typeface="+mn-ea"/>
            </a:endParaRP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85925" y="193040"/>
            <a:ext cx="8229600" cy="924560"/>
          </a:xfrm>
          <a:prstGeom prst="rect">
            <a:avLst/>
          </a:prstGeom>
          <a:noFill/>
          <a:ln w="9525">
            <a:noFill/>
            <a:miter lim="800000"/>
          </a:ln>
          <a:effectLst/>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80604020202020204" charset="0"/>
                <a:ea typeface="SimSun" charset="-122"/>
              </a:defRPr>
            </a:lvl2pPr>
            <a:lvl3pPr algn="ctr" rtl="0" eaLnBrk="1" fontAlgn="base" hangingPunct="1">
              <a:spcBef>
                <a:spcPct val="0"/>
              </a:spcBef>
              <a:spcAft>
                <a:spcPct val="0"/>
              </a:spcAft>
              <a:defRPr sz="4400">
                <a:solidFill>
                  <a:schemeClr val="tx2"/>
                </a:solidFill>
                <a:latin typeface="Arial" panose="02080604020202020204" charset="0"/>
                <a:ea typeface="SimSun" charset="-122"/>
              </a:defRPr>
            </a:lvl3pPr>
            <a:lvl4pPr algn="ctr" rtl="0" eaLnBrk="1" fontAlgn="base" hangingPunct="1">
              <a:spcBef>
                <a:spcPct val="0"/>
              </a:spcBef>
              <a:spcAft>
                <a:spcPct val="0"/>
              </a:spcAft>
              <a:defRPr sz="4400">
                <a:solidFill>
                  <a:schemeClr val="tx2"/>
                </a:solidFill>
                <a:latin typeface="Arial" panose="02080604020202020204" charset="0"/>
                <a:ea typeface="SimSun" charset="-122"/>
              </a:defRPr>
            </a:lvl4pPr>
            <a:lvl5pPr algn="ctr" rtl="0" eaLnBrk="1" fontAlgn="base" hangingPunct="1">
              <a:spcBef>
                <a:spcPct val="0"/>
              </a:spcBef>
              <a:spcAft>
                <a:spcPct val="0"/>
              </a:spcAft>
              <a:defRPr sz="4400">
                <a:solidFill>
                  <a:schemeClr val="tx2"/>
                </a:solidFill>
                <a:latin typeface="Arial" panose="02080604020202020204" charset="0"/>
                <a:ea typeface="SimSun" charset="-122"/>
              </a:defRPr>
            </a:lvl5pPr>
            <a:lvl6pPr marL="457200" algn="ctr" rtl="0" eaLnBrk="1" fontAlgn="base" hangingPunct="1">
              <a:spcBef>
                <a:spcPct val="0"/>
              </a:spcBef>
              <a:spcAft>
                <a:spcPct val="0"/>
              </a:spcAft>
              <a:defRPr sz="4400">
                <a:solidFill>
                  <a:schemeClr val="tx2"/>
                </a:solidFill>
                <a:latin typeface="Arial" panose="02080604020202020204" charset="0"/>
                <a:ea typeface="SimSun" charset="-122"/>
              </a:defRPr>
            </a:lvl6pPr>
            <a:lvl7pPr marL="914400" algn="ctr" rtl="0" eaLnBrk="1" fontAlgn="base" hangingPunct="1">
              <a:spcBef>
                <a:spcPct val="0"/>
              </a:spcBef>
              <a:spcAft>
                <a:spcPct val="0"/>
              </a:spcAft>
              <a:defRPr sz="4400">
                <a:solidFill>
                  <a:schemeClr val="tx2"/>
                </a:solidFill>
                <a:latin typeface="Arial" panose="02080604020202020204" charset="0"/>
                <a:ea typeface="SimSun" charset="-122"/>
              </a:defRPr>
            </a:lvl7pPr>
            <a:lvl8pPr marL="1371600" algn="ctr" rtl="0" eaLnBrk="1" fontAlgn="base" hangingPunct="1">
              <a:spcBef>
                <a:spcPct val="0"/>
              </a:spcBef>
              <a:spcAft>
                <a:spcPct val="0"/>
              </a:spcAft>
              <a:defRPr sz="4400">
                <a:solidFill>
                  <a:schemeClr val="tx2"/>
                </a:solidFill>
                <a:latin typeface="Arial" panose="02080604020202020204" charset="0"/>
                <a:ea typeface="SimSun" charset="-122"/>
              </a:defRPr>
            </a:lvl8pPr>
            <a:lvl9pPr marL="1828800" algn="ctr" rtl="0" eaLnBrk="1" fontAlgn="base" hangingPunct="1">
              <a:spcBef>
                <a:spcPct val="0"/>
              </a:spcBef>
              <a:spcAft>
                <a:spcPct val="0"/>
              </a:spcAft>
              <a:defRPr sz="4400">
                <a:solidFill>
                  <a:schemeClr val="tx2"/>
                </a:solidFill>
                <a:latin typeface="Arial" panose="02080604020202020204" charset="0"/>
                <a:ea typeface="SimSun" charset="-122"/>
              </a:defRPr>
            </a:lvl9pPr>
          </a:lstStyle>
          <a:p>
            <a:pPr algn="l"/>
            <a:endParaRPr lang="zh-CN" altLang="en-US" dirty="0">
              <a:latin typeface="+mj-ea"/>
            </a:endParaRPr>
          </a:p>
        </p:txBody>
      </p:sp>
      <p:sp>
        <p:nvSpPr>
          <p:cNvPr id="3" name="矩形 2"/>
          <p:cNvSpPr/>
          <p:nvPr/>
        </p:nvSpPr>
        <p:spPr>
          <a:xfrm>
            <a:off x="1224211" y="1476053"/>
            <a:ext cx="7920879" cy="615553"/>
          </a:xfrm>
          <a:prstGeom prst="rect">
            <a:avLst/>
          </a:prstGeom>
        </p:spPr>
        <p:txBody>
          <a:bodyPr wrap="square">
            <a:spAutoFit/>
          </a:bodyPr>
          <a:lstStyle/>
          <a:p>
            <a:r>
              <a:rPr lang="en-US" altLang="zh-CN" sz="1600" b="0" dirty="0" smtClean="0">
                <a:latin typeface="+mn-ea"/>
              </a:rPr>
              <a:t>     </a:t>
            </a:r>
            <a:endParaRPr lang="en-US" altLang="zh-CN" sz="1600" b="0" dirty="0" smtClean="0">
              <a:latin typeface="+mn-ea"/>
            </a:endParaRPr>
          </a:p>
          <a:p>
            <a:endParaRPr lang="en-US" altLang="zh-CN" b="0" dirty="0" smtClean="0">
              <a:latin typeface="+mn-ea"/>
            </a:endParaRP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85925" y="193040"/>
            <a:ext cx="8229600" cy="924560"/>
          </a:xfrm>
          <a:prstGeom prst="rect">
            <a:avLst/>
          </a:prstGeom>
          <a:noFill/>
          <a:ln w="9525">
            <a:noFill/>
            <a:miter lim="800000"/>
          </a:ln>
          <a:effectLst/>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80604020202020204" charset="0"/>
                <a:ea typeface="SimSun" charset="-122"/>
              </a:defRPr>
            </a:lvl2pPr>
            <a:lvl3pPr algn="ctr" rtl="0" eaLnBrk="1" fontAlgn="base" hangingPunct="1">
              <a:spcBef>
                <a:spcPct val="0"/>
              </a:spcBef>
              <a:spcAft>
                <a:spcPct val="0"/>
              </a:spcAft>
              <a:defRPr sz="4400">
                <a:solidFill>
                  <a:schemeClr val="tx2"/>
                </a:solidFill>
                <a:latin typeface="Arial" panose="02080604020202020204" charset="0"/>
                <a:ea typeface="SimSun" charset="-122"/>
              </a:defRPr>
            </a:lvl3pPr>
            <a:lvl4pPr algn="ctr" rtl="0" eaLnBrk="1" fontAlgn="base" hangingPunct="1">
              <a:spcBef>
                <a:spcPct val="0"/>
              </a:spcBef>
              <a:spcAft>
                <a:spcPct val="0"/>
              </a:spcAft>
              <a:defRPr sz="4400">
                <a:solidFill>
                  <a:schemeClr val="tx2"/>
                </a:solidFill>
                <a:latin typeface="Arial" panose="02080604020202020204" charset="0"/>
                <a:ea typeface="SimSun" charset="-122"/>
              </a:defRPr>
            </a:lvl4pPr>
            <a:lvl5pPr algn="ctr" rtl="0" eaLnBrk="1" fontAlgn="base" hangingPunct="1">
              <a:spcBef>
                <a:spcPct val="0"/>
              </a:spcBef>
              <a:spcAft>
                <a:spcPct val="0"/>
              </a:spcAft>
              <a:defRPr sz="4400">
                <a:solidFill>
                  <a:schemeClr val="tx2"/>
                </a:solidFill>
                <a:latin typeface="Arial" panose="02080604020202020204" charset="0"/>
                <a:ea typeface="SimSun" charset="-122"/>
              </a:defRPr>
            </a:lvl5pPr>
            <a:lvl6pPr marL="457200" algn="ctr" rtl="0" eaLnBrk="1" fontAlgn="base" hangingPunct="1">
              <a:spcBef>
                <a:spcPct val="0"/>
              </a:spcBef>
              <a:spcAft>
                <a:spcPct val="0"/>
              </a:spcAft>
              <a:defRPr sz="4400">
                <a:solidFill>
                  <a:schemeClr val="tx2"/>
                </a:solidFill>
                <a:latin typeface="Arial" panose="02080604020202020204" charset="0"/>
                <a:ea typeface="SimSun" charset="-122"/>
              </a:defRPr>
            </a:lvl6pPr>
            <a:lvl7pPr marL="914400" algn="ctr" rtl="0" eaLnBrk="1" fontAlgn="base" hangingPunct="1">
              <a:spcBef>
                <a:spcPct val="0"/>
              </a:spcBef>
              <a:spcAft>
                <a:spcPct val="0"/>
              </a:spcAft>
              <a:defRPr sz="4400">
                <a:solidFill>
                  <a:schemeClr val="tx2"/>
                </a:solidFill>
                <a:latin typeface="Arial" panose="02080604020202020204" charset="0"/>
                <a:ea typeface="SimSun" charset="-122"/>
              </a:defRPr>
            </a:lvl7pPr>
            <a:lvl8pPr marL="1371600" algn="ctr" rtl="0" eaLnBrk="1" fontAlgn="base" hangingPunct="1">
              <a:spcBef>
                <a:spcPct val="0"/>
              </a:spcBef>
              <a:spcAft>
                <a:spcPct val="0"/>
              </a:spcAft>
              <a:defRPr sz="4400">
                <a:solidFill>
                  <a:schemeClr val="tx2"/>
                </a:solidFill>
                <a:latin typeface="Arial" panose="02080604020202020204" charset="0"/>
                <a:ea typeface="SimSun" charset="-122"/>
              </a:defRPr>
            </a:lvl8pPr>
            <a:lvl9pPr marL="1828800" algn="ctr" rtl="0" eaLnBrk="1" fontAlgn="base" hangingPunct="1">
              <a:spcBef>
                <a:spcPct val="0"/>
              </a:spcBef>
              <a:spcAft>
                <a:spcPct val="0"/>
              </a:spcAft>
              <a:defRPr sz="4400">
                <a:solidFill>
                  <a:schemeClr val="tx2"/>
                </a:solidFill>
                <a:latin typeface="Arial" panose="02080604020202020204" charset="0"/>
                <a:ea typeface="SimSun" charset="-122"/>
              </a:defRPr>
            </a:lvl9pPr>
          </a:lstStyle>
          <a:p>
            <a:pPr algn="l"/>
            <a:endParaRPr lang="zh-CN" altLang="en-US" dirty="0">
              <a:latin typeface="+mj-ea"/>
            </a:endParaRPr>
          </a:p>
        </p:txBody>
      </p:sp>
      <p:sp>
        <p:nvSpPr>
          <p:cNvPr id="3" name="矩形 2"/>
          <p:cNvSpPr/>
          <p:nvPr/>
        </p:nvSpPr>
        <p:spPr>
          <a:xfrm>
            <a:off x="1224211" y="1476053"/>
            <a:ext cx="7920879" cy="615553"/>
          </a:xfrm>
          <a:prstGeom prst="rect">
            <a:avLst/>
          </a:prstGeom>
        </p:spPr>
        <p:txBody>
          <a:bodyPr wrap="square">
            <a:spAutoFit/>
          </a:bodyPr>
          <a:lstStyle/>
          <a:p>
            <a:r>
              <a:rPr lang="en-US" altLang="zh-CN" sz="1600" b="0" dirty="0" smtClean="0">
                <a:latin typeface="+mn-ea"/>
              </a:rPr>
              <a:t>     </a:t>
            </a:r>
            <a:endParaRPr lang="en-US" altLang="zh-CN" sz="1600" b="0" dirty="0" smtClean="0">
              <a:latin typeface="+mn-ea"/>
            </a:endParaRPr>
          </a:p>
          <a:p>
            <a:endParaRPr lang="en-US" altLang="zh-CN" b="0" dirty="0" smtClean="0">
              <a:latin typeface="+mn-ea"/>
            </a:endParaRP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85925" y="193040"/>
            <a:ext cx="8229600" cy="924560"/>
          </a:xfrm>
          <a:prstGeom prst="rect">
            <a:avLst/>
          </a:prstGeom>
          <a:noFill/>
          <a:ln w="9525">
            <a:noFill/>
            <a:miter lim="800000"/>
          </a:ln>
          <a:effectLst/>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80604020202020204" charset="0"/>
                <a:ea typeface="SimSun" charset="-122"/>
              </a:defRPr>
            </a:lvl2pPr>
            <a:lvl3pPr algn="ctr" rtl="0" eaLnBrk="1" fontAlgn="base" hangingPunct="1">
              <a:spcBef>
                <a:spcPct val="0"/>
              </a:spcBef>
              <a:spcAft>
                <a:spcPct val="0"/>
              </a:spcAft>
              <a:defRPr sz="4400">
                <a:solidFill>
                  <a:schemeClr val="tx2"/>
                </a:solidFill>
                <a:latin typeface="Arial" panose="02080604020202020204" charset="0"/>
                <a:ea typeface="SimSun" charset="-122"/>
              </a:defRPr>
            </a:lvl3pPr>
            <a:lvl4pPr algn="ctr" rtl="0" eaLnBrk="1" fontAlgn="base" hangingPunct="1">
              <a:spcBef>
                <a:spcPct val="0"/>
              </a:spcBef>
              <a:spcAft>
                <a:spcPct val="0"/>
              </a:spcAft>
              <a:defRPr sz="4400">
                <a:solidFill>
                  <a:schemeClr val="tx2"/>
                </a:solidFill>
                <a:latin typeface="Arial" panose="02080604020202020204" charset="0"/>
                <a:ea typeface="SimSun" charset="-122"/>
              </a:defRPr>
            </a:lvl4pPr>
            <a:lvl5pPr algn="ctr" rtl="0" eaLnBrk="1" fontAlgn="base" hangingPunct="1">
              <a:spcBef>
                <a:spcPct val="0"/>
              </a:spcBef>
              <a:spcAft>
                <a:spcPct val="0"/>
              </a:spcAft>
              <a:defRPr sz="4400">
                <a:solidFill>
                  <a:schemeClr val="tx2"/>
                </a:solidFill>
                <a:latin typeface="Arial" panose="02080604020202020204" charset="0"/>
                <a:ea typeface="SimSun" charset="-122"/>
              </a:defRPr>
            </a:lvl5pPr>
            <a:lvl6pPr marL="457200" algn="ctr" rtl="0" eaLnBrk="1" fontAlgn="base" hangingPunct="1">
              <a:spcBef>
                <a:spcPct val="0"/>
              </a:spcBef>
              <a:spcAft>
                <a:spcPct val="0"/>
              </a:spcAft>
              <a:defRPr sz="4400">
                <a:solidFill>
                  <a:schemeClr val="tx2"/>
                </a:solidFill>
                <a:latin typeface="Arial" panose="02080604020202020204" charset="0"/>
                <a:ea typeface="SimSun" charset="-122"/>
              </a:defRPr>
            </a:lvl6pPr>
            <a:lvl7pPr marL="914400" algn="ctr" rtl="0" eaLnBrk="1" fontAlgn="base" hangingPunct="1">
              <a:spcBef>
                <a:spcPct val="0"/>
              </a:spcBef>
              <a:spcAft>
                <a:spcPct val="0"/>
              </a:spcAft>
              <a:defRPr sz="4400">
                <a:solidFill>
                  <a:schemeClr val="tx2"/>
                </a:solidFill>
                <a:latin typeface="Arial" panose="02080604020202020204" charset="0"/>
                <a:ea typeface="SimSun" charset="-122"/>
              </a:defRPr>
            </a:lvl7pPr>
            <a:lvl8pPr marL="1371600" algn="ctr" rtl="0" eaLnBrk="1" fontAlgn="base" hangingPunct="1">
              <a:spcBef>
                <a:spcPct val="0"/>
              </a:spcBef>
              <a:spcAft>
                <a:spcPct val="0"/>
              </a:spcAft>
              <a:defRPr sz="4400">
                <a:solidFill>
                  <a:schemeClr val="tx2"/>
                </a:solidFill>
                <a:latin typeface="Arial" panose="02080604020202020204" charset="0"/>
                <a:ea typeface="SimSun" charset="-122"/>
              </a:defRPr>
            </a:lvl8pPr>
            <a:lvl9pPr marL="1828800" algn="ctr" rtl="0" eaLnBrk="1" fontAlgn="base" hangingPunct="1">
              <a:spcBef>
                <a:spcPct val="0"/>
              </a:spcBef>
              <a:spcAft>
                <a:spcPct val="0"/>
              </a:spcAft>
              <a:defRPr sz="4400">
                <a:solidFill>
                  <a:schemeClr val="tx2"/>
                </a:solidFill>
                <a:latin typeface="Arial" panose="02080604020202020204" charset="0"/>
                <a:ea typeface="SimSun" charset="-122"/>
              </a:defRPr>
            </a:lvl9pPr>
          </a:lstStyle>
          <a:p>
            <a:pPr algn="l"/>
            <a:endParaRPr lang="zh-CN" altLang="en-US" dirty="0">
              <a:latin typeface="+mj-ea"/>
            </a:endParaRPr>
          </a:p>
        </p:txBody>
      </p:sp>
      <p:sp>
        <p:nvSpPr>
          <p:cNvPr id="3" name="矩形 2"/>
          <p:cNvSpPr/>
          <p:nvPr/>
        </p:nvSpPr>
        <p:spPr>
          <a:xfrm>
            <a:off x="1224211" y="1476053"/>
            <a:ext cx="7920879" cy="615553"/>
          </a:xfrm>
          <a:prstGeom prst="rect">
            <a:avLst/>
          </a:prstGeom>
        </p:spPr>
        <p:txBody>
          <a:bodyPr wrap="square">
            <a:spAutoFit/>
          </a:bodyPr>
          <a:lstStyle/>
          <a:p>
            <a:r>
              <a:rPr lang="en-US" altLang="zh-CN" sz="1600" b="0" dirty="0" smtClean="0">
                <a:latin typeface="+mn-ea"/>
              </a:rPr>
              <a:t>     </a:t>
            </a:r>
            <a:endParaRPr lang="en-US" altLang="zh-CN" sz="1600" b="0" dirty="0" smtClean="0">
              <a:latin typeface="+mn-ea"/>
            </a:endParaRPr>
          </a:p>
          <a:p>
            <a:endParaRPr lang="en-US" altLang="zh-CN" b="0" dirty="0" smtClean="0">
              <a:latin typeface="+mn-ea"/>
            </a:endParaRP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85925" y="193040"/>
            <a:ext cx="8229600" cy="924560"/>
          </a:xfrm>
          <a:prstGeom prst="rect">
            <a:avLst/>
          </a:prstGeom>
          <a:noFill/>
          <a:ln w="9525">
            <a:noFill/>
            <a:miter lim="800000"/>
          </a:ln>
          <a:effectLst/>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80604020202020204" charset="0"/>
                <a:ea typeface="SimSun" charset="-122"/>
              </a:defRPr>
            </a:lvl2pPr>
            <a:lvl3pPr algn="ctr" rtl="0" eaLnBrk="1" fontAlgn="base" hangingPunct="1">
              <a:spcBef>
                <a:spcPct val="0"/>
              </a:spcBef>
              <a:spcAft>
                <a:spcPct val="0"/>
              </a:spcAft>
              <a:defRPr sz="4400">
                <a:solidFill>
                  <a:schemeClr val="tx2"/>
                </a:solidFill>
                <a:latin typeface="Arial" panose="02080604020202020204" charset="0"/>
                <a:ea typeface="SimSun" charset="-122"/>
              </a:defRPr>
            </a:lvl3pPr>
            <a:lvl4pPr algn="ctr" rtl="0" eaLnBrk="1" fontAlgn="base" hangingPunct="1">
              <a:spcBef>
                <a:spcPct val="0"/>
              </a:spcBef>
              <a:spcAft>
                <a:spcPct val="0"/>
              </a:spcAft>
              <a:defRPr sz="4400">
                <a:solidFill>
                  <a:schemeClr val="tx2"/>
                </a:solidFill>
                <a:latin typeface="Arial" panose="02080604020202020204" charset="0"/>
                <a:ea typeface="SimSun" charset="-122"/>
              </a:defRPr>
            </a:lvl4pPr>
            <a:lvl5pPr algn="ctr" rtl="0" eaLnBrk="1" fontAlgn="base" hangingPunct="1">
              <a:spcBef>
                <a:spcPct val="0"/>
              </a:spcBef>
              <a:spcAft>
                <a:spcPct val="0"/>
              </a:spcAft>
              <a:defRPr sz="4400">
                <a:solidFill>
                  <a:schemeClr val="tx2"/>
                </a:solidFill>
                <a:latin typeface="Arial" panose="02080604020202020204" charset="0"/>
                <a:ea typeface="SimSun" charset="-122"/>
              </a:defRPr>
            </a:lvl5pPr>
            <a:lvl6pPr marL="457200" algn="ctr" rtl="0" eaLnBrk="1" fontAlgn="base" hangingPunct="1">
              <a:spcBef>
                <a:spcPct val="0"/>
              </a:spcBef>
              <a:spcAft>
                <a:spcPct val="0"/>
              </a:spcAft>
              <a:defRPr sz="4400">
                <a:solidFill>
                  <a:schemeClr val="tx2"/>
                </a:solidFill>
                <a:latin typeface="Arial" panose="02080604020202020204" charset="0"/>
                <a:ea typeface="SimSun" charset="-122"/>
              </a:defRPr>
            </a:lvl6pPr>
            <a:lvl7pPr marL="914400" algn="ctr" rtl="0" eaLnBrk="1" fontAlgn="base" hangingPunct="1">
              <a:spcBef>
                <a:spcPct val="0"/>
              </a:spcBef>
              <a:spcAft>
                <a:spcPct val="0"/>
              </a:spcAft>
              <a:defRPr sz="4400">
                <a:solidFill>
                  <a:schemeClr val="tx2"/>
                </a:solidFill>
                <a:latin typeface="Arial" panose="02080604020202020204" charset="0"/>
                <a:ea typeface="SimSun" charset="-122"/>
              </a:defRPr>
            </a:lvl7pPr>
            <a:lvl8pPr marL="1371600" algn="ctr" rtl="0" eaLnBrk="1" fontAlgn="base" hangingPunct="1">
              <a:spcBef>
                <a:spcPct val="0"/>
              </a:spcBef>
              <a:spcAft>
                <a:spcPct val="0"/>
              </a:spcAft>
              <a:defRPr sz="4400">
                <a:solidFill>
                  <a:schemeClr val="tx2"/>
                </a:solidFill>
                <a:latin typeface="Arial" panose="02080604020202020204" charset="0"/>
                <a:ea typeface="SimSun" charset="-122"/>
              </a:defRPr>
            </a:lvl8pPr>
            <a:lvl9pPr marL="1828800" algn="ctr" rtl="0" eaLnBrk="1" fontAlgn="base" hangingPunct="1">
              <a:spcBef>
                <a:spcPct val="0"/>
              </a:spcBef>
              <a:spcAft>
                <a:spcPct val="0"/>
              </a:spcAft>
              <a:defRPr sz="4400">
                <a:solidFill>
                  <a:schemeClr val="tx2"/>
                </a:solidFill>
                <a:latin typeface="Arial" panose="02080604020202020204" charset="0"/>
                <a:ea typeface="SimSun" charset="-122"/>
              </a:defRPr>
            </a:lvl9pPr>
          </a:lstStyle>
          <a:p>
            <a:pPr algn="l"/>
            <a:endParaRPr lang="zh-CN" altLang="en-US" dirty="0">
              <a:latin typeface="+mj-ea"/>
            </a:endParaRPr>
          </a:p>
        </p:txBody>
      </p:sp>
      <p:sp>
        <p:nvSpPr>
          <p:cNvPr id="3" name="矩形 2"/>
          <p:cNvSpPr/>
          <p:nvPr/>
        </p:nvSpPr>
        <p:spPr>
          <a:xfrm>
            <a:off x="1224211" y="1476053"/>
            <a:ext cx="7920879" cy="615553"/>
          </a:xfrm>
          <a:prstGeom prst="rect">
            <a:avLst/>
          </a:prstGeom>
        </p:spPr>
        <p:txBody>
          <a:bodyPr wrap="square">
            <a:spAutoFit/>
          </a:bodyPr>
          <a:lstStyle/>
          <a:p>
            <a:r>
              <a:rPr lang="en-US" altLang="zh-CN" sz="1600" b="0" dirty="0" smtClean="0">
                <a:latin typeface="+mn-ea"/>
              </a:rPr>
              <a:t>     </a:t>
            </a:r>
            <a:endParaRPr lang="en-US" altLang="zh-CN" sz="1600" b="0" dirty="0" smtClean="0">
              <a:latin typeface="+mn-ea"/>
            </a:endParaRPr>
          </a:p>
          <a:p>
            <a:endParaRPr lang="en-US" altLang="zh-CN" b="0" dirty="0" smtClean="0">
              <a:latin typeface="+mn-ea"/>
            </a:endParaRP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85925" y="193040"/>
            <a:ext cx="8229600" cy="924560"/>
          </a:xfrm>
          <a:prstGeom prst="rect">
            <a:avLst/>
          </a:prstGeom>
          <a:noFill/>
          <a:ln w="9525">
            <a:noFill/>
            <a:miter lim="800000"/>
          </a:ln>
          <a:effectLst/>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80604020202020204" charset="0"/>
                <a:ea typeface="SimSun" charset="-122"/>
              </a:defRPr>
            </a:lvl2pPr>
            <a:lvl3pPr algn="ctr" rtl="0" eaLnBrk="1" fontAlgn="base" hangingPunct="1">
              <a:spcBef>
                <a:spcPct val="0"/>
              </a:spcBef>
              <a:spcAft>
                <a:spcPct val="0"/>
              </a:spcAft>
              <a:defRPr sz="4400">
                <a:solidFill>
                  <a:schemeClr val="tx2"/>
                </a:solidFill>
                <a:latin typeface="Arial" panose="02080604020202020204" charset="0"/>
                <a:ea typeface="SimSun" charset="-122"/>
              </a:defRPr>
            </a:lvl3pPr>
            <a:lvl4pPr algn="ctr" rtl="0" eaLnBrk="1" fontAlgn="base" hangingPunct="1">
              <a:spcBef>
                <a:spcPct val="0"/>
              </a:spcBef>
              <a:spcAft>
                <a:spcPct val="0"/>
              </a:spcAft>
              <a:defRPr sz="4400">
                <a:solidFill>
                  <a:schemeClr val="tx2"/>
                </a:solidFill>
                <a:latin typeface="Arial" panose="02080604020202020204" charset="0"/>
                <a:ea typeface="SimSun" charset="-122"/>
              </a:defRPr>
            </a:lvl4pPr>
            <a:lvl5pPr algn="ctr" rtl="0" eaLnBrk="1" fontAlgn="base" hangingPunct="1">
              <a:spcBef>
                <a:spcPct val="0"/>
              </a:spcBef>
              <a:spcAft>
                <a:spcPct val="0"/>
              </a:spcAft>
              <a:defRPr sz="4400">
                <a:solidFill>
                  <a:schemeClr val="tx2"/>
                </a:solidFill>
                <a:latin typeface="Arial" panose="02080604020202020204" charset="0"/>
                <a:ea typeface="SimSun" charset="-122"/>
              </a:defRPr>
            </a:lvl5pPr>
            <a:lvl6pPr marL="457200" algn="ctr" rtl="0" eaLnBrk="1" fontAlgn="base" hangingPunct="1">
              <a:spcBef>
                <a:spcPct val="0"/>
              </a:spcBef>
              <a:spcAft>
                <a:spcPct val="0"/>
              </a:spcAft>
              <a:defRPr sz="4400">
                <a:solidFill>
                  <a:schemeClr val="tx2"/>
                </a:solidFill>
                <a:latin typeface="Arial" panose="02080604020202020204" charset="0"/>
                <a:ea typeface="SimSun" charset="-122"/>
              </a:defRPr>
            </a:lvl6pPr>
            <a:lvl7pPr marL="914400" algn="ctr" rtl="0" eaLnBrk="1" fontAlgn="base" hangingPunct="1">
              <a:spcBef>
                <a:spcPct val="0"/>
              </a:spcBef>
              <a:spcAft>
                <a:spcPct val="0"/>
              </a:spcAft>
              <a:defRPr sz="4400">
                <a:solidFill>
                  <a:schemeClr val="tx2"/>
                </a:solidFill>
                <a:latin typeface="Arial" panose="02080604020202020204" charset="0"/>
                <a:ea typeface="SimSun" charset="-122"/>
              </a:defRPr>
            </a:lvl7pPr>
            <a:lvl8pPr marL="1371600" algn="ctr" rtl="0" eaLnBrk="1" fontAlgn="base" hangingPunct="1">
              <a:spcBef>
                <a:spcPct val="0"/>
              </a:spcBef>
              <a:spcAft>
                <a:spcPct val="0"/>
              </a:spcAft>
              <a:defRPr sz="4400">
                <a:solidFill>
                  <a:schemeClr val="tx2"/>
                </a:solidFill>
                <a:latin typeface="Arial" panose="02080604020202020204" charset="0"/>
                <a:ea typeface="SimSun" charset="-122"/>
              </a:defRPr>
            </a:lvl8pPr>
            <a:lvl9pPr marL="1828800" algn="ctr" rtl="0" eaLnBrk="1" fontAlgn="base" hangingPunct="1">
              <a:spcBef>
                <a:spcPct val="0"/>
              </a:spcBef>
              <a:spcAft>
                <a:spcPct val="0"/>
              </a:spcAft>
              <a:defRPr sz="4400">
                <a:solidFill>
                  <a:schemeClr val="tx2"/>
                </a:solidFill>
                <a:latin typeface="Arial" panose="02080604020202020204" charset="0"/>
                <a:ea typeface="SimSun" charset="-122"/>
              </a:defRPr>
            </a:lvl9pPr>
          </a:lstStyle>
          <a:p>
            <a:pPr algn="l"/>
            <a:endParaRPr lang="zh-CN" altLang="en-US" dirty="0">
              <a:latin typeface="+mj-ea"/>
            </a:endParaRPr>
          </a:p>
        </p:txBody>
      </p:sp>
      <p:sp>
        <p:nvSpPr>
          <p:cNvPr id="3" name="矩形 2"/>
          <p:cNvSpPr/>
          <p:nvPr/>
        </p:nvSpPr>
        <p:spPr>
          <a:xfrm>
            <a:off x="1224211" y="1476053"/>
            <a:ext cx="7920879" cy="615553"/>
          </a:xfrm>
          <a:prstGeom prst="rect">
            <a:avLst/>
          </a:prstGeom>
        </p:spPr>
        <p:txBody>
          <a:bodyPr wrap="square">
            <a:spAutoFit/>
          </a:bodyPr>
          <a:lstStyle/>
          <a:p>
            <a:r>
              <a:rPr lang="en-US" altLang="zh-CN" sz="1600" b="0" dirty="0" smtClean="0">
                <a:latin typeface="+mn-ea"/>
              </a:rPr>
              <a:t>     </a:t>
            </a:r>
            <a:endParaRPr lang="en-US" altLang="zh-CN" sz="1600" b="0" dirty="0" smtClean="0">
              <a:latin typeface="+mn-ea"/>
            </a:endParaRPr>
          </a:p>
          <a:p>
            <a:endParaRPr lang="en-US" altLang="zh-CN" b="0" dirty="0" smtClean="0">
              <a:latin typeface="+mn-ea"/>
            </a:endParaRP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85925" y="193040"/>
            <a:ext cx="8229600" cy="924560"/>
          </a:xfrm>
          <a:prstGeom prst="rect">
            <a:avLst/>
          </a:prstGeom>
          <a:noFill/>
          <a:ln w="9525">
            <a:noFill/>
            <a:miter lim="800000"/>
          </a:ln>
          <a:effectLst/>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80604020202020204" charset="0"/>
                <a:ea typeface="SimSun" charset="-122"/>
              </a:defRPr>
            </a:lvl2pPr>
            <a:lvl3pPr algn="ctr" rtl="0" eaLnBrk="1" fontAlgn="base" hangingPunct="1">
              <a:spcBef>
                <a:spcPct val="0"/>
              </a:spcBef>
              <a:spcAft>
                <a:spcPct val="0"/>
              </a:spcAft>
              <a:defRPr sz="4400">
                <a:solidFill>
                  <a:schemeClr val="tx2"/>
                </a:solidFill>
                <a:latin typeface="Arial" panose="02080604020202020204" charset="0"/>
                <a:ea typeface="SimSun" charset="-122"/>
              </a:defRPr>
            </a:lvl3pPr>
            <a:lvl4pPr algn="ctr" rtl="0" eaLnBrk="1" fontAlgn="base" hangingPunct="1">
              <a:spcBef>
                <a:spcPct val="0"/>
              </a:spcBef>
              <a:spcAft>
                <a:spcPct val="0"/>
              </a:spcAft>
              <a:defRPr sz="4400">
                <a:solidFill>
                  <a:schemeClr val="tx2"/>
                </a:solidFill>
                <a:latin typeface="Arial" panose="02080604020202020204" charset="0"/>
                <a:ea typeface="SimSun" charset="-122"/>
              </a:defRPr>
            </a:lvl4pPr>
            <a:lvl5pPr algn="ctr" rtl="0" eaLnBrk="1" fontAlgn="base" hangingPunct="1">
              <a:spcBef>
                <a:spcPct val="0"/>
              </a:spcBef>
              <a:spcAft>
                <a:spcPct val="0"/>
              </a:spcAft>
              <a:defRPr sz="4400">
                <a:solidFill>
                  <a:schemeClr val="tx2"/>
                </a:solidFill>
                <a:latin typeface="Arial" panose="02080604020202020204" charset="0"/>
                <a:ea typeface="SimSun" charset="-122"/>
              </a:defRPr>
            </a:lvl5pPr>
            <a:lvl6pPr marL="457200" algn="ctr" rtl="0" eaLnBrk="1" fontAlgn="base" hangingPunct="1">
              <a:spcBef>
                <a:spcPct val="0"/>
              </a:spcBef>
              <a:spcAft>
                <a:spcPct val="0"/>
              </a:spcAft>
              <a:defRPr sz="4400">
                <a:solidFill>
                  <a:schemeClr val="tx2"/>
                </a:solidFill>
                <a:latin typeface="Arial" panose="02080604020202020204" charset="0"/>
                <a:ea typeface="SimSun" charset="-122"/>
              </a:defRPr>
            </a:lvl6pPr>
            <a:lvl7pPr marL="914400" algn="ctr" rtl="0" eaLnBrk="1" fontAlgn="base" hangingPunct="1">
              <a:spcBef>
                <a:spcPct val="0"/>
              </a:spcBef>
              <a:spcAft>
                <a:spcPct val="0"/>
              </a:spcAft>
              <a:defRPr sz="4400">
                <a:solidFill>
                  <a:schemeClr val="tx2"/>
                </a:solidFill>
                <a:latin typeface="Arial" panose="02080604020202020204" charset="0"/>
                <a:ea typeface="SimSun" charset="-122"/>
              </a:defRPr>
            </a:lvl7pPr>
            <a:lvl8pPr marL="1371600" algn="ctr" rtl="0" eaLnBrk="1" fontAlgn="base" hangingPunct="1">
              <a:spcBef>
                <a:spcPct val="0"/>
              </a:spcBef>
              <a:spcAft>
                <a:spcPct val="0"/>
              </a:spcAft>
              <a:defRPr sz="4400">
                <a:solidFill>
                  <a:schemeClr val="tx2"/>
                </a:solidFill>
                <a:latin typeface="Arial" panose="02080604020202020204" charset="0"/>
                <a:ea typeface="SimSun" charset="-122"/>
              </a:defRPr>
            </a:lvl8pPr>
            <a:lvl9pPr marL="1828800" algn="ctr" rtl="0" eaLnBrk="1" fontAlgn="base" hangingPunct="1">
              <a:spcBef>
                <a:spcPct val="0"/>
              </a:spcBef>
              <a:spcAft>
                <a:spcPct val="0"/>
              </a:spcAft>
              <a:defRPr sz="4400">
                <a:solidFill>
                  <a:schemeClr val="tx2"/>
                </a:solidFill>
                <a:latin typeface="Arial" panose="02080604020202020204" charset="0"/>
                <a:ea typeface="SimSun" charset="-122"/>
              </a:defRPr>
            </a:lvl9pPr>
          </a:lstStyle>
          <a:p>
            <a:pPr algn="l"/>
            <a:endParaRPr lang="zh-CN" altLang="en-US" dirty="0">
              <a:latin typeface="+mj-ea"/>
            </a:endParaRPr>
          </a:p>
        </p:txBody>
      </p:sp>
      <p:sp>
        <p:nvSpPr>
          <p:cNvPr id="3" name="矩形 2"/>
          <p:cNvSpPr/>
          <p:nvPr/>
        </p:nvSpPr>
        <p:spPr>
          <a:xfrm>
            <a:off x="1224211" y="1476053"/>
            <a:ext cx="7920879" cy="615553"/>
          </a:xfrm>
          <a:prstGeom prst="rect">
            <a:avLst/>
          </a:prstGeom>
        </p:spPr>
        <p:txBody>
          <a:bodyPr wrap="square">
            <a:spAutoFit/>
          </a:bodyPr>
          <a:lstStyle/>
          <a:p>
            <a:r>
              <a:rPr lang="en-US" altLang="zh-CN" sz="1600" b="0" dirty="0" smtClean="0">
                <a:latin typeface="+mn-ea"/>
              </a:rPr>
              <a:t>     </a:t>
            </a:r>
            <a:endParaRPr lang="en-US" altLang="zh-CN" sz="1600" b="0" dirty="0" smtClean="0">
              <a:latin typeface="+mn-ea"/>
            </a:endParaRPr>
          </a:p>
          <a:p>
            <a:endParaRPr lang="en-US" altLang="zh-CN" b="0" dirty="0" smtClean="0">
              <a:latin typeface="+mn-ea"/>
            </a:endParaRP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430" y="413"/>
            <a:ext cx="10792489" cy="6839710"/>
          </a:xfrm>
          <a:prstGeom prst="rect">
            <a:avLst/>
          </a:prstGeom>
        </p:spPr>
      </p:pic>
    </p:spTree>
  </p:cSld>
  <p:clrMapOvr>
    <a:masterClrMapping/>
  </p:clrMapOvr>
  <p:transition>
    <p:cover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矩形 2"/>
          <p:cNvSpPr/>
          <p:nvPr/>
        </p:nvSpPr>
        <p:spPr>
          <a:xfrm>
            <a:off x="1224211" y="1476053"/>
            <a:ext cx="7920879" cy="615553"/>
          </a:xfrm>
          <a:prstGeom prst="rect">
            <a:avLst/>
          </a:prstGeom>
        </p:spPr>
        <p:txBody>
          <a:bodyPr wrap="square">
            <a:spAutoFit/>
          </a:bodyPr>
          <a:lstStyle/>
          <a:p>
            <a:r>
              <a:rPr lang="en-US" altLang="zh-CN" sz="1600" b="0" dirty="0" smtClean="0">
                <a:latin typeface="+mn-ea"/>
              </a:rPr>
              <a:t>     </a:t>
            </a:r>
            <a:endParaRPr lang="en-US" altLang="zh-CN" sz="1600" b="0" dirty="0" smtClean="0">
              <a:latin typeface="+mn-ea"/>
            </a:endParaRPr>
          </a:p>
          <a:p>
            <a:endParaRPr lang="en-US" altLang="zh-CN" b="0" dirty="0" smtClean="0">
              <a:latin typeface="+mn-ea"/>
            </a:endParaRPr>
          </a:p>
        </p:txBody>
      </p:sp>
      <p:sp>
        <p:nvSpPr>
          <p:cNvPr id="6" name="TextBox 5"/>
          <p:cNvSpPr txBox="1"/>
          <p:nvPr/>
        </p:nvSpPr>
        <p:spPr bwMode="auto">
          <a:xfrm>
            <a:off x="648147" y="899989"/>
            <a:ext cx="9721080" cy="9908540"/>
          </a:xfrm>
          <a:prstGeom prst="rect">
            <a:avLst/>
          </a:prstGeom>
          <a:noFill/>
          <a:ln w="9525">
            <a:noFill/>
            <a:miter lim="800000"/>
          </a:ln>
        </p:spPr>
        <p:txBody>
          <a:bodyPr wrap="square" rtlCol="0">
            <a:spAutoFit/>
          </a:bodyPr>
          <a:lstStyle/>
          <a:p>
            <a:pPr marL="742950" indent="-742950"/>
            <a:r>
              <a:rPr lang="zh-CN" altLang="en-US" sz="2800" dirty="0" smtClean="0">
                <a:latin typeface="微软雅黑" panose="020B0503020204020204" pitchFamily="34" charset="-122"/>
                <a:ea typeface="微软雅黑" panose="020B0503020204020204" pitchFamily="34" charset="-122"/>
              </a:rPr>
              <a:t>一、</a:t>
            </a:r>
            <a:r>
              <a:rPr lang="en-US" altLang="zh-CN" sz="2800" dirty="0" smtClean="0">
                <a:latin typeface="微软雅黑" panose="020B0503020204020204" pitchFamily="34" charset="-122"/>
                <a:ea typeface="微软雅黑" panose="020B0503020204020204" pitchFamily="34" charset="-122"/>
              </a:rPr>
              <a:t>Camera</a:t>
            </a:r>
            <a:r>
              <a:rPr lang="zh-CN" altLang="en-US" sz="2800" dirty="0" smtClean="0">
                <a:latin typeface="微软雅黑" panose="020B0503020204020204" pitchFamily="34" charset="-122"/>
                <a:ea typeface="微软雅黑" panose="020B0503020204020204" pitchFamily="34" charset="-122"/>
              </a:rPr>
              <a:t>结构</a:t>
            </a:r>
            <a:endParaRPr lang="en-US" altLang="zh-CN" sz="2800" dirty="0" smtClean="0">
              <a:latin typeface="微软雅黑" panose="020B0503020204020204" pitchFamily="34" charset="-122"/>
              <a:ea typeface="微软雅黑" panose="020B0503020204020204" pitchFamily="34" charset="-122"/>
            </a:endParaRPr>
          </a:p>
          <a:p>
            <a:pPr marL="742950" indent="-742950"/>
            <a:endParaRPr lang="en-US" altLang="zh-CN" sz="2800" dirty="0" smtClean="0">
              <a:latin typeface="微软雅黑" panose="020B0503020204020204" pitchFamily="34" charset="-122"/>
              <a:ea typeface="微软雅黑" panose="020B0503020204020204" pitchFamily="34" charset="-122"/>
            </a:endParaRPr>
          </a:p>
          <a:p>
            <a:pPr marL="742950" indent="-742950"/>
            <a:r>
              <a:rPr lang="en-US" altLang="zh-CN" sz="2800" dirty="0" smtClean="0">
                <a:latin typeface="微软雅黑" panose="020B0503020204020204" pitchFamily="34" charset="-122"/>
                <a:ea typeface="微软雅黑" panose="020B0503020204020204" pitchFamily="34" charset="-122"/>
              </a:rPr>
              <a:t>     </a:t>
            </a:r>
            <a:r>
              <a:rPr lang="zh-CN" altLang="en-US" sz="2000" b="0" dirty="0" smtClean="0">
                <a:latin typeface="微软雅黑" panose="020B0503020204020204" pitchFamily="34" charset="-122"/>
                <a:ea typeface="微软雅黑" panose="020B0503020204020204" pitchFamily="34" charset="-122"/>
              </a:rPr>
              <a:t>首先，我们先来了解一下</a:t>
            </a:r>
            <a:r>
              <a:rPr lang="en-US" altLang="zh-CN" sz="2000" b="0" dirty="0" smtClean="0">
                <a:latin typeface="微软雅黑" panose="020B0503020204020204" pitchFamily="34" charset="-122"/>
                <a:ea typeface="微软雅黑" panose="020B0503020204020204" pitchFamily="34" charset="-122"/>
              </a:rPr>
              <a:t>Camera</a:t>
            </a:r>
            <a:r>
              <a:rPr lang="zh-CN" altLang="en-US" sz="2000" b="0" dirty="0" smtClean="0">
                <a:latin typeface="微软雅黑" panose="020B0503020204020204" pitchFamily="34" charset="-122"/>
                <a:ea typeface="微软雅黑" panose="020B0503020204020204" pitchFamily="34" charset="-122"/>
              </a:rPr>
              <a:t>的结构：</a:t>
            </a:r>
            <a:endParaRPr lang="en-US" altLang="zh-CN" sz="2000" b="0" dirty="0" smtClean="0">
              <a:latin typeface="微软雅黑" panose="020B0503020204020204" pitchFamily="34" charset="-122"/>
              <a:ea typeface="微软雅黑" panose="020B0503020204020204" pitchFamily="34" charset="-122"/>
            </a:endParaRPr>
          </a:p>
          <a:p>
            <a:pPr marL="742950" indent="-742950"/>
            <a:endParaRPr lang="en-US" altLang="zh-CN" sz="2800" dirty="0" smtClean="0">
              <a:latin typeface="微软雅黑" panose="020B0503020204020204" pitchFamily="34" charset="-122"/>
              <a:ea typeface="微软雅黑" panose="020B0503020204020204" pitchFamily="34" charset="-122"/>
            </a:endParaRPr>
          </a:p>
          <a:p>
            <a:pPr marL="742950" indent="-742950"/>
            <a:endParaRPr lang="en-US" altLang="zh-CN" sz="1600" dirty="0" smtClean="0">
              <a:latin typeface="楷体" pitchFamily="49" charset="-122"/>
              <a:ea typeface="楷体" pitchFamily="49" charset="-122"/>
            </a:endParaRPr>
          </a:p>
          <a:p>
            <a:pPr marL="742950" indent="-742950"/>
            <a:endParaRPr lang="en-US" altLang="zh-CN" sz="1600" dirty="0" smtClean="0">
              <a:latin typeface="楷体" pitchFamily="49" charset="-122"/>
              <a:ea typeface="楷体" pitchFamily="49" charset="-122"/>
            </a:endParaRPr>
          </a:p>
          <a:p>
            <a:pPr marL="742950" indent="-742950"/>
            <a:endParaRPr lang="en-US" altLang="zh-CN" sz="1600" dirty="0" smtClean="0">
              <a:latin typeface="楷体" pitchFamily="49" charset="-122"/>
              <a:ea typeface="楷体" pitchFamily="49" charset="-122"/>
            </a:endParaRPr>
          </a:p>
          <a:p>
            <a:pPr marL="742950" indent="-742950"/>
            <a:endParaRPr lang="en-US" altLang="zh-CN" sz="1600" dirty="0" smtClean="0">
              <a:latin typeface="楷体" pitchFamily="49" charset="-122"/>
              <a:ea typeface="楷体" pitchFamily="49" charset="-122"/>
            </a:endParaRPr>
          </a:p>
          <a:p>
            <a:pPr marL="742950" indent="-742950"/>
            <a:r>
              <a:rPr lang="en-US" altLang="zh-CN" sz="1600" dirty="0" smtClean="0">
                <a:latin typeface="楷体" pitchFamily="49" charset="-122"/>
                <a:ea typeface="楷体" pitchFamily="49" charset="-122"/>
              </a:rPr>
              <a:t>IR</a:t>
            </a:r>
            <a:r>
              <a:rPr lang="x-none" altLang="en-US" sz="1600" dirty="0" smtClean="0">
                <a:latin typeface="楷体" pitchFamily="49" charset="-122"/>
                <a:ea typeface="楷体" pitchFamily="49" charset="-122"/>
              </a:rPr>
              <a:t>-</a:t>
            </a:r>
            <a:r>
              <a:rPr lang="x-none" altLang="en-US" sz="1600" dirty="0" smtClean="0">
                <a:latin typeface="楷体" pitchFamily="49" charset="-122"/>
                <a:ea typeface="楷体" pitchFamily="49" charset="-122"/>
              </a:rPr>
              <a:t>CUT</a:t>
            </a:r>
            <a:r>
              <a:rPr lang="zh-CN" altLang="en-US" sz="1600" dirty="0" smtClean="0">
                <a:latin typeface="楷体" pitchFamily="49" charset="-122"/>
                <a:ea typeface="楷体" pitchFamily="49" charset="-122"/>
              </a:rPr>
              <a:t>：红外线滤波器，主要保证可见光通过，隔绝不必要的</a:t>
            </a:r>
            <a:r>
              <a:rPr lang="x-none" altLang="zh-CN" sz="1600" dirty="0" smtClean="0">
                <a:latin typeface="楷体" pitchFamily="49" charset="-122"/>
                <a:ea typeface="楷体" pitchFamily="49" charset="-122"/>
              </a:rPr>
              <a:t>红外线</a:t>
            </a:r>
            <a:r>
              <a:rPr lang="zh-CN" altLang="en-US" sz="1600" dirty="0" smtClean="0">
                <a:latin typeface="楷体" pitchFamily="49" charset="-122"/>
                <a:ea typeface="楷体" pitchFamily="49" charset="-122"/>
              </a:rPr>
              <a:t>进入，降低噪声的产生，防止</a:t>
            </a:r>
            <a:r>
              <a:rPr lang="en-US" altLang="zh-CN" sz="1600" dirty="0" smtClean="0">
                <a:latin typeface="楷体" pitchFamily="49" charset="-122"/>
                <a:ea typeface="楷体" pitchFamily="49" charset="-122"/>
              </a:rPr>
              <a:t>Sensor</a:t>
            </a:r>
            <a:r>
              <a:rPr lang="zh-CN" altLang="en-US" sz="1600" dirty="0" smtClean="0">
                <a:latin typeface="楷体" pitchFamily="49" charset="-122"/>
                <a:ea typeface="楷体" pitchFamily="49" charset="-122"/>
              </a:rPr>
              <a:t>产生伪色</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波纹，以提高器其有效分辨率和色彩还原性。</a:t>
            </a:r>
            <a:endParaRPr lang="en-US" altLang="zh-CN" sz="1600" dirty="0" smtClean="0">
              <a:latin typeface="楷体" pitchFamily="49" charset="-122"/>
              <a:ea typeface="楷体" pitchFamily="49" charset="-122"/>
            </a:endParaRPr>
          </a:p>
          <a:p>
            <a:pPr marL="742950" indent="-742950"/>
            <a:endParaRPr lang="en-US" altLang="zh-CN" sz="1600" dirty="0" smtClean="0">
              <a:latin typeface="楷体" pitchFamily="49" charset="-122"/>
              <a:ea typeface="楷体" pitchFamily="49" charset="-122"/>
            </a:endParaRPr>
          </a:p>
          <a:p>
            <a:pPr marL="742950" indent="-742950"/>
            <a:r>
              <a:rPr lang="zh-CN" altLang="en-US" sz="1600" dirty="0" smtClean="0">
                <a:solidFill>
                  <a:srgbClr val="DA5120"/>
                </a:solidFill>
                <a:latin typeface="楷体" pitchFamily="49" charset="-122"/>
                <a:ea typeface="楷体" pitchFamily="49" charset="-122"/>
              </a:rPr>
              <a:t>传感器</a:t>
            </a:r>
            <a:r>
              <a:rPr lang="x-none" altLang="zh-CN" sz="1600" dirty="0" smtClean="0">
                <a:solidFill>
                  <a:srgbClr val="DA5120"/>
                </a:solidFill>
                <a:latin typeface="楷体" pitchFamily="49" charset="-122"/>
                <a:ea typeface="楷体" pitchFamily="49" charset="-122"/>
              </a:rPr>
              <a:t>	</a:t>
            </a:r>
            <a:r>
              <a:rPr lang="zh-CN" altLang="en-US" sz="1600" dirty="0" smtClean="0">
                <a:latin typeface="楷体" pitchFamily="49" charset="-122"/>
                <a:ea typeface="楷体" pitchFamily="49" charset="-122"/>
              </a:rPr>
              <a:t>是相机最重要的组成部分，等同于传统相机的“胶卷”，也是最关键的技术。相机的传感器主要分两种，</a:t>
            </a:r>
            <a:r>
              <a:rPr lang="en-US" altLang="zh-CN" sz="1600" dirty="0" smtClean="0">
                <a:latin typeface="楷体" pitchFamily="49" charset="-122"/>
                <a:ea typeface="楷体" pitchFamily="49" charset="-122"/>
              </a:rPr>
              <a:t>CCD</a:t>
            </a:r>
            <a:r>
              <a:rPr lang="zh-CN" altLang="en-US" sz="1600" dirty="0" smtClean="0">
                <a:latin typeface="楷体" pitchFamily="49" charset="-122"/>
                <a:ea typeface="楷体" pitchFamily="49" charset="-122"/>
              </a:rPr>
              <a:t>和</a:t>
            </a:r>
            <a:r>
              <a:rPr lang="en-US" altLang="zh-CN" sz="1600" dirty="0" smtClean="0">
                <a:latin typeface="楷体" pitchFamily="49" charset="-122"/>
                <a:ea typeface="楷体" pitchFamily="49" charset="-122"/>
              </a:rPr>
              <a:t>CMOS</a:t>
            </a:r>
            <a:r>
              <a:rPr lang="zh-CN" altLang="en-US" sz="1600" dirty="0" smtClean="0">
                <a:latin typeface="楷体" pitchFamily="49" charset="-122"/>
                <a:ea typeface="楷体" pitchFamily="49" charset="-122"/>
              </a:rPr>
              <a:t>。</a:t>
            </a:r>
            <a:r>
              <a:rPr lang="en-US" altLang="zh-CN" sz="1600" dirty="0" smtClean="0">
                <a:latin typeface="楷体" pitchFamily="49" charset="-122"/>
                <a:ea typeface="楷体" pitchFamily="49" charset="-122"/>
              </a:rPr>
              <a:t>CCD</a:t>
            </a:r>
            <a:r>
              <a:rPr lang="zh-CN" altLang="en-US" sz="1600" dirty="0" smtClean="0">
                <a:latin typeface="楷体" pitchFamily="49" charset="-122"/>
                <a:ea typeface="楷体" pitchFamily="49" charset="-122"/>
              </a:rPr>
              <a:t>传感器虽然成像质量好，但是成本较高，并不适用于</a:t>
            </a:r>
            <a:r>
              <a:rPr lang="en-US" altLang="zh-CN" sz="1600" dirty="0" err="1" smtClean="0">
                <a:latin typeface="楷体" pitchFamily="49" charset="-122"/>
                <a:ea typeface="楷体" pitchFamily="49" charset="-122"/>
              </a:rPr>
              <a:t>手机</a:t>
            </a:r>
            <a:r>
              <a:rPr lang="zh-CN" altLang="en-US" sz="1600" dirty="0" smtClean="0">
                <a:latin typeface="楷体" pitchFamily="49" charset="-122"/>
                <a:ea typeface="楷体" pitchFamily="49" charset="-122"/>
              </a:rPr>
              <a:t>，而</a:t>
            </a:r>
            <a:r>
              <a:rPr lang="en-US" altLang="zh-CN" sz="1600" dirty="0" smtClean="0">
                <a:latin typeface="楷体" pitchFamily="49" charset="-122"/>
                <a:ea typeface="楷体" pitchFamily="49" charset="-122"/>
              </a:rPr>
              <a:t>CMOS</a:t>
            </a:r>
            <a:r>
              <a:rPr lang="zh-CN" altLang="en-US" sz="1600" dirty="0" smtClean="0">
                <a:latin typeface="楷体" pitchFamily="49" charset="-122"/>
                <a:ea typeface="楷体" pitchFamily="49" charset="-122"/>
              </a:rPr>
              <a:t>传感器凭借着较低的功耗和价格以及优异的影像品质，在手机领域应用最为广泛。</a:t>
            </a:r>
            <a:endParaRPr lang="en-US" altLang="zh-CN" sz="1600" dirty="0" smtClean="0">
              <a:latin typeface="楷体" pitchFamily="49" charset="-122"/>
              <a:ea typeface="楷体" pitchFamily="49" charset="-122"/>
            </a:endParaRPr>
          </a:p>
          <a:p>
            <a:pPr marL="742950" indent="-742950"/>
            <a:endParaRPr lang="en-US" altLang="zh-CN" sz="1600" dirty="0" smtClean="0">
              <a:latin typeface="楷体" pitchFamily="49" charset="-122"/>
              <a:ea typeface="楷体" pitchFamily="49" charset="-122"/>
            </a:endParaRPr>
          </a:p>
          <a:p>
            <a:pPr marL="742950" indent="-742950"/>
            <a:r>
              <a:rPr lang="en-US" altLang="zh-CN" sz="1600" dirty="0" smtClean="0">
                <a:solidFill>
                  <a:srgbClr val="7030A0"/>
                </a:solidFill>
                <a:latin typeface="楷体" pitchFamily="49" charset="-122"/>
                <a:ea typeface="楷体" pitchFamily="49" charset="-122"/>
              </a:rPr>
              <a:t>ISP</a:t>
            </a:r>
            <a:r>
              <a:rPr lang="zh-CN" altLang="en-US" sz="1600" dirty="0" smtClean="0">
                <a:latin typeface="楷体" pitchFamily="49" charset="-122"/>
                <a:ea typeface="楷体" pitchFamily="49" charset="-122"/>
              </a:rPr>
              <a:t>芯片（</a:t>
            </a:r>
            <a:r>
              <a:rPr lang="en-US" altLang="zh-CN" sz="1600" dirty="0" smtClean="0">
                <a:latin typeface="楷体" pitchFamily="49" charset="-122"/>
                <a:ea typeface="楷体" pitchFamily="49" charset="-122"/>
              </a:rPr>
              <a:t>Image Signal processing </a:t>
            </a:r>
            <a:r>
              <a:rPr lang="zh-CN" altLang="en-US" sz="1600" dirty="0" smtClean="0">
                <a:latin typeface="楷体" pitchFamily="49" charset="-122"/>
                <a:ea typeface="楷体" pitchFamily="49" charset="-122"/>
              </a:rPr>
              <a:t>）是拍照过程中的运算处理单元，其地位相当于相机的</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大脑</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。其作用就是对传感器输入的信号进行运算处理，最终得出经过线性纠正、噪点去除、坏点修补、颜色插值、白平衡校正、曝光校正等处理后的结果。</a:t>
            </a:r>
            <a:endParaRPr lang="en-US" altLang="zh-CN" sz="1600" b="0" dirty="0" smtClean="0">
              <a:latin typeface="微软雅黑" panose="020B0503020204020204" pitchFamily="34" charset="-122"/>
              <a:ea typeface="微软雅黑" panose="020B0503020204020204" pitchFamily="34" charset="-122"/>
            </a:endParaRPr>
          </a:p>
          <a:p>
            <a:pPr marL="742950" indent="-742950"/>
            <a:endParaRPr lang="en-US" altLang="zh-CN" sz="2800" dirty="0" smtClean="0">
              <a:latin typeface="微软雅黑" panose="020B0503020204020204" pitchFamily="34" charset="-122"/>
              <a:ea typeface="微软雅黑" panose="020B0503020204020204" pitchFamily="34" charset="-122"/>
            </a:endParaRPr>
          </a:p>
          <a:p>
            <a:pPr marL="742950" indent="-742950"/>
            <a:endParaRPr lang="en-US" altLang="zh-CN" sz="2800" dirty="0" smtClean="0">
              <a:latin typeface="微软雅黑" panose="020B0503020204020204" pitchFamily="34" charset="-122"/>
              <a:ea typeface="微软雅黑" panose="020B0503020204020204" pitchFamily="34" charset="-122"/>
            </a:endParaRPr>
          </a:p>
          <a:p>
            <a:pPr marL="742950" indent="-742950"/>
            <a:endParaRPr lang="en-US" altLang="zh-CN" sz="2800" dirty="0" smtClean="0">
              <a:latin typeface="微软雅黑" panose="020B0503020204020204" pitchFamily="34" charset="-122"/>
              <a:ea typeface="微软雅黑" panose="020B0503020204020204" pitchFamily="34" charset="-122"/>
            </a:endParaRPr>
          </a:p>
          <a:p>
            <a:pPr marL="742950" indent="-742950"/>
            <a:endParaRPr lang="en-US" altLang="zh-CN" sz="2800" dirty="0" smtClean="0">
              <a:latin typeface="微软雅黑" panose="020B0503020204020204" pitchFamily="34" charset="-122"/>
              <a:ea typeface="微软雅黑" panose="020B0503020204020204" pitchFamily="34" charset="-122"/>
            </a:endParaRPr>
          </a:p>
          <a:p>
            <a:pPr marL="742950" indent="-742950"/>
            <a:endParaRPr lang="en-US" altLang="zh-CN" sz="2800" dirty="0" smtClean="0">
              <a:latin typeface="微软雅黑" panose="020B0503020204020204" pitchFamily="34" charset="-122"/>
              <a:ea typeface="微软雅黑" panose="020B0503020204020204" pitchFamily="34" charset="-122"/>
            </a:endParaRPr>
          </a:p>
          <a:p>
            <a:pPr marL="742950" indent="-742950"/>
            <a:endParaRPr lang="en-US" altLang="zh-CN" sz="2800" dirty="0" smtClean="0">
              <a:latin typeface="微软雅黑" panose="020B0503020204020204" pitchFamily="34" charset="-122"/>
              <a:ea typeface="微软雅黑" panose="020B0503020204020204" pitchFamily="34" charset="-122"/>
            </a:endParaRPr>
          </a:p>
          <a:p>
            <a:pPr marL="742950" indent="-742950"/>
            <a:endParaRPr lang="en-US" altLang="zh-CN" sz="2800" dirty="0" smtClean="0">
              <a:latin typeface="微软雅黑" panose="020B0503020204020204" pitchFamily="34" charset="-122"/>
              <a:ea typeface="微软雅黑" panose="020B0503020204020204" pitchFamily="34" charset="-122"/>
            </a:endParaRPr>
          </a:p>
          <a:p>
            <a:pPr marL="742950" indent="-742950"/>
            <a:endParaRPr lang="en-US" altLang="zh-CN" sz="2800" dirty="0" smtClean="0">
              <a:latin typeface="微软雅黑" panose="020B0503020204020204" pitchFamily="34" charset="-122"/>
              <a:ea typeface="微软雅黑" panose="020B0503020204020204" pitchFamily="34" charset="-122"/>
            </a:endParaRPr>
          </a:p>
          <a:p>
            <a:pPr marL="742950" indent="-742950"/>
            <a:endParaRPr lang="en-US" altLang="zh-CN" sz="2800" dirty="0" smtClean="0">
              <a:latin typeface="微软雅黑" panose="020B0503020204020204" pitchFamily="34" charset="-122"/>
              <a:ea typeface="微软雅黑" panose="020B0503020204020204" pitchFamily="34" charset="-122"/>
            </a:endParaRPr>
          </a:p>
          <a:p>
            <a:pPr marL="742950" indent="-742950"/>
            <a:endParaRPr lang="en-US" altLang="zh-CN" sz="2800" dirty="0" smtClean="0">
              <a:latin typeface="微软雅黑" panose="020B0503020204020204" pitchFamily="34" charset="-122"/>
              <a:ea typeface="微软雅黑" panose="020B0503020204020204" pitchFamily="34" charset="-122"/>
            </a:endParaRPr>
          </a:p>
          <a:p>
            <a:pPr marL="742950" indent="-742950"/>
            <a:endParaRPr lang="en-US" altLang="zh-CN" sz="2800" dirty="0" smtClean="0">
              <a:latin typeface="微软雅黑" panose="020B0503020204020204" pitchFamily="34" charset="-122"/>
              <a:ea typeface="微软雅黑" panose="020B0503020204020204" pitchFamily="34" charset="-122"/>
            </a:endParaRPr>
          </a:p>
        </p:txBody>
      </p:sp>
      <p:sp>
        <p:nvSpPr>
          <p:cNvPr id="7" name="流程图: 过程 6"/>
          <p:cNvSpPr/>
          <p:nvPr/>
        </p:nvSpPr>
        <p:spPr bwMode="auto">
          <a:xfrm>
            <a:off x="936179" y="2628181"/>
            <a:ext cx="648072" cy="504056"/>
          </a:xfrm>
          <a:prstGeom prst="flowChartProcess">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80604020202020204" charset="0"/>
              <a:ea typeface="SimSun" charset="-122"/>
            </a:endParaRPr>
          </a:p>
        </p:txBody>
      </p:sp>
      <p:sp>
        <p:nvSpPr>
          <p:cNvPr id="11" name="矩形 10"/>
          <p:cNvSpPr/>
          <p:nvPr/>
        </p:nvSpPr>
        <p:spPr bwMode="auto">
          <a:xfrm>
            <a:off x="1440235" y="2844205"/>
            <a:ext cx="360040" cy="360040"/>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80604020202020204" charset="0"/>
              <a:ea typeface="SimSun" charset="-122"/>
            </a:endParaRPr>
          </a:p>
        </p:txBody>
      </p:sp>
      <p:sp>
        <p:nvSpPr>
          <p:cNvPr id="13" name="矩形 12"/>
          <p:cNvSpPr/>
          <p:nvPr/>
        </p:nvSpPr>
        <p:spPr bwMode="auto">
          <a:xfrm>
            <a:off x="1296219" y="2556173"/>
            <a:ext cx="720080" cy="720080"/>
          </a:xfrm>
          <a:prstGeom prst="rect">
            <a:avLst/>
          </a:prstGeom>
          <a:noFill/>
          <a:ln w="9525" cap="flat" cmpd="sng" algn="ctr">
            <a:noFill/>
            <a:prstDash val="solid"/>
            <a:round/>
            <a:headEnd type="none" w="med" len="med"/>
            <a:tailEnd type="none" w="med" len="med"/>
          </a:ln>
          <a:scene3d>
            <a:camera prst="orthographicFront"/>
            <a:lightRig rig="threePt" dir="t"/>
          </a:scene3d>
          <a:sp3d contourW="12700">
            <a:contourClr>
              <a:srgbClr val="00B0F0"/>
            </a:contourClr>
          </a:sp3d>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80604020202020204" charset="0"/>
              <a:ea typeface="SimSun" charset="-122"/>
            </a:endParaRPr>
          </a:p>
        </p:txBody>
      </p:sp>
      <p:sp>
        <p:nvSpPr>
          <p:cNvPr id="15" name="矩形 14"/>
          <p:cNvSpPr/>
          <p:nvPr/>
        </p:nvSpPr>
        <p:spPr bwMode="auto">
          <a:xfrm flipH="1">
            <a:off x="2520315" y="2555875"/>
            <a:ext cx="1064895" cy="720090"/>
          </a:xfrm>
          <a:prstGeom prst="rect">
            <a:avLst/>
          </a:prstGeom>
          <a:noFill/>
          <a:ln w="9525" cap="flat" cmpd="sng" algn="ctr">
            <a:noFill/>
            <a:prstDash val="solid"/>
            <a:round/>
            <a:headEnd type="none" w="med" len="med"/>
            <a:tailEnd type="none" w="med" len="med"/>
          </a:ln>
          <a:scene3d>
            <a:camera prst="orthographicFront"/>
            <a:lightRig rig="threePt" dir="t"/>
          </a:scene3d>
          <a:sp3d contourW="12700">
            <a:contourClr>
              <a:srgbClr val="00B0F0"/>
            </a:contourClr>
          </a:sp3d>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lang="zh-CN" altLang="en-US" dirty="0" smtClean="0"/>
              <a:t>  镜头</a:t>
            </a:r>
            <a:r>
              <a:rPr lang="x-none" altLang="zh-CN" dirty="0" smtClean="0"/>
              <a:t>（</a:t>
            </a:r>
            <a:r>
              <a:rPr kumimoji="0" lang="en-US" altLang="zh-CN" sz="1800" b="1" i="0" u="none" strike="noStrike" cap="none" normalizeH="0" baseline="0" dirty="0" smtClean="0">
                <a:ln>
                  <a:noFill/>
                </a:ln>
                <a:solidFill>
                  <a:schemeClr val="tx1"/>
                </a:solidFill>
                <a:effectLst/>
                <a:latin typeface="Arial" panose="02080604020202020204" charset="0"/>
                <a:ea typeface="SimSun" charset="-122"/>
              </a:rPr>
              <a:t>Lens</a:t>
            </a:r>
            <a:r>
              <a:rPr kumimoji="0" lang="x-none" altLang="en-US" sz="1800" b="1" i="0" u="none" strike="noStrike" cap="none" normalizeH="0" baseline="0" dirty="0" smtClean="0">
                <a:ln>
                  <a:noFill/>
                </a:ln>
                <a:solidFill>
                  <a:schemeClr val="tx1"/>
                </a:solidFill>
                <a:effectLst/>
                <a:latin typeface="Arial" panose="02080604020202020204" charset="0"/>
                <a:ea typeface="SimSun" charset="-122"/>
              </a:rPr>
              <a:t>）</a:t>
            </a:r>
            <a:endParaRPr kumimoji="0" lang="x-none" altLang="en-US" sz="1800" b="1" i="0" u="none" strike="noStrike" cap="none" normalizeH="0" baseline="0" dirty="0" smtClean="0">
              <a:ln>
                <a:noFill/>
              </a:ln>
              <a:solidFill>
                <a:schemeClr val="tx1"/>
              </a:solidFill>
              <a:effectLst/>
              <a:latin typeface="Arial" panose="02080604020202020204" charset="0"/>
              <a:ea typeface="SimSun" charset="-122"/>
            </a:endParaRPr>
          </a:p>
        </p:txBody>
      </p:sp>
      <p:sp>
        <p:nvSpPr>
          <p:cNvPr id="16" name="矩形 15"/>
          <p:cNvSpPr/>
          <p:nvPr/>
        </p:nvSpPr>
        <p:spPr bwMode="auto">
          <a:xfrm>
            <a:off x="4032523" y="2556173"/>
            <a:ext cx="1368152" cy="792088"/>
          </a:xfrm>
          <a:prstGeom prst="rect">
            <a:avLst/>
          </a:prstGeom>
          <a:noFill/>
          <a:ln w="9525" cap="flat" cmpd="sng" algn="ctr">
            <a:noFill/>
            <a:prstDash val="solid"/>
            <a:round/>
            <a:headEnd type="none" w="med" len="med"/>
            <a:tailEnd type="none" w="med" len="med"/>
          </a:ln>
          <a:scene3d>
            <a:camera prst="orthographicFront"/>
            <a:lightRig rig="threePt" dir="t"/>
          </a:scene3d>
          <a:sp3d contourW="12700">
            <a:contourClr>
              <a:srgbClr val="00B0F0"/>
            </a:contourClr>
          </a:sp3d>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lang="zh-CN" altLang="en-US" dirty="0" smtClean="0"/>
              <a:t>图像</a:t>
            </a:r>
            <a:r>
              <a:rPr lang="zh-CN" altLang="en-US" dirty="0" smtClean="0">
                <a:solidFill>
                  <a:srgbClr val="DA5120"/>
                </a:solidFill>
              </a:rPr>
              <a:t>传感器</a:t>
            </a:r>
            <a:r>
              <a:rPr lang="zh-CN" altLang="en-US" dirty="0" smtClean="0"/>
              <a:t>（</a:t>
            </a:r>
            <a:r>
              <a:rPr lang="en-US" altLang="zh-CN" dirty="0" smtClean="0"/>
              <a:t>Sensor</a:t>
            </a:r>
            <a:r>
              <a:rPr lang="zh-CN" altLang="en-US" dirty="0" smtClean="0"/>
              <a:t>）</a:t>
            </a:r>
            <a:endParaRPr kumimoji="0" lang="zh-CN" altLang="en-US" sz="1800" b="1" i="0" u="none" strike="noStrike" cap="none" normalizeH="0" baseline="0" dirty="0" smtClean="0">
              <a:ln>
                <a:noFill/>
              </a:ln>
              <a:solidFill>
                <a:schemeClr val="tx1"/>
              </a:solidFill>
              <a:effectLst/>
              <a:latin typeface="Arial" panose="02080604020202020204" charset="0"/>
              <a:ea typeface="SimSun" charset="-122"/>
            </a:endParaRPr>
          </a:p>
        </p:txBody>
      </p:sp>
      <p:sp>
        <p:nvSpPr>
          <p:cNvPr id="17" name="矩形 16"/>
          <p:cNvSpPr/>
          <p:nvPr/>
        </p:nvSpPr>
        <p:spPr bwMode="auto">
          <a:xfrm flipH="1">
            <a:off x="5904731" y="2556173"/>
            <a:ext cx="2088232" cy="792088"/>
          </a:xfrm>
          <a:prstGeom prst="rect">
            <a:avLst/>
          </a:prstGeom>
          <a:noFill/>
          <a:ln w="9525" cap="flat" cmpd="sng" algn="ctr">
            <a:noFill/>
            <a:prstDash val="solid"/>
            <a:round/>
            <a:headEnd type="none" w="med" len="med"/>
            <a:tailEnd type="none" w="med" len="med"/>
          </a:ln>
          <a:scene3d>
            <a:camera prst="orthographicFront"/>
            <a:lightRig rig="threePt" dir="t"/>
          </a:scene3d>
          <a:sp3d contourW="12700">
            <a:contourClr>
              <a:srgbClr val="00B0F0"/>
            </a:contourClr>
          </a:sp3d>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lang="x-none" altLang="zh-CN" dirty="0" smtClean="0"/>
              <a:t>图像</a:t>
            </a:r>
            <a:r>
              <a:rPr lang="zh-CN" altLang="en-US" dirty="0" smtClean="0"/>
              <a:t>信号处理</a:t>
            </a:r>
            <a:r>
              <a:rPr lang="x-none" altLang="zh-CN" dirty="0" smtClean="0"/>
              <a:t>器</a:t>
            </a:r>
            <a:r>
              <a:rPr lang="zh-CN" altLang="en-US" dirty="0" smtClean="0"/>
              <a:t>（</a:t>
            </a:r>
            <a:r>
              <a:rPr lang="x-none" altLang="zh-CN" dirty="0" smtClean="0"/>
              <a:t>ISP</a:t>
            </a:r>
            <a:r>
              <a:rPr lang="zh-CN" altLang="en-US" dirty="0" smtClean="0"/>
              <a:t>）</a:t>
            </a:r>
            <a:endParaRPr kumimoji="0" lang="zh-CN" altLang="en-US" sz="1800" b="1" i="0" u="none" strike="noStrike" cap="none" normalizeH="0" baseline="0" dirty="0" smtClean="0">
              <a:ln>
                <a:noFill/>
              </a:ln>
              <a:solidFill>
                <a:schemeClr val="tx1"/>
              </a:solidFill>
              <a:effectLst/>
              <a:latin typeface="Arial" panose="02080604020202020204" charset="0"/>
              <a:ea typeface="SimSun" charset="-122"/>
            </a:endParaRPr>
          </a:p>
        </p:txBody>
      </p:sp>
      <p:sp>
        <p:nvSpPr>
          <p:cNvPr id="18" name="矩形 17"/>
          <p:cNvSpPr/>
          <p:nvPr/>
        </p:nvSpPr>
        <p:spPr bwMode="auto">
          <a:xfrm flipH="1">
            <a:off x="8496935" y="2556510"/>
            <a:ext cx="1419860" cy="791845"/>
          </a:xfrm>
          <a:prstGeom prst="rect">
            <a:avLst/>
          </a:prstGeom>
          <a:noFill/>
          <a:ln w="9525" cap="flat" cmpd="sng" algn="ctr">
            <a:noFill/>
            <a:prstDash val="solid"/>
            <a:round/>
            <a:headEnd type="none" w="med" len="med"/>
            <a:tailEnd type="none" w="med" len="med"/>
          </a:ln>
          <a:scene3d>
            <a:camera prst="orthographicFront"/>
            <a:lightRig rig="threePt" dir="t"/>
          </a:scene3d>
          <a:sp3d contourW="12700">
            <a:contourClr>
              <a:srgbClr val="00B0F0"/>
            </a:contourClr>
          </a:sp3d>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x-none" altLang="zh-CN" sz="1800" b="1" i="0" u="none" strike="noStrike" cap="none" normalizeH="0" baseline="0" dirty="0" smtClean="0">
                <a:ln>
                  <a:noFill/>
                </a:ln>
                <a:solidFill>
                  <a:schemeClr val="tx1"/>
                </a:solidFill>
                <a:effectLst/>
                <a:latin typeface="Arial" panose="02080604020202020204" charset="0"/>
                <a:ea typeface="SimSun" charset="-122"/>
              </a:rPr>
              <a:t>中央处理器(CPU)</a:t>
            </a:r>
            <a:endParaRPr kumimoji="0" lang="x-none" altLang="zh-CN" sz="1800" b="1" i="0" u="none" strike="noStrike" cap="none" normalizeH="0" baseline="0" dirty="0" smtClean="0">
              <a:ln>
                <a:noFill/>
              </a:ln>
              <a:solidFill>
                <a:schemeClr val="tx1"/>
              </a:solidFill>
              <a:effectLst/>
              <a:latin typeface="Arial" panose="02080604020202020204" charset="0"/>
              <a:ea typeface="SimSun" charset="-122"/>
            </a:endParaRPr>
          </a:p>
        </p:txBody>
      </p:sp>
      <p:sp>
        <p:nvSpPr>
          <p:cNvPr id="19" name="TextBox 18"/>
          <p:cNvSpPr txBox="1"/>
          <p:nvPr/>
        </p:nvSpPr>
        <p:spPr bwMode="auto">
          <a:xfrm>
            <a:off x="1296219" y="2772197"/>
            <a:ext cx="720080" cy="369332"/>
          </a:xfrm>
          <a:prstGeom prst="rect">
            <a:avLst/>
          </a:prstGeom>
          <a:noFill/>
          <a:ln w="9525">
            <a:noFill/>
            <a:miter lim="800000"/>
          </a:ln>
        </p:spPr>
        <p:txBody>
          <a:bodyPr wrap="square" rtlCol="0">
            <a:spAutoFit/>
          </a:bodyPr>
          <a:lstStyle/>
          <a:p>
            <a:r>
              <a:rPr lang="zh-CN" altLang="en-US" dirty="0" smtClean="0"/>
              <a:t>景物</a:t>
            </a:r>
            <a:endParaRPr lang="zh-CN" altLang="en-US" dirty="0"/>
          </a:p>
        </p:txBody>
      </p:sp>
      <p:sp>
        <p:nvSpPr>
          <p:cNvPr id="20" name="右箭头 19"/>
          <p:cNvSpPr/>
          <p:nvPr/>
        </p:nvSpPr>
        <p:spPr bwMode="auto">
          <a:xfrm>
            <a:off x="2016299" y="2844205"/>
            <a:ext cx="504056" cy="144016"/>
          </a:xfrm>
          <a:prstGeom prst="rightArrow">
            <a:avLst/>
          </a:prstGeom>
          <a:noFill/>
          <a:ln w="9525" cap="flat" cmpd="sng" algn="ctr">
            <a:noFill/>
            <a:prstDash val="solid"/>
            <a:round/>
            <a:headEnd type="none" w="med" len="med"/>
            <a:tailEnd type="none" w="med" len="med"/>
          </a:ln>
          <a:scene3d>
            <a:camera prst="orthographicFront"/>
            <a:lightRig rig="threePt" dir="t"/>
          </a:scene3d>
          <a:sp3d contourW="12700">
            <a:contourClr>
              <a:srgbClr val="00B0F0"/>
            </a:contourClr>
          </a:sp3d>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80604020202020204" charset="0"/>
              <a:ea typeface="SimSun" charset="-122"/>
            </a:endParaRPr>
          </a:p>
        </p:txBody>
      </p:sp>
      <p:sp>
        <p:nvSpPr>
          <p:cNvPr id="22" name="右箭头 21"/>
          <p:cNvSpPr/>
          <p:nvPr/>
        </p:nvSpPr>
        <p:spPr bwMode="auto">
          <a:xfrm>
            <a:off x="3528467" y="2844205"/>
            <a:ext cx="504056" cy="144016"/>
          </a:xfrm>
          <a:prstGeom prst="rightArrow">
            <a:avLst/>
          </a:prstGeom>
          <a:noFill/>
          <a:ln w="9525" cap="flat" cmpd="sng" algn="ctr">
            <a:noFill/>
            <a:prstDash val="solid"/>
            <a:round/>
            <a:headEnd type="none" w="med" len="med"/>
            <a:tailEnd type="none" w="med" len="med"/>
          </a:ln>
          <a:scene3d>
            <a:camera prst="orthographicFront"/>
            <a:lightRig rig="threePt" dir="t"/>
          </a:scene3d>
          <a:sp3d contourW="12700">
            <a:contourClr>
              <a:srgbClr val="00B0F0"/>
            </a:contourClr>
          </a:sp3d>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80604020202020204" charset="0"/>
              <a:ea typeface="SimSun" charset="-122"/>
            </a:endParaRPr>
          </a:p>
        </p:txBody>
      </p:sp>
      <p:sp>
        <p:nvSpPr>
          <p:cNvPr id="23" name="右箭头 22"/>
          <p:cNvSpPr/>
          <p:nvPr/>
        </p:nvSpPr>
        <p:spPr bwMode="auto">
          <a:xfrm>
            <a:off x="5400675" y="2844205"/>
            <a:ext cx="504056" cy="144016"/>
          </a:xfrm>
          <a:prstGeom prst="rightArrow">
            <a:avLst/>
          </a:prstGeom>
          <a:noFill/>
          <a:ln w="9525" cap="flat" cmpd="sng" algn="ctr">
            <a:noFill/>
            <a:prstDash val="solid"/>
            <a:round/>
            <a:headEnd type="none" w="med" len="med"/>
            <a:tailEnd type="none" w="med" len="med"/>
          </a:ln>
          <a:scene3d>
            <a:camera prst="orthographicFront"/>
            <a:lightRig rig="threePt" dir="t"/>
          </a:scene3d>
          <a:sp3d contourW="12700">
            <a:contourClr>
              <a:srgbClr val="00B0F0"/>
            </a:contourClr>
          </a:sp3d>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80604020202020204" charset="0"/>
              <a:ea typeface="SimSun" charset="-122"/>
            </a:endParaRPr>
          </a:p>
        </p:txBody>
      </p:sp>
      <p:sp>
        <p:nvSpPr>
          <p:cNvPr id="24" name="右箭头 23"/>
          <p:cNvSpPr/>
          <p:nvPr/>
        </p:nvSpPr>
        <p:spPr bwMode="auto">
          <a:xfrm>
            <a:off x="7992963" y="2844205"/>
            <a:ext cx="504056" cy="144016"/>
          </a:xfrm>
          <a:prstGeom prst="rightArrow">
            <a:avLst/>
          </a:prstGeom>
          <a:noFill/>
          <a:ln w="9525" cap="flat" cmpd="sng" algn="ctr">
            <a:noFill/>
            <a:prstDash val="solid"/>
            <a:round/>
            <a:headEnd type="none" w="med" len="med"/>
            <a:tailEnd type="none" w="med" len="med"/>
          </a:ln>
          <a:scene3d>
            <a:camera prst="orthographicFront"/>
            <a:lightRig rig="threePt" dir="t"/>
          </a:scene3d>
          <a:sp3d contourW="12700">
            <a:contourClr>
              <a:srgbClr val="00B0F0"/>
            </a:contourClr>
          </a:sp3d>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80604020202020204" charset="0"/>
              <a:ea typeface="SimSun" charset="-122"/>
            </a:endParaRPr>
          </a:p>
        </p:txBody>
      </p:sp>
      <p:sp>
        <p:nvSpPr>
          <p:cNvPr id="26" name="TextBox 25"/>
          <p:cNvSpPr txBox="1"/>
          <p:nvPr/>
        </p:nvSpPr>
        <p:spPr bwMode="auto">
          <a:xfrm>
            <a:off x="1944291" y="2628181"/>
            <a:ext cx="646331" cy="230832"/>
          </a:xfrm>
          <a:prstGeom prst="rect">
            <a:avLst/>
          </a:prstGeom>
          <a:noFill/>
          <a:ln w="9525">
            <a:noFill/>
            <a:miter lim="800000"/>
          </a:ln>
        </p:spPr>
        <p:txBody>
          <a:bodyPr wrap="square" rtlCol="0">
            <a:spAutoFit/>
          </a:bodyPr>
          <a:lstStyle/>
          <a:p>
            <a:r>
              <a:rPr lang="zh-CN" altLang="en-US" sz="900" dirty="0" smtClean="0">
                <a:latin typeface="微软雅黑" panose="020B0503020204020204" pitchFamily="34" charset="-122"/>
                <a:ea typeface="微软雅黑" panose="020B0503020204020204" pitchFamily="34" charset="-122"/>
              </a:rPr>
              <a:t>反射光线</a:t>
            </a:r>
            <a:endParaRPr lang="zh-CN" altLang="en-US" sz="900" dirty="0">
              <a:latin typeface="微软雅黑" panose="020B0503020204020204" pitchFamily="34" charset="-122"/>
              <a:ea typeface="微软雅黑" panose="020B0503020204020204" pitchFamily="34" charset="-122"/>
            </a:endParaRPr>
          </a:p>
        </p:txBody>
      </p:sp>
      <p:sp>
        <p:nvSpPr>
          <p:cNvPr id="27" name="TextBox 26"/>
          <p:cNvSpPr txBox="1"/>
          <p:nvPr/>
        </p:nvSpPr>
        <p:spPr bwMode="auto">
          <a:xfrm>
            <a:off x="3528467" y="2628181"/>
            <a:ext cx="530915" cy="230832"/>
          </a:xfrm>
          <a:prstGeom prst="rect">
            <a:avLst/>
          </a:prstGeom>
          <a:noFill/>
          <a:ln w="9525">
            <a:noFill/>
            <a:miter lim="800000"/>
          </a:ln>
        </p:spPr>
        <p:txBody>
          <a:bodyPr wrap="none" rtlCol="0">
            <a:spAutoFit/>
          </a:bodyPr>
          <a:lstStyle/>
          <a:p>
            <a:r>
              <a:rPr lang="zh-CN" altLang="en-US" sz="900" dirty="0" smtClean="0">
                <a:latin typeface="微软雅黑" panose="020B0503020204020204" pitchFamily="34" charset="-122"/>
                <a:ea typeface="微软雅黑" panose="020B0503020204020204" pitchFamily="34" charset="-122"/>
              </a:rPr>
              <a:t>光信号</a:t>
            </a:r>
            <a:endParaRPr lang="zh-CN" altLang="en-US" sz="900" dirty="0">
              <a:latin typeface="微软雅黑" panose="020B0503020204020204" pitchFamily="34" charset="-122"/>
              <a:ea typeface="微软雅黑" panose="020B0503020204020204" pitchFamily="34" charset="-122"/>
            </a:endParaRPr>
          </a:p>
        </p:txBody>
      </p:sp>
      <p:sp>
        <p:nvSpPr>
          <p:cNvPr id="28" name="TextBox 27"/>
          <p:cNvSpPr txBox="1"/>
          <p:nvPr/>
        </p:nvSpPr>
        <p:spPr bwMode="auto">
          <a:xfrm>
            <a:off x="3528467" y="2988221"/>
            <a:ext cx="534121" cy="230832"/>
          </a:xfrm>
          <a:prstGeom prst="rect">
            <a:avLst/>
          </a:prstGeom>
          <a:noFill/>
          <a:ln w="9525">
            <a:noFill/>
            <a:miter lim="800000"/>
          </a:ln>
        </p:spPr>
        <p:txBody>
          <a:bodyPr wrap="none" rtlCol="0">
            <a:spAutoFit/>
          </a:bodyPr>
          <a:lstStyle/>
          <a:p>
            <a:r>
              <a:rPr lang="en-US" altLang="zh-CN" sz="900" dirty="0" smtClean="0">
                <a:latin typeface="微软雅黑" panose="020B0503020204020204" pitchFamily="34" charset="-122"/>
                <a:ea typeface="微软雅黑" panose="020B0503020204020204" pitchFamily="34" charset="-122"/>
              </a:rPr>
              <a:t>IR</a:t>
            </a:r>
            <a:r>
              <a:rPr lang="zh-CN" altLang="en-US" sz="900" dirty="0" smtClean="0">
                <a:latin typeface="微软雅黑" panose="020B0503020204020204" pitchFamily="34" charset="-122"/>
                <a:ea typeface="微软雅黑" panose="020B0503020204020204" pitchFamily="34" charset="-122"/>
              </a:rPr>
              <a:t>滤光</a:t>
            </a:r>
            <a:endParaRPr lang="zh-CN" altLang="en-US" sz="900" dirty="0">
              <a:latin typeface="微软雅黑" panose="020B0503020204020204" pitchFamily="34" charset="-122"/>
              <a:ea typeface="微软雅黑" panose="020B0503020204020204" pitchFamily="34" charset="-122"/>
            </a:endParaRPr>
          </a:p>
        </p:txBody>
      </p:sp>
      <p:sp>
        <p:nvSpPr>
          <p:cNvPr id="29" name="TextBox 28"/>
          <p:cNvSpPr txBox="1"/>
          <p:nvPr/>
        </p:nvSpPr>
        <p:spPr bwMode="auto">
          <a:xfrm>
            <a:off x="5400675" y="2628181"/>
            <a:ext cx="530915" cy="230832"/>
          </a:xfrm>
          <a:prstGeom prst="rect">
            <a:avLst/>
          </a:prstGeom>
          <a:noFill/>
          <a:ln w="9525">
            <a:noFill/>
            <a:miter lim="800000"/>
          </a:ln>
        </p:spPr>
        <p:txBody>
          <a:bodyPr wrap="square" rtlCol="0">
            <a:spAutoFit/>
          </a:bodyPr>
          <a:lstStyle/>
          <a:p>
            <a:r>
              <a:rPr lang="zh-CN" altLang="en-US" sz="900" dirty="0" smtClean="0">
                <a:latin typeface="微软雅黑" panose="020B0503020204020204" pitchFamily="34" charset="-122"/>
                <a:ea typeface="微软雅黑" panose="020B0503020204020204" pitchFamily="34" charset="-122"/>
              </a:rPr>
              <a:t>电信号</a:t>
            </a:r>
            <a:endParaRPr lang="zh-CN" altLang="en-US" sz="900" dirty="0">
              <a:latin typeface="微软雅黑" panose="020B0503020204020204" pitchFamily="34" charset="-122"/>
              <a:ea typeface="微软雅黑" panose="020B0503020204020204" pitchFamily="34" charset="-122"/>
            </a:endParaRPr>
          </a:p>
        </p:txBody>
      </p:sp>
      <p:sp>
        <p:nvSpPr>
          <p:cNvPr id="30" name="TextBox 29"/>
          <p:cNvSpPr txBox="1"/>
          <p:nvPr/>
        </p:nvSpPr>
        <p:spPr bwMode="auto">
          <a:xfrm>
            <a:off x="5472683" y="2988221"/>
            <a:ext cx="417102" cy="230832"/>
          </a:xfrm>
          <a:prstGeom prst="rect">
            <a:avLst/>
          </a:prstGeom>
          <a:noFill/>
          <a:ln w="9525">
            <a:noFill/>
            <a:miter lim="800000"/>
          </a:ln>
        </p:spPr>
        <p:txBody>
          <a:bodyPr wrap="square" rtlCol="0">
            <a:spAutoFit/>
          </a:bodyPr>
          <a:lstStyle/>
          <a:p>
            <a:r>
              <a:rPr lang="en-US" altLang="zh-CN" sz="900" dirty="0" smtClean="0">
                <a:latin typeface="微软雅黑" panose="020B0503020204020204" pitchFamily="34" charset="-122"/>
                <a:ea typeface="微软雅黑" panose="020B0503020204020204" pitchFamily="34" charset="-122"/>
              </a:rPr>
              <a:t>A/D</a:t>
            </a:r>
            <a:endParaRPr lang="zh-CN" altLang="en-US" sz="900" dirty="0">
              <a:latin typeface="微软雅黑" panose="020B0503020204020204" pitchFamily="34" charset="-122"/>
              <a:ea typeface="微软雅黑" panose="020B0503020204020204" pitchFamily="34" charset="-122"/>
            </a:endParaRPr>
          </a:p>
        </p:txBody>
      </p:sp>
      <p:sp>
        <p:nvSpPr>
          <p:cNvPr id="31" name="TextBox 30"/>
          <p:cNvSpPr txBox="1"/>
          <p:nvPr/>
        </p:nvSpPr>
        <p:spPr bwMode="auto">
          <a:xfrm>
            <a:off x="7992963" y="2484165"/>
            <a:ext cx="877163" cy="369332"/>
          </a:xfrm>
          <a:prstGeom prst="rect">
            <a:avLst/>
          </a:prstGeom>
          <a:noFill/>
          <a:ln w="9525">
            <a:noFill/>
            <a:miter lim="800000"/>
          </a:ln>
        </p:spPr>
        <p:txBody>
          <a:bodyPr wrap="square" rtlCol="0">
            <a:spAutoFit/>
          </a:bodyPr>
          <a:lstStyle/>
          <a:p>
            <a:r>
              <a:rPr lang="zh-CN" altLang="en-US" sz="900" dirty="0" smtClean="0">
                <a:solidFill>
                  <a:srgbClr val="7030A0"/>
                </a:solidFill>
                <a:latin typeface="微软雅黑" panose="020B0503020204020204" pitchFamily="34" charset="-122"/>
                <a:ea typeface="微软雅黑" panose="020B0503020204020204" pitchFamily="34" charset="-122"/>
              </a:rPr>
              <a:t>图像信</a:t>
            </a:r>
            <a:endParaRPr lang="en-US" altLang="zh-CN" sz="900" dirty="0" smtClean="0">
              <a:solidFill>
                <a:srgbClr val="7030A0"/>
              </a:solidFill>
              <a:latin typeface="微软雅黑" panose="020B0503020204020204" pitchFamily="34" charset="-122"/>
              <a:ea typeface="微软雅黑" panose="020B0503020204020204" pitchFamily="34" charset="-122"/>
            </a:endParaRPr>
          </a:p>
          <a:p>
            <a:r>
              <a:rPr lang="zh-CN" altLang="en-US" sz="900" dirty="0" smtClean="0">
                <a:solidFill>
                  <a:srgbClr val="7030A0"/>
                </a:solidFill>
                <a:latin typeface="微软雅黑" panose="020B0503020204020204" pitchFamily="34" charset="-122"/>
                <a:ea typeface="微软雅黑" panose="020B0503020204020204" pitchFamily="34" charset="-122"/>
              </a:rPr>
              <a:t>号处理</a:t>
            </a:r>
            <a:endParaRPr lang="zh-CN" altLang="en-US" sz="900" dirty="0">
              <a:solidFill>
                <a:srgbClr val="7030A0"/>
              </a:solidFill>
              <a:latin typeface="微软雅黑" panose="020B0503020204020204" pitchFamily="34" charset="-122"/>
              <a:ea typeface="微软雅黑" panose="020B0503020204020204" pitchFamily="34" charset="-122"/>
            </a:endParaRPr>
          </a:p>
        </p:txBody>
      </p:sp>
      <p:sp>
        <p:nvSpPr>
          <p:cNvPr id="32" name="TextBox 31"/>
          <p:cNvSpPr txBox="1"/>
          <p:nvPr/>
        </p:nvSpPr>
        <p:spPr bwMode="auto">
          <a:xfrm>
            <a:off x="8064971" y="2988222"/>
            <a:ext cx="487506" cy="504055"/>
          </a:xfrm>
          <a:prstGeom prst="rect">
            <a:avLst/>
          </a:prstGeom>
          <a:noFill/>
          <a:ln w="9525">
            <a:noFill/>
            <a:miter lim="800000"/>
          </a:ln>
        </p:spPr>
        <p:txBody>
          <a:bodyPr wrap="square" rtlCol="0">
            <a:spAutoFit/>
          </a:bodyPr>
          <a:lstStyle/>
          <a:p>
            <a:r>
              <a:rPr lang="zh-CN" altLang="en-US" sz="900" dirty="0" smtClean="0">
                <a:latin typeface="微软雅黑" panose="020B0503020204020204" pitchFamily="34" charset="-122"/>
                <a:ea typeface="微软雅黑" panose="020B0503020204020204" pitchFamily="34" charset="-122"/>
              </a:rPr>
              <a:t>压缩</a:t>
            </a:r>
            <a:endParaRPr lang="en-US" altLang="zh-CN" sz="900" dirty="0" smtClean="0">
              <a:latin typeface="微软雅黑" panose="020B0503020204020204" pitchFamily="34" charset="-122"/>
              <a:ea typeface="微软雅黑" panose="020B0503020204020204" pitchFamily="34" charset="-122"/>
            </a:endParaRPr>
          </a:p>
          <a:p>
            <a:endParaRPr lang="en-US" altLang="zh-CN" sz="900" dirty="0" smtClean="0">
              <a:latin typeface="微软雅黑" panose="020B0503020204020204" pitchFamily="34" charset="-122"/>
              <a:ea typeface="微软雅黑" panose="020B0503020204020204" pitchFamily="34" charset="-122"/>
            </a:endParaRPr>
          </a:p>
          <a:p>
            <a:r>
              <a:rPr lang="zh-CN" altLang="en-US" sz="900" dirty="0" smtClean="0">
                <a:latin typeface="微软雅黑" panose="020B0503020204020204" pitchFamily="34" charset="-122"/>
                <a:ea typeface="微软雅黑" panose="020B0503020204020204" pitchFamily="34" charset="-122"/>
              </a:rPr>
              <a:t>优化</a:t>
            </a:r>
            <a:endParaRPr lang="zh-CN" altLang="en-US" sz="900" dirty="0">
              <a:latin typeface="微软雅黑" panose="020B0503020204020204" pitchFamily="34" charset="-122"/>
              <a:ea typeface="微软雅黑" panose="020B0503020204020204" pitchFamily="34" charset="-122"/>
            </a:endParaRPr>
          </a:p>
        </p:txBody>
      </p:sp>
      <p:sp>
        <p:nvSpPr>
          <p:cNvPr id="2" name="TextBox 28"/>
          <p:cNvSpPr txBox="1"/>
          <p:nvPr/>
        </p:nvSpPr>
        <p:spPr bwMode="auto">
          <a:xfrm>
            <a:off x="8712835" y="2268220"/>
            <a:ext cx="853440" cy="229870"/>
          </a:xfrm>
          <a:prstGeom prst="rect">
            <a:avLst/>
          </a:prstGeom>
          <a:noFill/>
          <a:ln w="9525">
            <a:noFill/>
            <a:miter lim="800000"/>
          </a:ln>
        </p:spPr>
        <p:txBody>
          <a:bodyPr wrap="square" rtlCol="0">
            <a:spAutoFit/>
          </a:bodyPr>
          <a:p>
            <a:r>
              <a:rPr lang="x-none" altLang="zh-CN" sz="900" dirty="0" smtClean="0">
                <a:latin typeface="微软雅黑" panose="020B0503020204020204" pitchFamily="34" charset="-122"/>
                <a:ea typeface="微软雅黑" panose="020B0503020204020204" pitchFamily="34" charset="-122"/>
              </a:rPr>
              <a:t>存储／显示</a:t>
            </a:r>
            <a:endParaRPr lang="x-none" altLang="zh-CN" sz="900" dirty="0" smtClean="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1727835" y="755650"/>
            <a:ext cx="7133590" cy="5571490"/>
          </a:xfrm>
          <a:prstGeom prst="rect">
            <a:avLst/>
          </a:prstGeom>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p:cNvSpPr txBox="1"/>
          <p:nvPr/>
        </p:nvSpPr>
        <p:spPr bwMode="auto">
          <a:xfrm>
            <a:off x="1152203" y="1188021"/>
            <a:ext cx="8640960" cy="646331"/>
          </a:xfrm>
          <a:prstGeom prst="rect">
            <a:avLst/>
          </a:prstGeom>
          <a:noFill/>
          <a:ln w="9525">
            <a:noFill/>
            <a:miter lim="800000"/>
          </a:ln>
        </p:spPr>
        <p:txBody>
          <a:bodyPr wrap="square" rtlCol="0">
            <a:spAutoFit/>
          </a:bodyPr>
          <a:lstStyle/>
          <a:p>
            <a:endParaRPr lang="zh-CN" altLang="en-US" sz="3600" dirty="0">
              <a:latin typeface="微软雅黑" panose="020B0503020204020204" pitchFamily="34" charset="-122"/>
              <a:ea typeface="微软雅黑" panose="020B0503020204020204" pitchFamily="34" charset="-122"/>
            </a:endParaRPr>
          </a:p>
        </p:txBody>
      </p:sp>
      <p:sp>
        <p:nvSpPr>
          <p:cNvPr id="3" name="TextBox 2"/>
          <p:cNvSpPr txBox="1"/>
          <p:nvPr/>
        </p:nvSpPr>
        <p:spPr bwMode="auto">
          <a:xfrm>
            <a:off x="1152203" y="1260029"/>
            <a:ext cx="8280920" cy="3629660"/>
          </a:xfrm>
          <a:prstGeom prst="rect">
            <a:avLst/>
          </a:prstGeom>
          <a:noFill/>
          <a:ln w="9525">
            <a:noFill/>
            <a:miter lim="800000"/>
          </a:ln>
        </p:spPr>
        <p:txBody>
          <a:bodyPr wrap="square" rtlCol="0">
            <a:spAutoFit/>
          </a:bodyPr>
          <a:lstStyle/>
          <a:p>
            <a:r>
              <a:rPr lang="en-US" altLang="zh-CN" sz="2800" b="0" dirty="0" smtClean="0">
                <a:latin typeface="微软雅黑" panose="020B0503020204020204" pitchFamily="34" charset="-122"/>
                <a:ea typeface="微软雅黑" panose="020B0503020204020204" pitchFamily="34" charset="-122"/>
              </a:rPr>
              <a:t>1.1  </a:t>
            </a:r>
            <a:r>
              <a:rPr lang="x-none" altLang="en-US" sz="2800" b="0" dirty="0" smtClean="0">
                <a:latin typeface="微软雅黑" panose="020B0503020204020204" pitchFamily="34" charset="-122"/>
                <a:ea typeface="微软雅黑" panose="020B0503020204020204" pitchFamily="34" charset="-122"/>
              </a:rPr>
              <a:t>Lens</a:t>
            </a:r>
            <a:r>
              <a:rPr lang="zh-CN" altLang="en-US" sz="2800" b="0" dirty="0" smtClean="0">
                <a:latin typeface="微软雅黑" panose="020B0503020204020204" pitchFamily="34" charset="-122"/>
                <a:ea typeface="微软雅黑" panose="020B0503020204020204" pitchFamily="34" charset="-122"/>
              </a:rPr>
              <a:t>镜头</a:t>
            </a:r>
            <a:endParaRPr lang="en-US" altLang="zh-CN" sz="2800" b="0" dirty="0" smtClean="0">
              <a:latin typeface="微软雅黑" panose="020B0503020204020204" pitchFamily="34" charset="-122"/>
              <a:ea typeface="微软雅黑" panose="020B0503020204020204" pitchFamily="34" charset="-122"/>
            </a:endParaRPr>
          </a:p>
          <a:p>
            <a:endParaRPr lang="en-US" altLang="zh-CN" sz="2000" b="0" dirty="0" smtClean="0">
              <a:latin typeface="微软雅黑" panose="020B0503020204020204" pitchFamily="34" charset="-122"/>
              <a:ea typeface="微软雅黑" panose="020B0503020204020204" pitchFamily="34" charset="-122"/>
            </a:endParaRPr>
          </a:p>
          <a:p>
            <a:r>
              <a:rPr lang="zh-CN" altLang="en-US" sz="1600" dirty="0" smtClean="0">
                <a:latin typeface="楷体" pitchFamily="49" charset="-122"/>
                <a:ea typeface="楷体" pitchFamily="49" charset="-122"/>
              </a:rPr>
              <a:t>光圈：光通过的有效孔径，光圈</a:t>
            </a:r>
            <a:r>
              <a:rPr lang="en-US" altLang="zh-CN" sz="1600" dirty="0" smtClean="0">
                <a:latin typeface="楷体" pitchFamily="49" charset="-122"/>
                <a:ea typeface="楷体" pitchFamily="49" charset="-122"/>
              </a:rPr>
              <a:t>F</a:t>
            </a:r>
            <a:r>
              <a:rPr lang="zh-CN" altLang="en-US" sz="1600" dirty="0" smtClean="0">
                <a:latin typeface="楷体" pitchFamily="49" charset="-122"/>
                <a:ea typeface="楷体" pitchFamily="49" charset="-122"/>
              </a:rPr>
              <a:t>值</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镜头的焦距</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镜头光圈的直径，光圈的作用在于决定</a:t>
            </a:r>
            <a:endParaRPr lang="en-US" altLang="zh-CN" sz="1600" dirty="0" smtClean="0">
              <a:latin typeface="楷体" pitchFamily="49" charset="-122"/>
              <a:ea typeface="楷体" pitchFamily="49" charset="-122"/>
            </a:endParaRPr>
          </a:p>
          <a:p>
            <a:r>
              <a:rPr lang="zh-CN" altLang="en-US" sz="1600" dirty="0" smtClean="0">
                <a:latin typeface="楷体" pitchFamily="49" charset="-122"/>
                <a:ea typeface="楷体" pitchFamily="49" charset="-122"/>
              </a:rPr>
              <a:t>      镜头的进光量，</a:t>
            </a:r>
            <a:r>
              <a:rPr lang="en-US" altLang="zh-CN" sz="1600" dirty="0" smtClean="0">
                <a:latin typeface="楷体" pitchFamily="49" charset="-122"/>
                <a:ea typeface="楷体" pitchFamily="49" charset="-122"/>
              </a:rPr>
              <a:t>F</a:t>
            </a:r>
            <a:r>
              <a:rPr lang="zh-CN" altLang="en-US" sz="1600" dirty="0" smtClean="0">
                <a:latin typeface="楷体" pitchFamily="49" charset="-122"/>
                <a:ea typeface="楷体" pitchFamily="49" charset="-122"/>
              </a:rPr>
              <a:t>后面的数值越小，光圈越大，进光量也就越多。</a:t>
            </a:r>
            <a:endParaRPr lang="en-US" altLang="zh-CN" sz="1600" dirty="0" smtClean="0">
              <a:latin typeface="楷体" pitchFamily="49" charset="-122"/>
              <a:ea typeface="楷体" pitchFamily="49" charset="-122"/>
            </a:endParaRPr>
          </a:p>
          <a:p>
            <a:endParaRPr lang="en-US" altLang="zh-CN" sz="1600" dirty="0" smtClean="0">
              <a:latin typeface="楷体" pitchFamily="49" charset="-122"/>
              <a:ea typeface="楷体" pitchFamily="49" charset="-122"/>
            </a:endParaRPr>
          </a:p>
          <a:p>
            <a:r>
              <a:rPr lang="zh-CN" altLang="en-US" sz="1600" dirty="0" smtClean="0">
                <a:latin typeface="楷体" pitchFamily="49" charset="-122"/>
                <a:ea typeface="楷体" pitchFamily="49" charset="-122"/>
              </a:rPr>
              <a:t>焦距：衡量光的聚集或发散的度量方式。具有短焦距的光学系统比长焦距的光学系统有更</a:t>
            </a:r>
            <a:endParaRPr lang="en-US" altLang="zh-CN" sz="1600" dirty="0" smtClean="0">
              <a:latin typeface="楷体" pitchFamily="49" charset="-122"/>
              <a:ea typeface="楷体" pitchFamily="49" charset="-122"/>
            </a:endParaRPr>
          </a:p>
          <a:p>
            <a:r>
              <a:rPr lang="zh-CN" altLang="en-US" sz="1600" dirty="0" smtClean="0">
                <a:latin typeface="楷体" pitchFamily="49" charset="-122"/>
                <a:ea typeface="楷体" pitchFamily="49" charset="-122"/>
              </a:rPr>
              <a:t>      佳聚集光的能力。</a:t>
            </a:r>
            <a:endParaRPr lang="en-US" altLang="zh-CN" sz="1600" dirty="0" smtClean="0">
              <a:latin typeface="楷体" pitchFamily="49" charset="-122"/>
              <a:ea typeface="楷体" pitchFamily="49" charset="-122"/>
            </a:endParaRPr>
          </a:p>
          <a:p>
            <a:endParaRPr lang="en-US" altLang="zh-CN" sz="1600" dirty="0" smtClean="0">
              <a:latin typeface="楷体" pitchFamily="49" charset="-122"/>
              <a:ea typeface="楷体" pitchFamily="49" charset="-122"/>
            </a:endParaRPr>
          </a:p>
          <a:p>
            <a:r>
              <a:rPr lang="zh-CN" altLang="en-US" sz="1600" dirty="0" smtClean="0">
                <a:latin typeface="楷体" pitchFamily="49" charset="-122"/>
                <a:ea typeface="楷体" pitchFamily="49" charset="-122"/>
              </a:rPr>
              <a:t>视角：成像范围 ，视角大，成像范围大。焦距变短时，视角就会变大，可以拍出更宽的范</a:t>
            </a:r>
            <a:endParaRPr lang="en-US" altLang="zh-CN" sz="1600" dirty="0" smtClean="0">
              <a:latin typeface="楷体" pitchFamily="49" charset="-122"/>
              <a:ea typeface="楷体" pitchFamily="49" charset="-122"/>
            </a:endParaRPr>
          </a:p>
          <a:p>
            <a:r>
              <a:rPr lang="en-US" altLang="zh-CN" sz="1600" dirty="0" smtClean="0">
                <a:latin typeface="楷体" pitchFamily="49" charset="-122"/>
                <a:ea typeface="楷体" pitchFamily="49" charset="-122"/>
              </a:rPr>
              <a:t>     </a:t>
            </a:r>
            <a:r>
              <a:rPr lang="zh-CN" altLang="en-US" sz="1600" dirty="0" smtClean="0">
                <a:latin typeface="楷体" pitchFamily="49" charset="-122"/>
                <a:ea typeface="楷体" pitchFamily="49" charset="-122"/>
              </a:rPr>
              <a:t> 围，但这样会影响较远拍摄对象的清晰度。当焦距变长时，视角就变小了，可以使</a:t>
            </a:r>
            <a:endParaRPr lang="en-US" altLang="zh-CN" sz="1600" dirty="0" smtClean="0">
              <a:latin typeface="楷体" pitchFamily="49" charset="-122"/>
              <a:ea typeface="楷体" pitchFamily="49" charset="-122"/>
            </a:endParaRPr>
          </a:p>
          <a:p>
            <a:r>
              <a:rPr lang="en-US" altLang="zh-CN" sz="1600" dirty="0" smtClean="0">
                <a:latin typeface="楷体" pitchFamily="49" charset="-122"/>
                <a:ea typeface="楷体" pitchFamily="49" charset="-122"/>
              </a:rPr>
              <a:t>      </a:t>
            </a:r>
            <a:r>
              <a:rPr lang="zh-CN" altLang="en-US" sz="1600" dirty="0" smtClean="0">
                <a:latin typeface="楷体" pitchFamily="49" charset="-122"/>
                <a:ea typeface="楷体" pitchFamily="49" charset="-122"/>
              </a:rPr>
              <a:t>较远的物体变得清晰，但是能够拍摄的宽度范围就变窄啦。</a:t>
            </a:r>
            <a:endParaRPr lang="en-US" altLang="zh-CN" sz="1600" dirty="0" smtClean="0">
              <a:latin typeface="楷体" pitchFamily="49" charset="-122"/>
              <a:ea typeface="楷体" pitchFamily="49" charset="-122"/>
            </a:endParaRPr>
          </a:p>
          <a:p>
            <a:endParaRPr lang="en-US" altLang="zh-CN" sz="2000" b="0" dirty="0" smtClean="0">
              <a:latin typeface="微软雅黑" panose="020B0503020204020204" pitchFamily="34" charset="-122"/>
              <a:ea typeface="微软雅黑" panose="020B0503020204020204" pitchFamily="34" charset="-122"/>
            </a:endParaRPr>
          </a:p>
          <a:p>
            <a:endParaRPr lang="zh-CN" altLang="en-US" sz="2000" b="0" dirty="0">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85925" y="193040"/>
            <a:ext cx="8229600" cy="924560"/>
          </a:xfrm>
          <a:prstGeom prst="rect">
            <a:avLst/>
          </a:prstGeom>
          <a:noFill/>
          <a:ln w="9525">
            <a:noFill/>
            <a:miter lim="800000"/>
          </a:ln>
          <a:effectLst/>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80604020202020204" charset="0"/>
                <a:ea typeface="SimSun" charset="-122"/>
              </a:defRPr>
            </a:lvl2pPr>
            <a:lvl3pPr algn="ctr" rtl="0" eaLnBrk="1" fontAlgn="base" hangingPunct="1">
              <a:spcBef>
                <a:spcPct val="0"/>
              </a:spcBef>
              <a:spcAft>
                <a:spcPct val="0"/>
              </a:spcAft>
              <a:defRPr sz="4400">
                <a:solidFill>
                  <a:schemeClr val="tx2"/>
                </a:solidFill>
                <a:latin typeface="Arial" panose="02080604020202020204" charset="0"/>
                <a:ea typeface="SimSun" charset="-122"/>
              </a:defRPr>
            </a:lvl3pPr>
            <a:lvl4pPr algn="ctr" rtl="0" eaLnBrk="1" fontAlgn="base" hangingPunct="1">
              <a:spcBef>
                <a:spcPct val="0"/>
              </a:spcBef>
              <a:spcAft>
                <a:spcPct val="0"/>
              </a:spcAft>
              <a:defRPr sz="4400">
                <a:solidFill>
                  <a:schemeClr val="tx2"/>
                </a:solidFill>
                <a:latin typeface="Arial" panose="02080604020202020204" charset="0"/>
                <a:ea typeface="SimSun" charset="-122"/>
              </a:defRPr>
            </a:lvl4pPr>
            <a:lvl5pPr algn="ctr" rtl="0" eaLnBrk="1" fontAlgn="base" hangingPunct="1">
              <a:spcBef>
                <a:spcPct val="0"/>
              </a:spcBef>
              <a:spcAft>
                <a:spcPct val="0"/>
              </a:spcAft>
              <a:defRPr sz="4400">
                <a:solidFill>
                  <a:schemeClr val="tx2"/>
                </a:solidFill>
                <a:latin typeface="Arial" panose="02080604020202020204" charset="0"/>
                <a:ea typeface="SimSun" charset="-122"/>
              </a:defRPr>
            </a:lvl5pPr>
            <a:lvl6pPr marL="457200" algn="ctr" rtl="0" eaLnBrk="1" fontAlgn="base" hangingPunct="1">
              <a:spcBef>
                <a:spcPct val="0"/>
              </a:spcBef>
              <a:spcAft>
                <a:spcPct val="0"/>
              </a:spcAft>
              <a:defRPr sz="4400">
                <a:solidFill>
                  <a:schemeClr val="tx2"/>
                </a:solidFill>
                <a:latin typeface="Arial" panose="02080604020202020204" charset="0"/>
                <a:ea typeface="SimSun" charset="-122"/>
              </a:defRPr>
            </a:lvl6pPr>
            <a:lvl7pPr marL="914400" algn="ctr" rtl="0" eaLnBrk="1" fontAlgn="base" hangingPunct="1">
              <a:spcBef>
                <a:spcPct val="0"/>
              </a:spcBef>
              <a:spcAft>
                <a:spcPct val="0"/>
              </a:spcAft>
              <a:defRPr sz="4400">
                <a:solidFill>
                  <a:schemeClr val="tx2"/>
                </a:solidFill>
                <a:latin typeface="Arial" panose="02080604020202020204" charset="0"/>
                <a:ea typeface="SimSun" charset="-122"/>
              </a:defRPr>
            </a:lvl7pPr>
            <a:lvl8pPr marL="1371600" algn="ctr" rtl="0" eaLnBrk="1" fontAlgn="base" hangingPunct="1">
              <a:spcBef>
                <a:spcPct val="0"/>
              </a:spcBef>
              <a:spcAft>
                <a:spcPct val="0"/>
              </a:spcAft>
              <a:defRPr sz="4400">
                <a:solidFill>
                  <a:schemeClr val="tx2"/>
                </a:solidFill>
                <a:latin typeface="Arial" panose="02080604020202020204" charset="0"/>
                <a:ea typeface="SimSun" charset="-122"/>
              </a:defRPr>
            </a:lvl8pPr>
            <a:lvl9pPr marL="1828800" algn="ctr" rtl="0" eaLnBrk="1" fontAlgn="base" hangingPunct="1">
              <a:spcBef>
                <a:spcPct val="0"/>
              </a:spcBef>
              <a:spcAft>
                <a:spcPct val="0"/>
              </a:spcAft>
              <a:defRPr sz="4400">
                <a:solidFill>
                  <a:schemeClr val="tx2"/>
                </a:solidFill>
                <a:latin typeface="Arial" panose="02080604020202020204" charset="0"/>
                <a:ea typeface="SimSun" charset="-122"/>
              </a:defRPr>
            </a:lvl9pPr>
          </a:lstStyle>
          <a:p>
            <a:pPr algn="l"/>
            <a:endParaRPr lang="zh-CN" altLang="en-US" dirty="0">
              <a:latin typeface="+mj-ea"/>
            </a:endParaRPr>
          </a:p>
        </p:txBody>
      </p:sp>
      <p:sp>
        <p:nvSpPr>
          <p:cNvPr id="3" name="矩形 2"/>
          <p:cNvSpPr/>
          <p:nvPr/>
        </p:nvSpPr>
        <p:spPr>
          <a:xfrm>
            <a:off x="1224211" y="1476053"/>
            <a:ext cx="7920879" cy="615553"/>
          </a:xfrm>
          <a:prstGeom prst="rect">
            <a:avLst/>
          </a:prstGeom>
        </p:spPr>
        <p:txBody>
          <a:bodyPr wrap="square">
            <a:spAutoFit/>
          </a:bodyPr>
          <a:lstStyle/>
          <a:p>
            <a:r>
              <a:rPr lang="en-US" altLang="zh-CN" sz="1600" b="0" dirty="0" smtClean="0">
                <a:latin typeface="+mn-ea"/>
              </a:rPr>
              <a:t>     </a:t>
            </a:r>
            <a:endParaRPr lang="en-US" altLang="zh-CN" sz="1600" b="0" dirty="0" smtClean="0">
              <a:latin typeface="+mn-ea"/>
            </a:endParaRPr>
          </a:p>
          <a:p>
            <a:endParaRPr lang="en-US" altLang="zh-CN" b="0" dirty="0" smtClean="0">
              <a:latin typeface="+mn-ea"/>
            </a:endParaRPr>
          </a:p>
        </p:txBody>
      </p:sp>
      <p:sp>
        <p:nvSpPr>
          <p:cNvPr id="5" name="TextBox 4"/>
          <p:cNvSpPr txBox="1"/>
          <p:nvPr/>
        </p:nvSpPr>
        <p:spPr bwMode="auto">
          <a:xfrm>
            <a:off x="864171" y="971997"/>
            <a:ext cx="9217024" cy="646331"/>
          </a:xfrm>
          <a:prstGeom prst="rect">
            <a:avLst/>
          </a:prstGeom>
          <a:noFill/>
          <a:ln w="9525">
            <a:noFill/>
            <a:miter lim="800000"/>
          </a:ln>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二、</a:t>
            </a:r>
            <a:r>
              <a:rPr lang="en-US" altLang="zh-CN" sz="3600" dirty="0" smtClean="0">
                <a:latin typeface="微软雅黑" panose="020B0503020204020204" pitchFamily="34" charset="-122"/>
                <a:ea typeface="微软雅黑" panose="020B0503020204020204" pitchFamily="34" charset="-122"/>
              </a:rPr>
              <a:t>Camera</a:t>
            </a:r>
            <a:r>
              <a:rPr lang="zh-CN" altLang="en-US" sz="3600" dirty="0" smtClean="0">
                <a:latin typeface="微软雅黑" panose="020B0503020204020204" pitchFamily="34" charset="-122"/>
                <a:ea typeface="微软雅黑" panose="020B0503020204020204" pitchFamily="34" charset="-122"/>
              </a:rPr>
              <a:t>常用术语</a:t>
            </a:r>
            <a:endParaRPr lang="zh-CN" altLang="en-US" sz="3600" dirty="0">
              <a:latin typeface="微软雅黑" panose="020B0503020204020204" pitchFamily="34" charset="-122"/>
              <a:ea typeface="微软雅黑" panose="020B0503020204020204" pitchFamily="34" charset="-122"/>
            </a:endParaRPr>
          </a:p>
        </p:txBody>
      </p:sp>
      <p:sp>
        <p:nvSpPr>
          <p:cNvPr id="6" name="TextBox 5"/>
          <p:cNvSpPr txBox="1"/>
          <p:nvPr/>
        </p:nvSpPr>
        <p:spPr bwMode="auto">
          <a:xfrm>
            <a:off x="864171" y="2052117"/>
            <a:ext cx="8856984" cy="5201424"/>
          </a:xfrm>
          <a:prstGeom prst="rect">
            <a:avLst/>
          </a:prstGeom>
          <a:noFill/>
          <a:ln w="9525">
            <a:noFill/>
            <a:miter lim="800000"/>
          </a:ln>
        </p:spPr>
        <p:txBody>
          <a:bodyPr wrap="square" rtlCol="0">
            <a:spAutoFit/>
          </a:bodyPr>
          <a:lstStyle/>
          <a:p>
            <a:r>
              <a:rPr lang="en-US" altLang="zh-CN" sz="2800" b="0" dirty="0" smtClean="0">
                <a:latin typeface="微软雅黑" panose="020B0503020204020204" pitchFamily="34" charset="-122"/>
                <a:ea typeface="微软雅黑" panose="020B0503020204020204" pitchFamily="34" charset="-122"/>
              </a:rPr>
              <a:t>2.1  </a:t>
            </a:r>
            <a:r>
              <a:rPr lang="zh-CN" altLang="en-US" sz="2800" b="0" dirty="0" smtClean="0">
                <a:latin typeface="微软雅黑" panose="020B0503020204020204" pitchFamily="34" charset="-122"/>
                <a:ea typeface="微软雅黑" panose="020B0503020204020204" pitchFamily="34" charset="-122"/>
              </a:rPr>
              <a:t>白平衡</a:t>
            </a:r>
            <a:endParaRPr lang="en-US" altLang="zh-CN" sz="2800" b="0" dirty="0" smtClean="0">
              <a:latin typeface="微软雅黑" panose="020B0503020204020204" pitchFamily="34" charset="-122"/>
              <a:ea typeface="微软雅黑" panose="020B0503020204020204" pitchFamily="34" charset="-122"/>
            </a:endParaRPr>
          </a:p>
          <a:p>
            <a:r>
              <a:rPr lang="en-US" altLang="zh-CN" sz="2800" b="0" dirty="0" smtClean="0">
                <a:latin typeface="微软雅黑" panose="020B0503020204020204" pitchFamily="34" charset="-122"/>
                <a:ea typeface="微软雅黑" panose="020B0503020204020204" pitchFamily="34" charset="-122"/>
              </a:rPr>
              <a:t>    </a:t>
            </a:r>
            <a:r>
              <a:rPr lang="zh-CN" altLang="en-US" sz="2000" b="0" dirty="0" smtClean="0">
                <a:latin typeface="微软雅黑" panose="020B0503020204020204" pitchFamily="34" charset="-122"/>
                <a:ea typeface="微软雅黑" panose="020B0503020204020204" pitchFamily="34" charset="-122"/>
              </a:rPr>
              <a:t>相机的白平衡控制，为了让实际环境中白色的物体在拍摄的画面中也呈现出</a:t>
            </a:r>
            <a:r>
              <a:rPr lang="en-US" altLang="zh-CN" sz="2000" b="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真正</a:t>
            </a:r>
            <a:r>
              <a:rPr lang="en-US" altLang="zh-CN" sz="2000" b="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的白色。</a:t>
            </a:r>
            <a:endParaRPr lang="en-US" altLang="zh-CN" sz="2000" b="0" dirty="0" smtClean="0">
              <a:latin typeface="微软雅黑" panose="020B0503020204020204" pitchFamily="34" charset="-122"/>
              <a:ea typeface="微软雅黑" panose="020B0503020204020204" pitchFamily="34" charset="-122"/>
            </a:endParaRPr>
          </a:p>
          <a:p>
            <a:r>
              <a:rPr lang="en-US" altLang="zh-CN" sz="2000" b="0" dirty="0" smtClean="0">
                <a:latin typeface="微软雅黑" panose="020B0503020204020204" pitchFamily="34" charset="-122"/>
                <a:ea typeface="微软雅黑" panose="020B0503020204020204" pitchFamily="34" charset="-122"/>
              </a:rPr>
              <a:t>      </a:t>
            </a:r>
            <a:endParaRPr lang="en-US" altLang="zh-CN" sz="2000" b="0" dirty="0" smtClean="0">
              <a:latin typeface="微软雅黑" panose="020B0503020204020204" pitchFamily="34" charset="-122"/>
              <a:ea typeface="微软雅黑" panose="020B0503020204020204" pitchFamily="34" charset="-122"/>
            </a:endParaRPr>
          </a:p>
          <a:p>
            <a:r>
              <a:rPr lang="en-US" altLang="zh-CN" sz="2000" b="0" dirty="0" smtClean="0">
                <a:latin typeface="微软雅黑" panose="020B0503020204020204" pitchFamily="34" charset="-122"/>
                <a:ea typeface="微软雅黑" panose="020B0503020204020204" pitchFamily="34" charset="-122"/>
              </a:rPr>
              <a:t>     </a:t>
            </a:r>
            <a:r>
              <a:rPr lang="zh-CN" altLang="en-US" sz="2000" b="0" dirty="0" smtClean="0">
                <a:latin typeface="微软雅黑" panose="020B0503020204020204" pitchFamily="34" charset="-122"/>
                <a:ea typeface="微软雅黑" panose="020B0503020204020204" pitchFamily="34" charset="-122"/>
              </a:rPr>
              <a:t>每种光源都有它自己的颜色，或者称“色温”，从红色到蓝色，各有不同。蜡烛、落日和白炽灯发出的光线比较接近于红色，他们在画面中呈现的光线色调就是“暖调”；相对的，蓝色的天空则会让画面呈现“冷调“。</a:t>
            </a:r>
            <a:endParaRPr lang="en-US" altLang="zh-CN" sz="2000" b="0" dirty="0" smtClean="0">
              <a:latin typeface="微软雅黑" panose="020B0503020204020204" pitchFamily="34" charset="-122"/>
              <a:ea typeface="微软雅黑" panose="020B0503020204020204" pitchFamily="34" charset="-122"/>
            </a:endParaRPr>
          </a:p>
          <a:p>
            <a:endParaRPr lang="en-US" altLang="zh-CN" sz="2000" b="0" dirty="0" smtClean="0">
              <a:latin typeface="微软雅黑" panose="020B0503020204020204" pitchFamily="34" charset="-122"/>
              <a:ea typeface="微软雅黑" panose="020B0503020204020204" pitchFamily="34" charset="-122"/>
            </a:endParaRPr>
          </a:p>
          <a:p>
            <a:endParaRPr lang="en-US" altLang="zh-CN" sz="2000" b="0" dirty="0" smtClean="0">
              <a:latin typeface="微软雅黑" panose="020B0503020204020204" pitchFamily="34" charset="-122"/>
              <a:ea typeface="微软雅黑" panose="020B0503020204020204" pitchFamily="34" charset="-122"/>
            </a:endParaRPr>
          </a:p>
          <a:p>
            <a:r>
              <a:rPr lang="en-US" altLang="zh-CN" sz="2000" b="0" dirty="0" smtClean="0">
                <a:latin typeface="微软雅黑" panose="020B0503020204020204" pitchFamily="34" charset="-122"/>
                <a:ea typeface="微软雅黑" panose="020B0503020204020204" pitchFamily="34" charset="-122"/>
              </a:rPr>
              <a:t>       </a:t>
            </a:r>
            <a:endParaRPr lang="en-US" altLang="zh-CN" sz="2000" b="0" dirty="0" smtClean="0">
              <a:latin typeface="微软雅黑" panose="020B0503020204020204" pitchFamily="34" charset="-122"/>
              <a:ea typeface="微软雅黑" panose="020B0503020204020204" pitchFamily="34" charset="-122"/>
            </a:endParaRPr>
          </a:p>
          <a:p>
            <a:endParaRPr lang="en-US" altLang="zh-CN" sz="2000" b="0" dirty="0" smtClean="0">
              <a:latin typeface="微软雅黑" panose="020B0503020204020204" pitchFamily="34" charset="-122"/>
              <a:ea typeface="微软雅黑" panose="020B0503020204020204" pitchFamily="34" charset="-122"/>
            </a:endParaRPr>
          </a:p>
          <a:p>
            <a:r>
              <a:rPr lang="en-US" altLang="zh-CN" sz="2000" b="0" dirty="0" smtClean="0">
                <a:latin typeface="微软雅黑" panose="020B0503020204020204" pitchFamily="34" charset="-122"/>
                <a:ea typeface="微软雅黑" panose="020B0503020204020204" pitchFamily="34" charset="-122"/>
              </a:rPr>
              <a:t>     </a:t>
            </a:r>
            <a:endParaRPr lang="en-US" altLang="zh-CN" sz="2000" b="0" dirty="0" smtClean="0">
              <a:latin typeface="微软雅黑" panose="020B0503020204020204" pitchFamily="34" charset="-122"/>
              <a:ea typeface="微软雅黑" panose="020B0503020204020204" pitchFamily="34" charset="-122"/>
            </a:endParaRPr>
          </a:p>
          <a:p>
            <a:endParaRPr lang="en-US" altLang="zh-CN" sz="2000" b="0" dirty="0" smtClean="0">
              <a:latin typeface="微软雅黑" panose="020B0503020204020204" pitchFamily="34" charset="-122"/>
              <a:ea typeface="微软雅黑" panose="020B0503020204020204" pitchFamily="34" charset="-122"/>
            </a:endParaRPr>
          </a:p>
          <a:p>
            <a:r>
              <a:rPr lang="en-US" altLang="zh-CN" sz="2000" b="0" dirty="0" smtClean="0">
                <a:latin typeface="微软雅黑" panose="020B0503020204020204" pitchFamily="34" charset="-122"/>
                <a:ea typeface="微软雅黑" panose="020B0503020204020204" pitchFamily="34" charset="-122"/>
              </a:rPr>
              <a:t>    </a:t>
            </a:r>
            <a:endParaRPr lang="en-US" altLang="zh-CN" sz="2800" b="0" dirty="0" smtClean="0">
              <a:latin typeface="微软雅黑" panose="020B0503020204020204" pitchFamily="34" charset="-122"/>
              <a:ea typeface="微软雅黑" panose="020B0503020204020204" pitchFamily="34" charset="-122"/>
            </a:endParaRPr>
          </a:p>
          <a:p>
            <a:r>
              <a:rPr lang="en-US" altLang="zh-CN" sz="3600" dirty="0" smtClean="0">
                <a:latin typeface="微软雅黑" panose="020B0503020204020204" pitchFamily="34" charset="-122"/>
                <a:ea typeface="微软雅黑" panose="020B0503020204020204" pitchFamily="34" charset="-122"/>
              </a:rPr>
              <a:t>      </a:t>
            </a:r>
            <a:endParaRPr lang="zh-CN" altLang="en-US" sz="3600" dirty="0">
              <a:latin typeface="微软雅黑" panose="020B0503020204020204" pitchFamily="34" charset="-122"/>
              <a:ea typeface="微软雅黑" panose="020B0503020204020204" pitchFamily="34" charset="-122"/>
            </a:endParaRPr>
          </a:p>
        </p:txBody>
      </p:sp>
      <p:pic>
        <p:nvPicPr>
          <p:cNvPr id="7" name="图片 6" descr="44.bmp"/>
          <p:cNvPicPr>
            <a:picLocks noChangeAspect="1"/>
          </p:cNvPicPr>
          <p:nvPr/>
        </p:nvPicPr>
        <p:blipFill>
          <a:blip r:embed="rId1" cstate="print"/>
          <a:stretch>
            <a:fillRect/>
          </a:stretch>
        </p:blipFill>
        <p:spPr>
          <a:xfrm>
            <a:off x="2448347" y="4500389"/>
            <a:ext cx="5761905" cy="1944216"/>
          </a:xfrm>
          <a:prstGeom prst="rect">
            <a:avLst/>
          </a:prstGeom>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85925" y="193040"/>
            <a:ext cx="8229600" cy="924560"/>
          </a:xfrm>
          <a:prstGeom prst="rect">
            <a:avLst/>
          </a:prstGeom>
          <a:noFill/>
          <a:ln w="9525">
            <a:noFill/>
            <a:miter lim="800000"/>
          </a:ln>
          <a:effectLst/>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80604020202020204" charset="0"/>
                <a:ea typeface="SimSun" charset="-122"/>
              </a:defRPr>
            </a:lvl2pPr>
            <a:lvl3pPr algn="ctr" rtl="0" eaLnBrk="1" fontAlgn="base" hangingPunct="1">
              <a:spcBef>
                <a:spcPct val="0"/>
              </a:spcBef>
              <a:spcAft>
                <a:spcPct val="0"/>
              </a:spcAft>
              <a:defRPr sz="4400">
                <a:solidFill>
                  <a:schemeClr val="tx2"/>
                </a:solidFill>
                <a:latin typeface="Arial" panose="02080604020202020204" charset="0"/>
                <a:ea typeface="SimSun" charset="-122"/>
              </a:defRPr>
            </a:lvl3pPr>
            <a:lvl4pPr algn="ctr" rtl="0" eaLnBrk="1" fontAlgn="base" hangingPunct="1">
              <a:spcBef>
                <a:spcPct val="0"/>
              </a:spcBef>
              <a:spcAft>
                <a:spcPct val="0"/>
              </a:spcAft>
              <a:defRPr sz="4400">
                <a:solidFill>
                  <a:schemeClr val="tx2"/>
                </a:solidFill>
                <a:latin typeface="Arial" panose="02080604020202020204" charset="0"/>
                <a:ea typeface="SimSun" charset="-122"/>
              </a:defRPr>
            </a:lvl4pPr>
            <a:lvl5pPr algn="ctr" rtl="0" eaLnBrk="1" fontAlgn="base" hangingPunct="1">
              <a:spcBef>
                <a:spcPct val="0"/>
              </a:spcBef>
              <a:spcAft>
                <a:spcPct val="0"/>
              </a:spcAft>
              <a:defRPr sz="4400">
                <a:solidFill>
                  <a:schemeClr val="tx2"/>
                </a:solidFill>
                <a:latin typeface="Arial" panose="02080604020202020204" charset="0"/>
                <a:ea typeface="SimSun" charset="-122"/>
              </a:defRPr>
            </a:lvl5pPr>
            <a:lvl6pPr marL="457200" algn="ctr" rtl="0" eaLnBrk="1" fontAlgn="base" hangingPunct="1">
              <a:spcBef>
                <a:spcPct val="0"/>
              </a:spcBef>
              <a:spcAft>
                <a:spcPct val="0"/>
              </a:spcAft>
              <a:defRPr sz="4400">
                <a:solidFill>
                  <a:schemeClr val="tx2"/>
                </a:solidFill>
                <a:latin typeface="Arial" panose="02080604020202020204" charset="0"/>
                <a:ea typeface="SimSun" charset="-122"/>
              </a:defRPr>
            </a:lvl6pPr>
            <a:lvl7pPr marL="914400" algn="ctr" rtl="0" eaLnBrk="1" fontAlgn="base" hangingPunct="1">
              <a:spcBef>
                <a:spcPct val="0"/>
              </a:spcBef>
              <a:spcAft>
                <a:spcPct val="0"/>
              </a:spcAft>
              <a:defRPr sz="4400">
                <a:solidFill>
                  <a:schemeClr val="tx2"/>
                </a:solidFill>
                <a:latin typeface="Arial" panose="02080604020202020204" charset="0"/>
                <a:ea typeface="SimSun" charset="-122"/>
              </a:defRPr>
            </a:lvl7pPr>
            <a:lvl8pPr marL="1371600" algn="ctr" rtl="0" eaLnBrk="1" fontAlgn="base" hangingPunct="1">
              <a:spcBef>
                <a:spcPct val="0"/>
              </a:spcBef>
              <a:spcAft>
                <a:spcPct val="0"/>
              </a:spcAft>
              <a:defRPr sz="4400">
                <a:solidFill>
                  <a:schemeClr val="tx2"/>
                </a:solidFill>
                <a:latin typeface="Arial" panose="02080604020202020204" charset="0"/>
                <a:ea typeface="SimSun" charset="-122"/>
              </a:defRPr>
            </a:lvl8pPr>
            <a:lvl9pPr marL="1828800" algn="ctr" rtl="0" eaLnBrk="1" fontAlgn="base" hangingPunct="1">
              <a:spcBef>
                <a:spcPct val="0"/>
              </a:spcBef>
              <a:spcAft>
                <a:spcPct val="0"/>
              </a:spcAft>
              <a:defRPr sz="4400">
                <a:solidFill>
                  <a:schemeClr val="tx2"/>
                </a:solidFill>
                <a:latin typeface="Arial" panose="02080604020202020204" charset="0"/>
                <a:ea typeface="SimSun" charset="-122"/>
              </a:defRPr>
            </a:lvl9pPr>
          </a:lstStyle>
          <a:p>
            <a:pPr algn="l"/>
            <a:endParaRPr lang="zh-CN" altLang="en-US" dirty="0">
              <a:latin typeface="+mj-ea"/>
            </a:endParaRPr>
          </a:p>
        </p:txBody>
      </p:sp>
      <p:sp>
        <p:nvSpPr>
          <p:cNvPr id="3" name="矩形 2"/>
          <p:cNvSpPr/>
          <p:nvPr/>
        </p:nvSpPr>
        <p:spPr>
          <a:xfrm>
            <a:off x="1224211" y="1476053"/>
            <a:ext cx="7920879" cy="615553"/>
          </a:xfrm>
          <a:prstGeom prst="rect">
            <a:avLst/>
          </a:prstGeom>
        </p:spPr>
        <p:txBody>
          <a:bodyPr wrap="square">
            <a:spAutoFit/>
          </a:bodyPr>
          <a:lstStyle/>
          <a:p>
            <a:r>
              <a:rPr lang="en-US" altLang="zh-CN" sz="1600" b="0" dirty="0" smtClean="0">
                <a:latin typeface="+mn-ea"/>
              </a:rPr>
              <a:t>     </a:t>
            </a:r>
            <a:endParaRPr lang="en-US" altLang="zh-CN" sz="1600" b="0" dirty="0" smtClean="0">
              <a:latin typeface="+mn-ea"/>
            </a:endParaRPr>
          </a:p>
          <a:p>
            <a:endParaRPr lang="en-US" altLang="zh-CN" b="0" dirty="0" smtClean="0">
              <a:latin typeface="+mn-ea"/>
            </a:endParaRPr>
          </a:p>
        </p:txBody>
      </p:sp>
      <p:sp>
        <p:nvSpPr>
          <p:cNvPr id="4" name="TextBox 3"/>
          <p:cNvSpPr txBox="1"/>
          <p:nvPr/>
        </p:nvSpPr>
        <p:spPr bwMode="auto">
          <a:xfrm>
            <a:off x="864171" y="899989"/>
            <a:ext cx="8856984" cy="6309420"/>
          </a:xfrm>
          <a:prstGeom prst="rect">
            <a:avLst/>
          </a:prstGeom>
          <a:noFill/>
          <a:ln w="9525">
            <a:noFill/>
            <a:miter lim="800000"/>
          </a:ln>
        </p:spPr>
        <p:txBody>
          <a:bodyPr wrap="square" rtlCol="0">
            <a:spAutoFit/>
          </a:bodyPr>
          <a:lstStyle/>
          <a:p>
            <a:r>
              <a:rPr lang="en-US" altLang="zh-CN" sz="2800" b="0" dirty="0" smtClean="0">
                <a:latin typeface="微软雅黑" panose="020B0503020204020204" pitchFamily="34" charset="-122"/>
                <a:ea typeface="微软雅黑" panose="020B0503020204020204" pitchFamily="34" charset="-122"/>
              </a:rPr>
              <a:t>2.2  </a:t>
            </a:r>
            <a:r>
              <a:rPr lang="zh-CN" altLang="en-US" sz="2800" b="0" dirty="0" smtClean="0">
                <a:latin typeface="微软雅黑" panose="020B0503020204020204" pitchFamily="34" charset="-122"/>
                <a:ea typeface="微软雅黑" panose="020B0503020204020204" pitchFamily="34" charset="-122"/>
              </a:rPr>
              <a:t>感光度</a:t>
            </a:r>
            <a:endParaRPr lang="en-US" altLang="zh-CN" sz="2800" b="0" dirty="0" smtClean="0">
              <a:latin typeface="微软雅黑" panose="020B0503020204020204" pitchFamily="34" charset="-122"/>
              <a:ea typeface="微软雅黑" panose="020B0503020204020204" pitchFamily="34" charset="-122"/>
            </a:endParaRPr>
          </a:p>
          <a:p>
            <a:endParaRPr lang="en-US" altLang="zh-CN" sz="2800" b="0" dirty="0" smtClean="0">
              <a:latin typeface="微软雅黑" panose="020B0503020204020204" pitchFamily="34" charset="-122"/>
              <a:ea typeface="微软雅黑" panose="020B0503020204020204" pitchFamily="34" charset="-122"/>
            </a:endParaRPr>
          </a:p>
          <a:p>
            <a:r>
              <a:rPr lang="en-US" altLang="zh-CN" sz="2000" b="0" dirty="0" smtClean="0">
                <a:latin typeface="微软雅黑" panose="020B0503020204020204" pitchFamily="34" charset="-122"/>
                <a:ea typeface="微软雅黑" panose="020B0503020204020204" pitchFamily="34" charset="-122"/>
              </a:rPr>
              <a:t>       ISO</a:t>
            </a:r>
            <a:r>
              <a:rPr lang="zh-CN" altLang="en-US" sz="2000" b="0" dirty="0" smtClean="0">
                <a:latin typeface="微软雅黑" panose="020B0503020204020204" pitchFamily="34" charset="-122"/>
                <a:ea typeface="微软雅黑" panose="020B0503020204020204" pitchFamily="34" charset="-122"/>
              </a:rPr>
              <a:t>代表着</a:t>
            </a:r>
            <a:r>
              <a:rPr lang="en-US" altLang="zh-CN" sz="2000" b="0" dirty="0" smtClean="0">
                <a:latin typeface="微软雅黑" panose="020B0503020204020204" pitchFamily="34" charset="-122"/>
                <a:ea typeface="微软雅黑" panose="020B0503020204020204" pitchFamily="34" charset="-122"/>
              </a:rPr>
              <a:t>camera</a:t>
            </a:r>
            <a:r>
              <a:rPr lang="zh-CN" altLang="en-US" sz="2000" b="0" dirty="0" smtClean="0">
                <a:latin typeface="微软雅黑" panose="020B0503020204020204" pitchFamily="34" charset="-122"/>
                <a:ea typeface="微软雅黑" panose="020B0503020204020204" pitchFamily="34" charset="-122"/>
              </a:rPr>
              <a:t>感光元件的感光速度，通俗地说就是相机的感光器件对光的敏感程度，</a:t>
            </a:r>
            <a:r>
              <a:rPr lang="en-US" altLang="zh-CN" sz="2000" b="0" dirty="0" smtClean="0">
                <a:latin typeface="微软雅黑" panose="020B0503020204020204" pitchFamily="34" charset="-122"/>
                <a:ea typeface="微软雅黑" panose="020B0503020204020204" pitchFamily="34" charset="-122"/>
              </a:rPr>
              <a:t>ISO</a:t>
            </a:r>
            <a:r>
              <a:rPr lang="zh-CN" altLang="en-US" sz="2000" b="0" dirty="0" smtClean="0">
                <a:latin typeface="微软雅黑" panose="020B0503020204020204" pitchFamily="34" charset="-122"/>
                <a:ea typeface="微软雅黑" panose="020B0503020204020204" pitchFamily="34" charset="-122"/>
              </a:rPr>
              <a:t>值越高说明感光能力越强。</a:t>
            </a:r>
            <a:endParaRPr lang="en-US" altLang="zh-CN" sz="2000" b="0" dirty="0" smtClean="0">
              <a:latin typeface="微软雅黑" panose="020B0503020204020204" pitchFamily="34" charset="-122"/>
              <a:ea typeface="微软雅黑" panose="020B0503020204020204" pitchFamily="34" charset="-122"/>
            </a:endParaRPr>
          </a:p>
          <a:p>
            <a:r>
              <a:rPr lang="en-US" altLang="zh-CN" sz="2000" b="0" dirty="0" smtClean="0">
                <a:latin typeface="微软雅黑" panose="020B0503020204020204" pitchFamily="34" charset="-122"/>
                <a:ea typeface="微软雅黑" panose="020B0503020204020204" pitchFamily="34" charset="-122"/>
              </a:rPr>
              <a:t>     </a:t>
            </a:r>
            <a:endParaRPr lang="en-US" altLang="zh-CN" sz="2000" b="0" dirty="0" smtClean="0">
              <a:latin typeface="微软雅黑" panose="020B0503020204020204" pitchFamily="34" charset="-122"/>
              <a:ea typeface="微软雅黑" panose="020B0503020204020204" pitchFamily="34" charset="-122"/>
            </a:endParaRPr>
          </a:p>
          <a:p>
            <a:r>
              <a:rPr lang="en-US" altLang="zh-CN" sz="2000" b="0" dirty="0" smtClean="0">
                <a:latin typeface="微软雅黑" panose="020B0503020204020204" pitchFamily="34" charset="-122"/>
                <a:ea typeface="微软雅黑" panose="020B0503020204020204" pitchFamily="34" charset="-122"/>
              </a:rPr>
              <a:t>       </a:t>
            </a:r>
            <a:r>
              <a:rPr lang="zh-CN" altLang="en-US" sz="2000" b="0" dirty="0" smtClean="0">
                <a:latin typeface="微软雅黑" panose="020B0503020204020204" pitchFamily="34" charset="-122"/>
                <a:ea typeface="微软雅黑" panose="020B0503020204020204" pitchFamily="34" charset="-122"/>
              </a:rPr>
              <a:t>感光度对画质的影响主要表现在两方面，一方面是速度，感光度越高，快门速度也越快；另一方面就是画质，感光度越高，画质的噪点越大，感光度越低，成像的画质会更细腻。</a:t>
            </a:r>
            <a:endParaRPr lang="en-US" altLang="zh-CN" sz="2000" b="0" dirty="0" smtClean="0">
              <a:latin typeface="微软雅黑" panose="020B0503020204020204" pitchFamily="34" charset="-122"/>
              <a:ea typeface="微软雅黑" panose="020B0503020204020204" pitchFamily="34" charset="-122"/>
            </a:endParaRPr>
          </a:p>
          <a:p>
            <a:endParaRPr lang="en-US" altLang="zh-CN" sz="2000" b="0" dirty="0" smtClean="0">
              <a:latin typeface="微软雅黑" panose="020B0503020204020204" pitchFamily="34" charset="-122"/>
              <a:ea typeface="微软雅黑" panose="020B0503020204020204" pitchFamily="34" charset="-122"/>
            </a:endParaRPr>
          </a:p>
          <a:p>
            <a:r>
              <a:rPr lang="en-US" altLang="zh-CN" sz="2000" b="0" dirty="0" smtClean="0">
                <a:latin typeface="微软雅黑" panose="020B0503020204020204" pitchFamily="34" charset="-122"/>
                <a:ea typeface="微软雅黑" panose="020B0503020204020204" pitchFamily="34" charset="-122"/>
              </a:rPr>
              <a:t>        </a:t>
            </a:r>
            <a:r>
              <a:rPr lang="zh-CN" altLang="en-US" sz="2000" b="0" dirty="0" smtClean="0">
                <a:latin typeface="微软雅黑" panose="020B0503020204020204" pitchFamily="34" charset="-122"/>
                <a:ea typeface="微软雅黑" panose="020B0503020204020204" pitchFamily="34" charset="-122"/>
              </a:rPr>
              <a:t>通常，在不能加大光圈、降低快门速度的前提下，常常用提高</a:t>
            </a:r>
            <a:r>
              <a:rPr lang="en-US" altLang="zh-CN" sz="2000" b="0" dirty="0" smtClean="0">
                <a:latin typeface="微软雅黑" panose="020B0503020204020204" pitchFamily="34" charset="-122"/>
                <a:ea typeface="微软雅黑" panose="020B0503020204020204" pitchFamily="34" charset="-122"/>
              </a:rPr>
              <a:t>ISO</a:t>
            </a:r>
            <a:r>
              <a:rPr lang="zh-CN" altLang="en-US" sz="2000" b="0" dirty="0" smtClean="0">
                <a:latin typeface="微软雅黑" panose="020B0503020204020204" pitchFamily="34" charset="-122"/>
                <a:ea typeface="微软雅黑" panose="020B0503020204020204" pitchFamily="34" charset="-122"/>
              </a:rPr>
              <a:t>来获得足够的曝光度，但随着</a:t>
            </a:r>
            <a:r>
              <a:rPr lang="en-US" altLang="zh-CN" sz="2000" b="0" dirty="0" smtClean="0">
                <a:latin typeface="微软雅黑" panose="020B0503020204020204" pitchFamily="34" charset="-122"/>
                <a:ea typeface="微软雅黑" panose="020B0503020204020204" pitchFamily="34" charset="-122"/>
              </a:rPr>
              <a:t>ISO</a:t>
            </a:r>
            <a:r>
              <a:rPr lang="zh-CN" altLang="en-US" sz="2000" b="0" dirty="0" smtClean="0">
                <a:latin typeface="微软雅黑" panose="020B0503020204020204" pitchFamily="34" charset="-122"/>
                <a:ea typeface="微软雅黑" panose="020B0503020204020204" pitchFamily="34" charset="-122"/>
              </a:rPr>
              <a:t>的提高，噪点也随之增加。</a:t>
            </a:r>
            <a:endParaRPr lang="en-US" altLang="zh-CN" sz="2000" b="0" dirty="0" smtClean="0">
              <a:latin typeface="微软雅黑" panose="020B0503020204020204" pitchFamily="34" charset="-122"/>
              <a:ea typeface="微软雅黑" panose="020B0503020204020204" pitchFamily="34" charset="-122"/>
            </a:endParaRPr>
          </a:p>
          <a:p>
            <a:endParaRPr lang="en-US" altLang="zh-CN" sz="2000" b="0" dirty="0" smtClean="0">
              <a:latin typeface="微软雅黑" panose="020B0503020204020204" pitchFamily="34" charset="-122"/>
              <a:ea typeface="微软雅黑" panose="020B0503020204020204" pitchFamily="34" charset="-122"/>
            </a:endParaRPr>
          </a:p>
          <a:p>
            <a:endParaRPr lang="en-US" altLang="zh-CN" sz="2000" b="0" dirty="0" smtClean="0">
              <a:latin typeface="微软雅黑" panose="020B0503020204020204" pitchFamily="34" charset="-122"/>
              <a:ea typeface="微软雅黑" panose="020B0503020204020204" pitchFamily="34" charset="-122"/>
            </a:endParaRPr>
          </a:p>
          <a:p>
            <a:r>
              <a:rPr lang="en-US" altLang="zh-CN" sz="2000" b="0" dirty="0" smtClean="0">
                <a:latin typeface="微软雅黑" panose="020B0503020204020204" pitchFamily="34" charset="-122"/>
                <a:ea typeface="微软雅黑" panose="020B0503020204020204" pitchFamily="34" charset="-122"/>
              </a:rPr>
              <a:t>       </a:t>
            </a:r>
            <a:r>
              <a:rPr lang="zh-CN" altLang="en-US" sz="2000" b="0" dirty="0" smtClean="0">
                <a:latin typeface="微软雅黑" panose="020B0503020204020204" pitchFamily="34" charset="-122"/>
                <a:ea typeface="微软雅黑" panose="020B0503020204020204" pitchFamily="34" charset="-122"/>
              </a:rPr>
              <a:t> </a:t>
            </a:r>
            <a:endParaRPr lang="en-US" altLang="zh-CN" sz="2000" b="0" dirty="0" smtClean="0">
              <a:latin typeface="微软雅黑" panose="020B0503020204020204" pitchFamily="34" charset="-122"/>
              <a:ea typeface="微软雅黑" panose="020B0503020204020204" pitchFamily="34" charset="-122"/>
            </a:endParaRPr>
          </a:p>
          <a:p>
            <a:endParaRPr lang="en-US" altLang="zh-CN" sz="2000" b="0" dirty="0" smtClean="0">
              <a:latin typeface="微软雅黑" panose="020B0503020204020204" pitchFamily="34" charset="-122"/>
              <a:ea typeface="微软雅黑" panose="020B0503020204020204" pitchFamily="34" charset="-122"/>
            </a:endParaRPr>
          </a:p>
          <a:p>
            <a:r>
              <a:rPr lang="en-US" altLang="zh-CN" sz="2000" b="0" dirty="0" smtClean="0">
                <a:latin typeface="微软雅黑" panose="020B0503020204020204" pitchFamily="34" charset="-122"/>
                <a:ea typeface="微软雅黑" panose="020B0503020204020204" pitchFamily="34" charset="-122"/>
              </a:rPr>
              <a:t>      </a:t>
            </a:r>
            <a:endParaRPr lang="en-US" altLang="zh-CN" sz="2000" b="0" dirty="0" smtClean="0">
              <a:latin typeface="微软雅黑" panose="020B0503020204020204" pitchFamily="34" charset="-122"/>
              <a:ea typeface="微软雅黑" panose="020B0503020204020204" pitchFamily="34" charset="-122"/>
            </a:endParaRPr>
          </a:p>
          <a:p>
            <a:endParaRPr lang="en-US" altLang="zh-CN" sz="2000" b="0" dirty="0" smtClean="0">
              <a:latin typeface="微软雅黑" panose="020B0503020204020204" pitchFamily="34" charset="-122"/>
              <a:ea typeface="微软雅黑" panose="020B0503020204020204" pitchFamily="34" charset="-122"/>
            </a:endParaRPr>
          </a:p>
          <a:p>
            <a:r>
              <a:rPr lang="en-US" altLang="zh-CN" sz="2000" b="0" dirty="0" smtClean="0">
                <a:latin typeface="微软雅黑" panose="020B0503020204020204" pitchFamily="34" charset="-122"/>
                <a:ea typeface="微软雅黑" panose="020B0503020204020204" pitchFamily="34" charset="-122"/>
              </a:rPr>
              <a:t>       </a:t>
            </a:r>
            <a:endParaRPr lang="en-US" altLang="zh-CN" sz="2000" b="0" dirty="0" smtClean="0">
              <a:latin typeface="微软雅黑" panose="020B0503020204020204" pitchFamily="34" charset="-122"/>
              <a:ea typeface="微软雅黑" panose="020B0503020204020204" pitchFamily="34" charset="-122"/>
            </a:endParaRPr>
          </a:p>
          <a:p>
            <a:endParaRPr lang="zh-CN" altLang="en-US" sz="2800" b="0"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685925" y="193040"/>
            <a:ext cx="8229600" cy="924560"/>
          </a:xfrm>
          <a:prstGeom prst="rect">
            <a:avLst/>
          </a:prstGeom>
          <a:noFill/>
          <a:ln w="9525">
            <a:noFill/>
            <a:miter lim="800000"/>
          </a:ln>
          <a:effectLst/>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80604020202020204" charset="0"/>
                <a:ea typeface="SimSun" charset="-122"/>
              </a:defRPr>
            </a:lvl2pPr>
            <a:lvl3pPr algn="ctr" rtl="0" eaLnBrk="1" fontAlgn="base" hangingPunct="1">
              <a:spcBef>
                <a:spcPct val="0"/>
              </a:spcBef>
              <a:spcAft>
                <a:spcPct val="0"/>
              </a:spcAft>
              <a:defRPr sz="4400">
                <a:solidFill>
                  <a:schemeClr val="tx2"/>
                </a:solidFill>
                <a:latin typeface="Arial" panose="02080604020202020204" charset="0"/>
                <a:ea typeface="SimSun" charset="-122"/>
              </a:defRPr>
            </a:lvl3pPr>
            <a:lvl4pPr algn="ctr" rtl="0" eaLnBrk="1" fontAlgn="base" hangingPunct="1">
              <a:spcBef>
                <a:spcPct val="0"/>
              </a:spcBef>
              <a:spcAft>
                <a:spcPct val="0"/>
              </a:spcAft>
              <a:defRPr sz="4400">
                <a:solidFill>
                  <a:schemeClr val="tx2"/>
                </a:solidFill>
                <a:latin typeface="Arial" panose="02080604020202020204" charset="0"/>
                <a:ea typeface="SimSun" charset="-122"/>
              </a:defRPr>
            </a:lvl4pPr>
            <a:lvl5pPr algn="ctr" rtl="0" eaLnBrk="1" fontAlgn="base" hangingPunct="1">
              <a:spcBef>
                <a:spcPct val="0"/>
              </a:spcBef>
              <a:spcAft>
                <a:spcPct val="0"/>
              </a:spcAft>
              <a:defRPr sz="4400">
                <a:solidFill>
                  <a:schemeClr val="tx2"/>
                </a:solidFill>
                <a:latin typeface="Arial" panose="02080604020202020204" charset="0"/>
                <a:ea typeface="SimSun" charset="-122"/>
              </a:defRPr>
            </a:lvl5pPr>
            <a:lvl6pPr marL="457200" algn="ctr" rtl="0" eaLnBrk="1" fontAlgn="base" hangingPunct="1">
              <a:spcBef>
                <a:spcPct val="0"/>
              </a:spcBef>
              <a:spcAft>
                <a:spcPct val="0"/>
              </a:spcAft>
              <a:defRPr sz="4400">
                <a:solidFill>
                  <a:schemeClr val="tx2"/>
                </a:solidFill>
                <a:latin typeface="Arial" panose="02080604020202020204" charset="0"/>
                <a:ea typeface="SimSun" charset="-122"/>
              </a:defRPr>
            </a:lvl6pPr>
            <a:lvl7pPr marL="914400" algn="ctr" rtl="0" eaLnBrk="1" fontAlgn="base" hangingPunct="1">
              <a:spcBef>
                <a:spcPct val="0"/>
              </a:spcBef>
              <a:spcAft>
                <a:spcPct val="0"/>
              </a:spcAft>
              <a:defRPr sz="4400">
                <a:solidFill>
                  <a:schemeClr val="tx2"/>
                </a:solidFill>
                <a:latin typeface="Arial" panose="02080604020202020204" charset="0"/>
                <a:ea typeface="SimSun" charset="-122"/>
              </a:defRPr>
            </a:lvl7pPr>
            <a:lvl8pPr marL="1371600" algn="ctr" rtl="0" eaLnBrk="1" fontAlgn="base" hangingPunct="1">
              <a:spcBef>
                <a:spcPct val="0"/>
              </a:spcBef>
              <a:spcAft>
                <a:spcPct val="0"/>
              </a:spcAft>
              <a:defRPr sz="4400">
                <a:solidFill>
                  <a:schemeClr val="tx2"/>
                </a:solidFill>
                <a:latin typeface="Arial" panose="02080604020202020204" charset="0"/>
                <a:ea typeface="SimSun" charset="-122"/>
              </a:defRPr>
            </a:lvl8pPr>
            <a:lvl9pPr marL="1828800" algn="ctr" rtl="0" eaLnBrk="1" fontAlgn="base" hangingPunct="1">
              <a:spcBef>
                <a:spcPct val="0"/>
              </a:spcBef>
              <a:spcAft>
                <a:spcPct val="0"/>
              </a:spcAft>
              <a:defRPr sz="4400">
                <a:solidFill>
                  <a:schemeClr val="tx2"/>
                </a:solidFill>
                <a:latin typeface="Arial" panose="02080604020202020204" charset="0"/>
                <a:ea typeface="SimSun" charset="-122"/>
              </a:defRPr>
            </a:lvl9pPr>
          </a:lstStyle>
          <a:p>
            <a:pPr algn="l"/>
            <a:endParaRPr lang="zh-CN" altLang="en-US" dirty="0">
              <a:latin typeface="+mj-ea"/>
            </a:endParaRPr>
          </a:p>
        </p:txBody>
      </p:sp>
      <p:sp>
        <p:nvSpPr>
          <p:cNvPr id="3" name="矩形 2"/>
          <p:cNvSpPr/>
          <p:nvPr/>
        </p:nvSpPr>
        <p:spPr>
          <a:xfrm>
            <a:off x="1224211" y="1476053"/>
            <a:ext cx="7920879" cy="615553"/>
          </a:xfrm>
          <a:prstGeom prst="rect">
            <a:avLst/>
          </a:prstGeom>
        </p:spPr>
        <p:txBody>
          <a:bodyPr wrap="square">
            <a:spAutoFit/>
          </a:bodyPr>
          <a:lstStyle/>
          <a:p>
            <a:r>
              <a:rPr lang="en-US" altLang="zh-CN" sz="1600" b="0" dirty="0" smtClean="0">
                <a:latin typeface="+mn-ea"/>
              </a:rPr>
              <a:t>     </a:t>
            </a:r>
            <a:endParaRPr lang="en-US" altLang="zh-CN" sz="1600" b="0" dirty="0" smtClean="0">
              <a:latin typeface="+mn-ea"/>
            </a:endParaRPr>
          </a:p>
          <a:p>
            <a:endParaRPr lang="en-US" altLang="zh-CN" b="0" dirty="0" smtClean="0">
              <a:latin typeface="+mn-ea"/>
            </a:endParaRPr>
          </a:p>
        </p:txBody>
      </p:sp>
      <p:sp>
        <p:nvSpPr>
          <p:cNvPr id="4" name="矩形 3"/>
          <p:cNvSpPr/>
          <p:nvPr/>
        </p:nvSpPr>
        <p:spPr>
          <a:xfrm>
            <a:off x="864171" y="1044006"/>
            <a:ext cx="8856983" cy="2985433"/>
          </a:xfrm>
          <a:prstGeom prst="rect">
            <a:avLst/>
          </a:prstGeom>
        </p:spPr>
        <p:txBody>
          <a:bodyPr wrap="square">
            <a:spAutoFit/>
          </a:bodyPr>
          <a:lstStyle/>
          <a:p>
            <a:r>
              <a:rPr lang="en-US" altLang="zh-CN" sz="2800" b="0" dirty="0" smtClean="0">
                <a:latin typeface="微软雅黑" panose="020B0503020204020204" pitchFamily="34" charset="-122"/>
                <a:ea typeface="微软雅黑" panose="020B0503020204020204" pitchFamily="34" charset="-122"/>
              </a:rPr>
              <a:t>2.3  </a:t>
            </a:r>
            <a:r>
              <a:rPr lang="zh-CN" altLang="en-US" sz="2800" b="0" dirty="0" smtClean="0">
                <a:latin typeface="微软雅黑" panose="020B0503020204020204" pitchFamily="34" charset="-122"/>
                <a:ea typeface="微软雅黑" panose="020B0503020204020204" pitchFamily="34" charset="-122"/>
              </a:rPr>
              <a:t>锐度</a:t>
            </a:r>
            <a:endParaRPr lang="en-US" altLang="zh-CN" sz="2800" b="0" dirty="0" smtClean="0">
              <a:latin typeface="微软雅黑" panose="020B0503020204020204" pitchFamily="34" charset="-122"/>
              <a:ea typeface="微软雅黑" panose="020B0503020204020204" pitchFamily="34" charset="-122"/>
            </a:endParaRPr>
          </a:p>
          <a:p>
            <a:endParaRPr lang="en-US" altLang="zh-CN" sz="2400" b="0" dirty="0" smtClean="0">
              <a:latin typeface="微软雅黑" panose="020B0503020204020204" pitchFamily="34" charset="-122"/>
              <a:ea typeface="微软雅黑" panose="020B0503020204020204" pitchFamily="34" charset="-122"/>
            </a:endParaRPr>
          </a:p>
          <a:p>
            <a:r>
              <a:rPr lang="zh-CN" altLang="en-US" b="0" dirty="0" smtClean="0">
                <a:latin typeface="微软雅黑" panose="020B0503020204020204" pitchFamily="34" charset="-122"/>
                <a:ea typeface="微软雅黑" panose="020B0503020204020204" pitchFamily="34" charset="-122"/>
              </a:rPr>
              <a:t>       </a:t>
            </a:r>
            <a:r>
              <a:rPr lang="zh-CN" altLang="en-US" sz="2000" b="0" dirty="0" smtClean="0">
                <a:latin typeface="微软雅黑" panose="020B0503020204020204" pitchFamily="34" charset="-122"/>
                <a:ea typeface="微软雅黑" panose="020B0503020204020204" pitchFamily="34" charset="-122"/>
              </a:rPr>
              <a:t>锐度有时也叫“清晰度“，它是反映图像平面清晰度和图像边缘锐利程度的一个指标</a:t>
            </a:r>
            <a:endParaRPr lang="en-US" altLang="zh-CN" sz="2000" b="0" dirty="0" smtClean="0">
              <a:latin typeface="微软雅黑" panose="020B0503020204020204" pitchFamily="34" charset="-122"/>
              <a:ea typeface="微软雅黑" panose="020B0503020204020204" pitchFamily="34" charset="-122"/>
            </a:endParaRPr>
          </a:p>
          <a:p>
            <a:r>
              <a:rPr lang="en-US" altLang="zh-CN" sz="2000" b="0" dirty="0" smtClean="0">
                <a:latin typeface="微软雅黑" panose="020B0503020204020204" pitchFamily="34" charset="-122"/>
                <a:ea typeface="微软雅黑" panose="020B0503020204020204" pitchFamily="34" charset="-122"/>
              </a:rPr>
              <a:t>       </a:t>
            </a:r>
            <a:r>
              <a:rPr lang="zh-CN" altLang="en-US" sz="2000" b="0" dirty="0" smtClean="0">
                <a:latin typeface="微软雅黑" panose="020B0503020204020204" pitchFamily="34" charset="-122"/>
                <a:ea typeface="微软雅黑" panose="020B0503020204020204" pitchFamily="34" charset="-122"/>
              </a:rPr>
              <a:t>如果将锐度调高，图像平面上的细节对比度也更高，看起来也更清楚，但是，并不是锐度调的越高越好，锐度过高，则会在黑线两边出现白色线条的镶边，图像看起来失真且刺眼，同时噪点也更明显。</a:t>
            </a:r>
            <a:endParaRPr lang="en-US" altLang="zh-CN" sz="2000" b="0" dirty="0" smtClean="0">
              <a:latin typeface="微软雅黑" panose="020B0503020204020204" pitchFamily="34" charset="-122"/>
              <a:ea typeface="微软雅黑" panose="020B0503020204020204" pitchFamily="34" charset="-122"/>
            </a:endParaRPr>
          </a:p>
          <a:p>
            <a:endParaRPr lang="en-US" altLang="zh-CN" b="0" dirty="0" smtClean="0">
              <a:latin typeface="微软雅黑" panose="020B0503020204020204" pitchFamily="34" charset="-122"/>
              <a:ea typeface="微软雅黑" panose="020B0503020204020204" pitchFamily="34" charset="-122"/>
            </a:endParaRPr>
          </a:p>
          <a:p>
            <a:endParaRPr lang="en-US" altLang="zh-CN" b="0" dirty="0" smtClean="0">
              <a:latin typeface="微软雅黑" panose="020B0503020204020204" pitchFamily="34" charset="-122"/>
              <a:ea typeface="微软雅黑" panose="020B0503020204020204" pitchFamily="34" charset="-122"/>
            </a:endParaRPr>
          </a:p>
        </p:txBody>
      </p:sp>
      <p:pic>
        <p:nvPicPr>
          <p:cNvPr id="6" name="图片 5" descr="33.bmp"/>
          <p:cNvPicPr>
            <a:picLocks noChangeAspect="1"/>
          </p:cNvPicPr>
          <p:nvPr/>
        </p:nvPicPr>
        <p:blipFill>
          <a:blip r:embed="rId1" cstate="print"/>
          <a:stretch>
            <a:fillRect/>
          </a:stretch>
        </p:blipFill>
        <p:spPr>
          <a:xfrm>
            <a:off x="2592363" y="3420269"/>
            <a:ext cx="4409524" cy="3019048"/>
          </a:xfrm>
          <a:prstGeom prst="rect">
            <a:avLst/>
          </a:prstGeom>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1" i="0" u="none" strike="noStrike" cap="none" normalizeH="0" baseline="0" smtClean="0">
            <a:ln>
              <a:noFill/>
            </a:ln>
            <a:solidFill>
              <a:schemeClr val="tx1"/>
            </a:solidFill>
            <a:effectLst/>
            <a:latin typeface="Arial" panose="02080604020202020204" charset="0"/>
            <a:ea typeface="SimSun" charset="-122"/>
          </a:defRPr>
        </a:defPPr>
      </a:lstStyle>
    </a:spDef>
    <a:lnDef>
      <a:spPr bwMode="auto">
        <a:noFill/>
        <a:ln w="9525" cap="flat" cmpd="sng" algn="ctr">
          <a:solidFill>
            <a:srgbClr val="FF3300"/>
          </a:solidFill>
          <a:prstDash val="solid"/>
          <a:round/>
          <a:headEnd type="none" w="med" len="med"/>
          <a:tailEnd type="oval"/>
        </a:ln>
      </a:spPr>
      <a:bodyPr/>
      <a:lstStyle/>
    </a:lnDef>
    <a:txDef>
      <a:spPr bwMode="auto">
        <a:noFill/>
        <a:ln w="9525">
          <a:noFill/>
          <a:miter lim="800000"/>
        </a:ln>
      </a:spPr>
      <a:bodyPr>
        <a:spAutoFit/>
      </a:bodyPr>
      <a:lstStyle>
        <a:defPPr>
          <a:defRPr sz="3600" dirty="0">
            <a:latin typeface="微软雅黑" panose="020B0503020204020204" pitchFamily="34" charset="-122"/>
            <a:ea typeface="微软雅黑" panose="020B0503020204020204"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5C01"/>
        </a:solid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3595</Words>
  <Application>Kingsoft Office WPP</Application>
  <PresentationFormat>自定义</PresentationFormat>
  <Paragraphs>355</Paragraphs>
  <Slides>37</Slides>
  <Notes>2</Notes>
  <HiddenSlides>0</HiddenSlides>
  <MMClips>0</MMClips>
  <ScaleCrop>false</ScaleCrop>
  <HeadingPairs>
    <vt:vector size="4" baseType="variant">
      <vt:variant>
        <vt:lpstr>主题</vt:lpstr>
      </vt:variant>
      <vt:variant>
        <vt:i4>3</vt:i4>
      </vt:variant>
      <vt:variant>
        <vt:lpstr>幻灯片标题</vt:lpstr>
      </vt:variant>
      <vt:variant>
        <vt:i4>37</vt:i4>
      </vt:variant>
    </vt:vector>
  </HeadingPairs>
  <TitlesOfParts>
    <vt:vector size="40" baseType="lpstr">
      <vt:lpstr>默认设计模板</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yp</dc:creator>
  <cp:lastModifiedBy>sdduser</cp:lastModifiedBy>
  <cp:revision>4450</cp:revision>
  <cp:lastPrinted>2017-10-27T08:09:17Z</cp:lastPrinted>
  <dcterms:created xsi:type="dcterms:W3CDTF">2017-10-27T08:09:17Z</dcterms:created>
  <dcterms:modified xsi:type="dcterms:W3CDTF">2017-10-27T08:09:17Z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