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81" r:id="rId2"/>
    <p:sldId id="271" r:id="rId3"/>
    <p:sldId id="285" r:id="rId4"/>
    <p:sldId id="270" r:id="rId5"/>
    <p:sldId id="264" r:id="rId6"/>
    <p:sldId id="274" r:id="rId7"/>
    <p:sldId id="282" r:id="rId8"/>
    <p:sldId id="286" r:id="rId9"/>
    <p:sldId id="287" r:id="rId10"/>
    <p:sldId id="288" r:id="rId11"/>
    <p:sldId id="272" r:id="rId12"/>
    <p:sldId id="283" r:id="rId13"/>
    <p:sldId id="289" r:id="rId14"/>
    <p:sldId id="291" r:id="rId15"/>
    <p:sldId id="284" r:id="rId16"/>
    <p:sldId id="292" r:id="rId17"/>
    <p:sldId id="290" r:id="rId18"/>
    <p:sldId id="294" r:id="rId19"/>
    <p:sldId id="280" r:id="rId20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00"/>
    <a:srgbClr val="FB6A12"/>
    <a:srgbClr val="FB5914"/>
    <a:srgbClr val="FB5507"/>
    <a:srgbClr val="E71A06"/>
    <a:srgbClr val="FF0000"/>
    <a:srgbClr val="EB5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62" d="100"/>
          <a:sy n="162" d="100"/>
        </p:scale>
        <p:origin x="200" y="184"/>
      </p:cViewPr>
      <p:guideLst>
        <p:guide orient="horz" pos="16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B48A8-1D93-2E47-98BE-4A86A43ECE7D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56430-611C-3840-B4CB-8A7BE41570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89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24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095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7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222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56430-611C-3840-B4CB-8A7BE415700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104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793" cy="493819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419" y="99612"/>
            <a:ext cx="1888529" cy="31217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DA19-2EA8-BB45-A6B8-F60BBDE2F498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17D3-903E-B14F-A411-030FC4C66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774078" y="2052603"/>
            <a:ext cx="3595856" cy="67710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3800" b="1" dirty="0">
                <a:solidFill>
                  <a:schemeClr val="bg1"/>
                </a:solidFill>
                <a:latin typeface="Microsoft YaHei"/>
                <a:ea typeface="Microsoft YaHei"/>
                <a:cs typeface="Microsoft YaHei"/>
              </a:rPr>
              <a:t>深拷贝与浅拷贝</a:t>
            </a:r>
            <a:endParaRPr lang="en-US" altLang="zh-CN" sz="3800" b="1" dirty="0">
              <a:solidFill>
                <a:schemeClr val="bg1"/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35982" y="4553301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2021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71890" y="31680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聂建辉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69297" y="360708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高途学院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19" y="1495096"/>
            <a:ext cx="2349162" cy="3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2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浅拷贝和赋值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8FEDC7-6575-DE4A-8196-C0C7BDE85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81" y="605875"/>
            <a:ext cx="3753126" cy="44419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D343A9-007D-4341-8FD6-6A8BA29C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082" y="2025868"/>
            <a:ext cx="4795551" cy="15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0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2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深拷贝和浅拷贝的区别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0FC8A3-F4F9-1446-9ED0-6D247982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57165"/>
            <a:ext cx="4155055" cy="302916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0024CE7-FACA-9F42-87C5-50663A82E710}"/>
              </a:ext>
            </a:extLst>
          </p:cNvPr>
          <p:cNvSpPr txBox="1"/>
          <p:nvPr/>
        </p:nvSpPr>
        <p:spPr>
          <a:xfrm>
            <a:off x="416945" y="1556086"/>
            <a:ext cx="37521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浅拷贝只复制指向某个对象的指针，而不复制对象本身，新旧对象还是共享同一块内存。但深拷贝会另外创造一个一模一样的对象，新对象跟原对象不共享内存，修改新对象不会改到原对象（</a:t>
            </a:r>
            <a:r>
              <a:rPr lang="zh-CN" altLang="en-US" dirty="0">
                <a:solidFill>
                  <a:srgbClr val="FF0000"/>
                </a:solidFill>
              </a:rPr>
              <a:t>深拷贝、浅拷贝是针对引用类型的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75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940784" y="2217807"/>
            <a:ext cx="326243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浅拷贝的实现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5" y="108663"/>
            <a:ext cx="2414725" cy="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浅拷贝的实现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15D987-FF52-984F-AC91-9D7328CD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72" y="606972"/>
            <a:ext cx="4466255" cy="28139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8B73EA-13C7-D044-9C8B-E0ACEB7E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957" y="3618186"/>
            <a:ext cx="4496084" cy="14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6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浅拷贝的实现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C4572F-747F-C44F-884C-AC03EF89D731}"/>
              </a:ext>
            </a:extLst>
          </p:cNvPr>
          <p:cNvSpPr txBox="1"/>
          <p:nvPr/>
        </p:nvSpPr>
        <p:spPr>
          <a:xfrm>
            <a:off x="287079" y="1150882"/>
            <a:ext cx="2769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Array.prototype.concat()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Array.prototype.slice()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Object.assign()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手写遍历</a:t>
            </a:r>
          </a:p>
        </p:txBody>
      </p:sp>
    </p:spTree>
    <p:extLst>
      <p:ext uri="{BB962C8B-B14F-4D97-AF65-F5344CB8AC3E}">
        <p14:creationId xmlns:p14="http://schemas.microsoft.com/office/powerpoint/2010/main" val="205851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940784" y="2217807"/>
            <a:ext cx="326243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深拷贝的实现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5" y="108663"/>
            <a:ext cx="2414725" cy="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深拷贝的实现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2136D8-18BA-C74D-A47D-9D053FB1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21" y="2229559"/>
            <a:ext cx="4106915" cy="1179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433BD5-A1EC-824F-AC83-1F711BA6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4" y="597510"/>
            <a:ext cx="4827454" cy="44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深拷贝的实现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CEC968-A551-A442-8643-1EEDCDEBE80F}"/>
              </a:ext>
            </a:extLst>
          </p:cNvPr>
          <p:cNvSpPr/>
          <p:nvPr/>
        </p:nvSpPr>
        <p:spPr>
          <a:xfrm>
            <a:off x="287079" y="9828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Jquery.extend()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JSON.parse(JSON.stringify())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手写递归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lodash.cloneDeep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2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96777-B50E-5842-B337-4BA8E077050A}"/>
              </a:ext>
            </a:extLst>
          </p:cNvPr>
          <p:cNvSpPr txBox="1"/>
          <p:nvPr/>
        </p:nvSpPr>
        <p:spPr>
          <a:xfrm>
            <a:off x="1005052" y="1341957"/>
            <a:ext cx="7133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小明在开发一个项目需求，页面数据渲染通过一个对象传递，由于数据更新，这个对象发生了改变，小明通过 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setState</a:t>
            </a:r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 一顿操作下来，最后发现视图并没有像自己预料的那样发生变化，小明一头雾水</a:t>
            </a:r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……</a:t>
            </a:r>
            <a:endParaRPr kumimoji="1"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DACD0C-1A5B-CF4F-B47F-5BE4CE1D10F5}"/>
              </a:ext>
            </a:extLst>
          </p:cNvPr>
          <p:cNvSpPr txBox="1"/>
          <p:nvPr/>
        </p:nvSpPr>
        <p:spPr>
          <a:xfrm>
            <a:off x="1005052" y="3003951"/>
            <a:ext cx="630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给对象赋值，</a:t>
            </a:r>
            <a:r>
              <a:rPr kumimoji="1" lang="en-US" altLang="zh-CN" dirty="0"/>
              <a:t>setState</a:t>
            </a:r>
            <a:r>
              <a:rPr kumimoji="1" lang="zh-CN" altLang="en-US" dirty="0"/>
              <a:t> 的时候认为是同一个引用，所以没更新</a:t>
            </a:r>
            <a:endParaRPr kumimoji="1" lang="en-US" altLang="zh-CN" dirty="0"/>
          </a:p>
          <a:p>
            <a:r>
              <a:rPr kumimoji="1" lang="zh-CN" altLang="en-US" dirty="0"/>
              <a:t>深拷贝后再</a:t>
            </a:r>
            <a:r>
              <a:rPr kumimoji="1" lang="en-US" altLang="zh-CN" dirty="0"/>
              <a:t> setState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01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337" y="2248584"/>
            <a:ext cx="265168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THANKS</a:t>
            </a:r>
            <a:r>
              <a:rPr lang="zh-CN" altLang="en-US" sz="36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！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34" y="148673"/>
            <a:ext cx="2008171" cy="3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5312" y="2444983"/>
            <a:ext cx="4316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高途学院前端开发工程师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2016 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年加入公司至今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codecooker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B6A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njh854606151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rgbClr val="FB6A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3535" y="1701209"/>
            <a:ext cx="164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聂建辉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D933B-86BC-CD45-80F6-B7DC3CA9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90" y="1701209"/>
            <a:ext cx="2730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0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先从问题说起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96777-B50E-5842-B337-4BA8E077050A}"/>
              </a:ext>
            </a:extLst>
          </p:cNvPr>
          <p:cNvSpPr txBox="1"/>
          <p:nvPr/>
        </p:nvSpPr>
        <p:spPr>
          <a:xfrm>
            <a:off x="1005052" y="1341957"/>
            <a:ext cx="7133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小明在开发一个项目需求，页面数据渲染通过一个对象传递，由于数据更新，这个对象发生了改变，小明通过 </a:t>
            </a:r>
            <a:r>
              <a:rPr kumimoji="1" lang="en-US" altLang="zh-CN" dirty="0"/>
              <a:t>setState</a:t>
            </a:r>
            <a:r>
              <a:rPr kumimoji="1" lang="zh-CN" altLang="en-US" dirty="0"/>
              <a:t> 一顿操作下来，最后发现视图并没有像自己预料的那样发生变化，小明一头雾水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79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95903" y="1098437"/>
            <a:ext cx="512905" cy="512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  <p:sp>
        <p:nvSpPr>
          <p:cNvPr id="3" name="文本框 2"/>
          <p:cNvSpPr txBox="1"/>
          <p:nvPr/>
        </p:nvSpPr>
        <p:spPr>
          <a:xfrm>
            <a:off x="2878105" y="1159311"/>
            <a:ext cx="284702" cy="4124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" name="椭圆 3"/>
          <p:cNvSpPr/>
          <p:nvPr/>
        </p:nvSpPr>
        <p:spPr>
          <a:xfrm>
            <a:off x="2795903" y="1982629"/>
            <a:ext cx="512905" cy="512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  <p:sp>
        <p:nvSpPr>
          <p:cNvPr id="5" name="文本框 4"/>
          <p:cNvSpPr txBox="1"/>
          <p:nvPr/>
        </p:nvSpPr>
        <p:spPr>
          <a:xfrm>
            <a:off x="2878912" y="2043503"/>
            <a:ext cx="284702" cy="4124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" name="椭圆 5"/>
          <p:cNvSpPr/>
          <p:nvPr/>
        </p:nvSpPr>
        <p:spPr>
          <a:xfrm>
            <a:off x="2795903" y="2853613"/>
            <a:ext cx="512905" cy="512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  <p:sp>
        <p:nvSpPr>
          <p:cNvPr id="7" name="文本框 6"/>
          <p:cNvSpPr txBox="1"/>
          <p:nvPr/>
        </p:nvSpPr>
        <p:spPr>
          <a:xfrm>
            <a:off x="2883567" y="2926987"/>
            <a:ext cx="284702" cy="4124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8" name="矩形 7"/>
          <p:cNvSpPr/>
          <p:nvPr/>
        </p:nvSpPr>
        <p:spPr>
          <a:xfrm>
            <a:off x="3497816" y="1159311"/>
            <a:ext cx="2816273" cy="412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基本类型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引用类型</a:t>
            </a:r>
          </a:p>
        </p:txBody>
      </p:sp>
      <p:sp>
        <p:nvSpPr>
          <p:cNvPr id="9" name="矩形 8"/>
          <p:cNvSpPr/>
          <p:nvPr/>
        </p:nvSpPr>
        <p:spPr>
          <a:xfrm>
            <a:off x="3497816" y="2032870"/>
            <a:ext cx="2816273" cy="412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深拷贝和浅拷贝的区别</a:t>
            </a:r>
          </a:p>
        </p:txBody>
      </p:sp>
      <p:sp>
        <p:nvSpPr>
          <p:cNvPr id="10" name="矩形 9"/>
          <p:cNvSpPr/>
          <p:nvPr/>
        </p:nvSpPr>
        <p:spPr>
          <a:xfrm>
            <a:off x="3497817" y="2926987"/>
            <a:ext cx="2816272" cy="412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浅拷贝的实现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2467" y="483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5925EDE-D7BF-774F-A73C-BC996BEBD7D9}"/>
              </a:ext>
            </a:extLst>
          </p:cNvPr>
          <p:cNvSpPr/>
          <p:nvPr/>
        </p:nvSpPr>
        <p:spPr>
          <a:xfrm>
            <a:off x="2795903" y="3845960"/>
            <a:ext cx="512905" cy="51290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6846D3-9BA6-104C-924B-4815E55DF2C8}"/>
              </a:ext>
            </a:extLst>
          </p:cNvPr>
          <p:cNvSpPr txBox="1"/>
          <p:nvPr/>
        </p:nvSpPr>
        <p:spPr>
          <a:xfrm>
            <a:off x="2883567" y="3919334"/>
            <a:ext cx="284702" cy="4124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180F15-432F-9940-A76A-CCEA91D72038}"/>
              </a:ext>
            </a:extLst>
          </p:cNvPr>
          <p:cNvSpPr/>
          <p:nvPr/>
        </p:nvSpPr>
        <p:spPr>
          <a:xfrm>
            <a:off x="3497817" y="3919334"/>
            <a:ext cx="2816272" cy="4124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深拷贝的实现</a:t>
            </a:r>
          </a:p>
        </p:txBody>
      </p:sp>
    </p:spTree>
    <p:extLst>
      <p:ext uri="{BB962C8B-B14F-4D97-AF65-F5344CB8AC3E}">
        <p14:creationId xmlns:p14="http://schemas.microsoft.com/office/powerpoint/2010/main" val="12955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167164" y="2217807"/>
            <a:ext cx="711284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基本数据类型 </a:t>
            </a:r>
            <a:r>
              <a:rPr lang="en-US" altLang="zh-CN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&amp;</a:t>
            </a:r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引用数据类型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5" y="108663"/>
            <a:ext cx="2414725" cy="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7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0" y="1988288"/>
            <a:ext cx="48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7079" y="95691"/>
            <a:ext cx="33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基本数据类型 </a:t>
            </a:r>
            <a:r>
              <a:rPr lang="en-US" altLang="zh-CN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&amp;</a:t>
            </a:r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 引用数据类型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4DE260-DAFE-9A44-8724-A94C1CB45DF2}"/>
              </a:ext>
            </a:extLst>
          </p:cNvPr>
          <p:cNvSpPr txBox="1"/>
          <p:nvPr/>
        </p:nvSpPr>
        <p:spPr>
          <a:xfrm>
            <a:off x="1005052" y="961221"/>
            <a:ext cx="7133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基本数据类型：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Undefined…</a:t>
            </a:r>
          </a:p>
          <a:p>
            <a:r>
              <a:rPr kumimoji="1" lang="zh-CN" altLang="en-US" dirty="0"/>
              <a:t>引用数据类型</a:t>
            </a:r>
            <a:r>
              <a:rPr kumimoji="1" lang="zh-CN" altLang="en-US" dirty="0">
                <a:sym typeface="Wingdings" pitchFamily="2" charset="2"/>
              </a:rPr>
              <a:t>（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）、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Function…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BF86F9-2E96-DB4F-AE79-6C396FD6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172" y="1988288"/>
            <a:ext cx="3691957" cy="2789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C9B8D9-DFEB-6C44-91C5-F9A36DF089B8}"/>
              </a:ext>
            </a:extLst>
          </p:cNvPr>
          <p:cNvSpPr txBox="1"/>
          <p:nvPr/>
        </p:nvSpPr>
        <p:spPr>
          <a:xfrm>
            <a:off x="1005052" y="2733253"/>
            <a:ext cx="40911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基本数据类型直接存储在栈（</a:t>
            </a:r>
            <a:r>
              <a:rPr lang="en" altLang="zh-CN" dirty="0"/>
              <a:t>stack</a:t>
            </a:r>
            <a:r>
              <a:rPr lang="zh-CN" altLang="en-US" dirty="0"/>
              <a:t>）中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引用数据类型存储的是该对象在栈中引用，真实的数据存放在堆内存里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200" dirty="0">
                <a:solidFill>
                  <a:srgbClr val="FF0000"/>
                </a:solidFill>
              </a:rPr>
              <a:t>引用数据类型在栈中存储了指针，该指针指向堆中该实体的起始地址，当解释器寻找引用值时，会首先检索其在栈中的地址，取得地址后从堆中获得实体。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7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914862" y="2217807"/>
            <a:ext cx="53142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深拷贝和浅拷贝的区别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75" y="108663"/>
            <a:ext cx="2414725" cy="39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2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浅拷贝和赋值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A8A543-005C-1D4E-A15B-2A151C35B695}"/>
              </a:ext>
            </a:extLst>
          </p:cNvPr>
          <p:cNvSpPr txBox="1"/>
          <p:nvPr/>
        </p:nvSpPr>
        <p:spPr>
          <a:xfrm>
            <a:off x="756744" y="985345"/>
            <a:ext cx="7559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赋值</a:t>
            </a:r>
            <a:r>
              <a:rPr lang="zh-CN" altLang="en-US" dirty="0"/>
              <a:t>赋的其实是该对象的在栈中的地址，而不是堆中的数据。也就是两个对象指向的是同一个存储空间，无论哪个对象发生改变，其实都是改变的存储空间的内容，因此，两个对象是联动的（</a:t>
            </a:r>
            <a:r>
              <a:rPr lang="zh-CN" altLang="en-US" dirty="0">
                <a:solidFill>
                  <a:srgbClr val="FF0000"/>
                </a:solidFill>
              </a:rPr>
              <a:t>改变一个对象的值，另一个对象的值也随之改变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7A6864-75A8-2A49-957A-FF2F5D7E880D}"/>
              </a:ext>
            </a:extLst>
          </p:cNvPr>
          <p:cNvSpPr txBox="1"/>
          <p:nvPr/>
        </p:nvSpPr>
        <p:spPr>
          <a:xfrm>
            <a:off x="756743" y="2814145"/>
            <a:ext cx="7559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浅拷贝是按位拷贝对象，它会创建一个新对象，这个对象有着原始对象属性值的一份精确拷贝。</a:t>
            </a:r>
            <a:r>
              <a:rPr lang="zh-CN" altLang="en-US" dirty="0">
                <a:solidFill>
                  <a:srgbClr val="FF0000"/>
                </a:solidFill>
              </a:rPr>
              <a:t>如果属性是基本类型，拷贝的就是基本类型的值；如果属性是内存地址（引用类型），拷贝的就是内存地址 </a:t>
            </a:r>
            <a:r>
              <a:rPr lang="zh-CN" altLang="en-US" dirty="0"/>
              <a:t>，因此如果其中一个对象改变了这个地址，就会影响到另一个对象。即默认拷贝构造函数只是对对象进行浅拷贝复制</a:t>
            </a:r>
            <a:r>
              <a:rPr lang="en-US" altLang="zh-CN" dirty="0"/>
              <a:t>(</a:t>
            </a:r>
            <a:r>
              <a:rPr lang="zh-CN" altLang="en-US" dirty="0"/>
              <a:t>逐个成员依次拷贝</a:t>
            </a:r>
            <a:r>
              <a:rPr lang="en-US" altLang="zh-CN" dirty="0"/>
              <a:t>)</a:t>
            </a:r>
            <a:r>
              <a:rPr lang="zh-CN" altLang="en-US" dirty="0"/>
              <a:t>，即只复制对象空间而不复制资源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78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079" y="95691"/>
            <a:ext cx="261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浅拷贝和赋值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2F22AB-8874-6E4A-88E7-4901840B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15" y="603049"/>
            <a:ext cx="4687487" cy="28593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08022-0E46-3A45-A829-89A12B34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15" y="3554980"/>
            <a:ext cx="4687486" cy="14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7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595</Words>
  <Application>Microsoft Macintosh PowerPoint</Application>
  <PresentationFormat>全屏显示(16:9)</PresentationFormat>
  <Paragraphs>61</Paragraphs>
  <Slides>19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UX G</dc:creator>
  <cp:lastModifiedBy>Microsoft Office User</cp:lastModifiedBy>
  <cp:revision>143</cp:revision>
  <dcterms:created xsi:type="dcterms:W3CDTF">2019-12-23T08:23:22Z</dcterms:created>
  <dcterms:modified xsi:type="dcterms:W3CDTF">2021-05-19T13:27:13Z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0x0101008C0909E9242B864999DD46AB2EE8CC52</vt:lpwstr>
  </property>
  <property fmtid="{D5CDD505-2E9C-101B-9397-08002B2CF9AE}" pid="3" name="KSOProductBuildVer">
    <vt:lpwstr>2052-1.8.0.2797</vt:lpwstr>
  </property>
</Properties>
</file>