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81" r:id="rId2"/>
    <p:sldId id="271" r:id="rId3"/>
    <p:sldId id="285" r:id="rId4"/>
    <p:sldId id="270" r:id="rId5"/>
    <p:sldId id="264" r:id="rId6"/>
    <p:sldId id="274" r:id="rId7"/>
    <p:sldId id="296" r:id="rId8"/>
    <p:sldId id="297" r:id="rId9"/>
    <p:sldId id="295" r:id="rId10"/>
    <p:sldId id="282" r:id="rId11"/>
    <p:sldId id="302" r:id="rId12"/>
    <p:sldId id="303" r:id="rId13"/>
    <p:sldId id="304" r:id="rId14"/>
    <p:sldId id="301" r:id="rId15"/>
    <p:sldId id="283" r:id="rId16"/>
    <p:sldId id="300" r:id="rId17"/>
    <p:sldId id="287" r:id="rId18"/>
    <p:sldId id="298" r:id="rId19"/>
    <p:sldId id="299" r:id="rId20"/>
    <p:sldId id="280" r:id="rId2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0"/>
    <a:srgbClr val="FB6A12"/>
    <a:srgbClr val="FB5914"/>
    <a:srgbClr val="FB5507"/>
    <a:srgbClr val="E71A06"/>
    <a:srgbClr val="FF0000"/>
    <a:srgbClr val="EB5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79785"/>
  </p:normalViewPr>
  <p:slideViewPr>
    <p:cSldViewPr snapToGrid="0" snapToObjects="1">
      <p:cViewPr varScale="1">
        <p:scale>
          <a:sx n="135" d="100"/>
          <a:sy n="135" d="100"/>
        </p:scale>
        <p:origin x="1184" y="168"/>
      </p:cViewPr>
      <p:guideLst>
        <p:guide orient="horz" pos="1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48A8-1D93-2E47-98BE-4A86A43ECE7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6430-611C-3840-B4CB-8A7BE41570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de_effect_(computer_science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89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22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04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09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可以赋值给其他变量，也可以作为参数，传入另一个函数，或者作为别的函数的返回值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是一个单纯的运算过程，总是有返回值；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是执行某种操作，没有返回值。函数式编程要求，只使用表达式，不使用语句。也就是说，每一步都是单纯的运算，而且都有返回值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"</a:t>
            </a: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副作用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effect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指的是函数内部与外部互动（最典型的情况，就是修改全局变量的值），产生运算以外的其他结果。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只依赖于输入的参数，任何时候只要参数相同，引用函数所得到的返回值总是相同的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43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函数式编程不需要考虑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函数式编程没有副作用，只要保证接口不变，内部实现是外部无关的。可以在运行状态下直接升级代码，不需要重启，也不需要停机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02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柯里化（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currying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指的是将一个多参数的函数拆分成一系列函数，每个拆分后的函数都只接受一个参数（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unary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1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7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Immutable</a:t>
            </a:r>
            <a:r>
              <a:rPr lang="zh-CN" altLang="en-US" dirty="0"/>
              <a:t> </a:t>
            </a:r>
            <a:r>
              <a:rPr lang="zh-CN" altLang="en" dirty="0"/>
              <a:t>让</a:t>
            </a:r>
            <a:r>
              <a:rPr lang="zh-CN" altLang="en-US" dirty="0"/>
              <a:t>纯函数变得更强大  支持链式操作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0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5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793" cy="493819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19" y="99612"/>
            <a:ext cx="1888529" cy="31217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DA19-2EA8-BB45-A6B8-F60BBDE2F498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ructured_programming" TargetMode="External"/><Relationship Id="rId2" Type="http://schemas.openxmlformats.org/officeDocument/2006/relationships/hyperlink" Target="http://en.wikipedia.org/wiki/Programming_paradig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dash/lodash/tree/4.17.15-npm/f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mda.cn/doc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mdajs.com/repl/?v=0.23.0" TargetMode="External"/><Relationship Id="rId2" Type="http://schemas.openxmlformats.org/officeDocument/2006/relationships/hyperlink" Target="http://www.ruanyifeng.com/blog/2017/03/pointfree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dashjs.com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procure/futil-j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384548" y="2052603"/>
            <a:ext cx="4374917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en" altLang="zh-CN" sz="38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Lodash </a:t>
            </a:r>
            <a:r>
              <a:rPr lang="en-US" altLang="zh-CN" sz="38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&amp;</a:t>
            </a:r>
            <a:r>
              <a:rPr lang="en" altLang="zh-CN" sz="38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Ramda</a:t>
            </a:r>
            <a:endParaRPr lang="en-US" altLang="zh-CN" sz="38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5982" y="4553301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71890" y="31680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聂建辉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09105" y="36070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高途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19" y="1495096"/>
            <a:ext cx="2349162" cy="3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534900" y="2217807"/>
            <a:ext cx="439896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函数式编程（</a:t>
            </a:r>
            <a:r>
              <a:rPr lang="en-US" altLang="zh-CN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FP</a:t>
            </a: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什么是函数式编程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9423DA-85E2-EE48-AAF6-A6EDBEF5FB5D}"/>
              </a:ext>
            </a:extLst>
          </p:cNvPr>
          <p:cNvSpPr txBox="1"/>
          <p:nvPr/>
        </p:nvSpPr>
        <p:spPr>
          <a:xfrm>
            <a:off x="567559" y="890752"/>
            <a:ext cx="8024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简单说，</a:t>
            </a:r>
            <a:r>
              <a:rPr lang="en-US" altLang="zh-CN" dirty="0"/>
              <a:t>"</a:t>
            </a:r>
            <a:r>
              <a:rPr lang="zh-CN" altLang="en-US" dirty="0"/>
              <a:t>函数式编程</a:t>
            </a:r>
            <a:r>
              <a:rPr lang="en-US" altLang="zh-CN" dirty="0"/>
              <a:t>"</a:t>
            </a:r>
            <a:r>
              <a:rPr lang="zh-CN" altLang="en-US" dirty="0"/>
              <a:t>是一种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u="sng" dirty="0">
                <a:hlinkClick r:id="rId2"/>
              </a:rPr>
              <a:t>编程范式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dirty="0"/>
              <a:t>（</a:t>
            </a:r>
            <a:r>
              <a:rPr lang="en" altLang="zh-CN" dirty="0"/>
              <a:t>programming paradigm</a:t>
            </a:r>
            <a:r>
              <a:rPr lang="zh-CN" altLang="en" dirty="0"/>
              <a:t>），</a:t>
            </a:r>
            <a:r>
              <a:rPr lang="zh-CN" altLang="en-US" dirty="0"/>
              <a:t>也就是如何编写程序的方法论。</a:t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它属于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u="sng" dirty="0">
                <a:hlinkClick r:id="rId3"/>
              </a:rPr>
              <a:t>结构化编程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dirty="0"/>
              <a:t>的一种，主要思想是把运算过程尽量写成一系列嵌套的函数调用</a:t>
            </a: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F7DB45-4294-A644-802D-E65D2429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645078"/>
            <a:ext cx="2857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函数式编程特点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58118-4C72-3648-B6B5-64D8F0C6F466}"/>
              </a:ext>
            </a:extLst>
          </p:cNvPr>
          <p:cNvSpPr txBox="1"/>
          <p:nvPr/>
        </p:nvSpPr>
        <p:spPr>
          <a:xfrm>
            <a:off x="599090" y="1048407"/>
            <a:ext cx="3143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函数是</a:t>
            </a:r>
            <a:r>
              <a:rPr lang="en-US" altLang="zh-CN" dirty="0"/>
              <a:t>"</a:t>
            </a:r>
            <a:r>
              <a:rPr lang="zh-CN" altLang="en-US" dirty="0"/>
              <a:t>第一等公民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只用</a:t>
            </a:r>
            <a:r>
              <a:rPr lang="en-US" altLang="zh-CN" dirty="0"/>
              <a:t>"</a:t>
            </a:r>
            <a:r>
              <a:rPr lang="zh-CN" altLang="en-US" dirty="0"/>
              <a:t>表达式</a:t>
            </a:r>
            <a:r>
              <a:rPr lang="en-US" altLang="zh-CN" dirty="0"/>
              <a:t>"</a:t>
            </a:r>
            <a:r>
              <a:rPr lang="zh-CN" altLang="en-US" dirty="0"/>
              <a:t>，不用</a:t>
            </a:r>
            <a:r>
              <a:rPr lang="en-US" altLang="zh-CN" dirty="0"/>
              <a:t>"</a:t>
            </a:r>
            <a:r>
              <a:rPr lang="zh-CN" altLang="en-US" dirty="0"/>
              <a:t>语句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没有</a:t>
            </a:r>
            <a:r>
              <a:rPr lang="en-US" altLang="zh-CN" dirty="0"/>
              <a:t>"</a:t>
            </a:r>
            <a:r>
              <a:rPr lang="zh-CN" altLang="en-US" dirty="0"/>
              <a:t>副作用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不修改状态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引用透明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5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函数式编程优点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58118-4C72-3648-B6B5-64D8F0C6F466}"/>
              </a:ext>
            </a:extLst>
          </p:cNvPr>
          <p:cNvSpPr txBox="1"/>
          <p:nvPr/>
        </p:nvSpPr>
        <p:spPr>
          <a:xfrm>
            <a:off x="599090" y="1048407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+mj-ea"/>
              </a:rPr>
              <a:t>1.</a:t>
            </a:r>
            <a:r>
              <a:rPr lang="zh-CN" altLang="en-US" dirty="0">
                <a:ea typeface="+mj-ea"/>
              </a:rPr>
              <a:t>代码简洁，开发快速</a:t>
            </a:r>
            <a:endParaRPr lang="en-US" altLang="zh-CN" dirty="0">
              <a:ea typeface="+mj-ea"/>
            </a:endParaRPr>
          </a:p>
          <a:p>
            <a:r>
              <a:rPr lang="en-US" altLang="zh-CN" dirty="0">
                <a:ea typeface="+mj-ea"/>
              </a:rPr>
              <a:t>2.</a:t>
            </a:r>
            <a:r>
              <a:rPr lang="zh-CN" altLang="en-US" dirty="0">
                <a:ea typeface="+mj-ea"/>
              </a:rPr>
              <a:t>接近自然语言，易于理解</a:t>
            </a:r>
            <a:endParaRPr lang="en-US" altLang="zh-CN" dirty="0">
              <a:ea typeface="+mj-ea"/>
            </a:endParaRPr>
          </a:p>
          <a:p>
            <a:r>
              <a:rPr lang="en-US" altLang="zh-CN" dirty="0">
                <a:ea typeface="+mj-ea"/>
              </a:rPr>
              <a:t>3.</a:t>
            </a:r>
            <a:r>
              <a:rPr lang="zh-CN" altLang="en-US" dirty="0">
                <a:ea typeface="+mj-ea"/>
              </a:rPr>
              <a:t>更方便的代码管理</a:t>
            </a:r>
            <a:endParaRPr lang="en-US" altLang="zh-CN" dirty="0">
              <a:ea typeface="+mj-ea"/>
            </a:endParaRPr>
          </a:p>
          <a:p>
            <a:r>
              <a:rPr lang="en-US" altLang="zh-CN" dirty="0">
                <a:ea typeface="+mj-ea"/>
              </a:rPr>
              <a:t>4.</a:t>
            </a:r>
            <a:r>
              <a:rPr lang="zh-CN" altLang="en-US" dirty="0">
                <a:ea typeface="+mj-ea"/>
              </a:rPr>
              <a:t>易于</a:t>
            </a:r>
            <a:r>
              <a:rPr lang="en-US" altLang="zh-CN" dirty="0">
                <a:ea typeface="+mj-ea"/>
              </a:rPr>
              <a:t>"</a:t>
            </a:r>
            <a:r>
              <a:rPr lang="zh-CN" altLang="en-US" dirty="0">
                <a:ea typeface="+mj-ea"/>
              </a:rPr>
              <a:t>并发编程</a:t>
            </a:r>
            <a:r>
              <a:rPr lang="en-US" altLang="zh-CN" dirty="0">
                <a:ea typeface="+mj-ea"/>
              </a:rPr>
              <a:t>"</a:t>
            </a:r>
          </a:p>
          <a:p>
            <a:r>
              <a:rPr lang="en-US" altLang="zh-CN" dirty="0">
                <a:ea typeface="+mj-ea"/>
              </a:rPr>
              <a:t>5.</a:t>
            </a:r>
            <a:r>
              <a:rPr lang="zh-CN" altLang="en-US" dirty="0">
                <a:ea typeface="+mj-ea"/>
              </a:rPr>
              <a:t>代码的热升级</a:t>
            </a:r>
            <a:endParaRPr kumimoji="1" lang="zh-CN" alt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993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函数柯里化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8FA93-FC81-D047-9C74-FEB94154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6" y="1409178"/>
            <a:ext cx="3482949" cy="2030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EF0B8E-2822-9943-89A0-A1F7C695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55" y="1409178"/>
            <a:ext cx="5196739" cy="28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48887" y="2217807"/>
            <a:ext cx="538480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Lodash/fp &amp; Ramda</a:t>
            </a:r>
            <a:endParaRPr lang="zh-CN" altLang="en-US" sz="4000" b="1" dirty="0">
              <a:solidFill>
                <a:srgbClr val="FFFFFF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lodash/fp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08A76-5054-0840-A7F6-B6621A90439B}"/>
              </a:ext>
            </a:extLst>
          </p:cNvPr>
          <p:cNvSpPr txBox="1"/>
          <p:nvPr/>
        </p:nvSpPr>
        <p:spPr>
          <a:xfrm>
            <a:off x="488515" y="82045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3"/>
              </a:rPr>
              <a:t>lodash/fp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15956-7BC0-6E4A-969A-809A79FCDC81}"/>
              </a:ext>
            </a:extLst>
          </p:cNvPr>
          <p:cNvSpPr txBox="1"/>
          <p:nvPr/>
        </p:nvSpPr>
        <p:spPr>
          <a:xfrm>
            <a:off x="488515" y="1545219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 </a:t>
            </a:r>
            <a:r>
              <a:rPr lang="en" altLang="zh-CN" dirty="0"/>
              <a:t>curry</a:t>
            </a:r>
            <a:r>
              <a:rPr lang="zh-CN" altLang="en-US" dirty="0"/>
              <a:t> 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迭代优先数据置后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immutable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5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2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</a:rPr>
              <a:t>Why Ramda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AF39F4-EE97-C44C-886C-5D42D49B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29" y="881992"/>
            <a:ext cx="2498942" cy="2923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40985E-7751-FE4E-B058-5B5795A350A7}"/>
              </a:ext>
            </a:extLst>
          </p:cNvPr>
          <p:cNvSpPr txBox="1"/>
          <p:nvPr/>
        </p:nvSpPr>
        <p:spPr>
          <a:xfrm>
            <a:off x="550707" y="4276693"/>
            <a:ext cx="8042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>
                <a:hlinkClick r:id="rId4"/>
              </a:rPr>
              <a:t>Ramda</a:t>
            </a:r>
            <a:r>
              <a:rPr lang="en" altLang="zh-CN" sz="1600" dirty="0"/>
              <a:t> </a:t>
            </a:r>
            <a:r>
              <a:rPr lang="zh-CN" altLang="en-US" sz="1600" dirty="0"/>
              <a:t>为函数式编程风格而设计，更容易创建函数式 </a:t>
            </a:r>
            <a:r>
              <a:rPr lang="en" altLang="zh-CN" sz="1600" dirty="0"/>
              <a:t>pipeline</a:t>
            </a:r>
            <a:r>
              <a:rPr lang="zh-CN" altLang="en" sz="1600" dirty="0"/>
              <a:t>、</a:t>
            </a:r>
            <a:r>
              <a:rPr lang="zh-CN" altLang="en-US" sz="1600" dirty="0"/>
              <a:t>且从不改变用户已有数据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717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Ramda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的特性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7D2F6-F44A-7F4A-951B-6ED30E57D696}"/>
              </a:ext>
            </a:extLst>
          </p:cNvPr>
          <p:cNvSpPr txBox="1"/>
          <p:nvPr/>
        </p:nvSpPr>
        <p:spPr>
          <a:xfrm>
            <a:off x="287080" y="1111125"/>
            <a:ext cx="8380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Ramda </a:t>
            </a:r>
            <a:r>
              <a:rPr lang="zh-CN" altLang="en-US" dirty="0"/>
              <a:t>强调更加纯粹的函数式风格。数据不变性和函数无副作用是其核心设计理念。这可以帮助你使用简洁、优雅的代码来完成工作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Ramda </a:t>
            </a:r>
            <a:r>
              <a:rPr lang="zh-CN" altLang="en-US" dirty="0"/>
              <a:t>函数本身都是自动柯里化的。这可以让你在只提供部分参数的情况下，轻松地在已有函数的基础上创建新函数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Ramda </a:t>
            </a:r>
            <a:r>
              <a:rPr lang="zh-CN" altLang="en-US" dirty="0"/>
              <a:t>函数参数的排列顺序更便于柯里化，要操作的数据通常在最后面（</a:t>
            </a:r>
            <a:r>
              <a:rPr lang="en" altLang="zh-CN" dirty="0">
                <a:hlinkClick r:id="rId2"/>
              </a:rPr>
              <a:t>Pointfree </a:t>
            </a:r>
            <a:r>
              <a:rPr lang="zh-CN" altLang="en-US" dirty="0">
                <a:hlinkClick r:id="rId2"/>
              </a:rPr>
              <a:t>风格编程</a:t>
            </a:r>
            <a:r>
              <a:rPr lang="zh-CN" altLang="en-US" dirty="0"/>
              <a:t>） </a:t>
            </a:r>
            <a:r>
              <a:rPr lang="en" altLang="zh-CN" dirty="0">
                <a:hlinkClick r:id="rId3"/>
              </a:rPr>
              <a:t>Try Ramda</a:t>
            </a:r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6118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总结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1E55D-29B0-BD45-9777-99B4F0BD8DEB}"/>
              </a:ext>
            </a:extLst>
          </p:cNvPr>
          <p:cNvSpPr txBox="1"/>
          <p:nvPr/>
        </p:nvSpPr>
        <p:spPr>
          <a:xfrm>
            <a:off x="607512" y="1177447"/>
            <a:ext cx="4605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Lodash/fp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Ramda </a:t>
            </a:r>
            <a:r>
              <a:rPr kumimoji="1" lang="zh-CN" altLang="en-US" dirty="0"/>
              <a:t>都是函数式编程工具类库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纯函数风格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自动柯里化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处理参数后置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支持链式调用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12" y="2444983"/>
            <a:ext cx="4316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高途前端开发工程师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2016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年加入公司至今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codecooker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njh854606151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B6A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535" y="1701209"/>
            <a:ext cx="164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聂建辉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D933B-86BC-CD45-80F6-B7DC3CA9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1701209"/>
            <a:ext cx="2730500" cy="273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5F2520-085D-ED4A-905E-D33894E82800}"/>
              </a:ext>
            </a:extLst>
          </p:cNvPr>
          <p:cNvSpPr txBox="1"/>
          <p:nvPr/>
        </p:nvSpPr>
        <p:spPr>
          <a:xfrm>
            <a:off x="8001000" y="270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337" y="2248584"/>
            <a:ext cx="265168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THANKS</a:t>
            </a:r>
            <a:r>
              <a:rPr lang="zh-CN" altLang="en-US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4" y="148673"/>
            <a:ext cx="2008171" cy="3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抛砖引玉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96777-B50E-5842-B337-4BA8E077050A}"/>
              </a:ext>
            </a:extLst>
          </p:cNvPr>
          <p:cNvSpPr txBox="1"/>
          <p:nvPr/>
        </p:nvSpPr>
        <p:spPr>
          <a:xfrm>
            <a:off x="1005052" y="1341957"/>
            <a:ext cx="7133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当你项目中需要用到一个比较通用的方法的时候，你一般怎么做？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看看项目 </a:t>
            </a:r>
            <a:r>
              <a:rPr kumimoji="1" lang="en-US" altLang="zh-CN" sz="1600" dirty="0"/>
              <a:t>util</a:t>
            </a:r>
            <a:r>
              <a:rPr kumimoji="1" lang="zh-CN" altLang="en-US" sz="1600" dirty="0"/>
              <a:t> 里有没有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自己造一个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引个第三方库</a:t>
            </a:r>
          </a:p>
        </p:txBody>
      </p:sp>
    </p:spTree>
    <p:extLst>
      <p:ext uri="{BB962C8B-B14F-4D97-AF65-F5344CB8AC3E}">
        <p14:creationId xmlns:p14="http://schemas.microsoft.com/office/powerpoint/2010/main" val="25397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14483" y="1674634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3" name="文本框 2"/>
          <p:cNvSpPr txBox="1"/>
          <p:nvPr/>
        </p:nvSpPr>
        <p:spPr>
          <a:xfrm>
            <a:off x="2796685" y="1735508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" name="椭圆 3"/>
          <p:cNvSpPr/>
          <p:nvPr/>
        </p:nvSpPr>
        <p:spPr>
          <a:xfrm>
            <a:off x="2714483" y="2558826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5" name="文本框 4"/>
          <p:cNvSpPr txBox="1"/>
          <p:nvPr/>
        </p:nvSpPr>
        <p:spPr>
          <a:xfrm>
            <a:off x="2797492" y="2619700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714483" y="3429810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7" name="文本框 6"/>
          <p:cNvSpPr txBox="1"/>
          <p:nvPr/>
        </p:nvSpPr>
        <p:spPr>
          <a:xfrm>
            <a:off x="2802147" y="3503184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3416396" y="1735508"/>
            <a:ext cx="2816273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Lodash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3416396" y="2609067"/>
            <a:ext cx="2816273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3416397" y="3503184"/>
            <a:ext cx="2816272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Lodash/fp &amp; Ramda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467" y="483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955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970439" y="2217807"/>
            <a:ext cx="320312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 </a:t>
            </a: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7F14EE-8A3A-8643-9915-D0EF36DD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984250"/>
            <a:ext cx="5118100" cy="3175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1EBA6C-DA79-3049-A02D-48FE31DD3DC0}"/>
              </a:ext>
            </a:extLst>
          </p:cNvPr>
          <p:cNvSpPr txBox="1"/>
          <p:nvPr/>
        </p:nvSpPr>
        <p:spPr>
          <a:xfrm>
            <a:off x="1325155" y="4405859"/>
            <a:ext cx="678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Lodash</a:t>
            </a:r>
            <a:r>
              <a:rPr lang="en" altLang="zh-CN" dirty="0"/>
              <a:t> </a:t>
            </a:r>
            <a:r>
              <a:rPr lang="zh-CN" altLang="en-US" dirty="0"/>
              <a:t>是一个一致性、模块化、高性能的 </a:t>
            </a:r>
            <a:r>
              <a:rPr lang="en" altLang="zh-CN" dirty="0"/>
              <a:t>JavaScript </a:t>
            </a:r>
            <a:r>
              <a:rPr lang="zh-CN" altLang="en-US" dirty="0"/>
              <a:t>实用工具库。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的引入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1E55D-29B0-BD45-9777-99B4F0BD8DEB}"/>
              </a:ext>
            </a:extLst>
          </p:cNvPr>
          <p:cNvSpPr txBox="1"/>
          <p:nvPr/>
        </p:nvSpPr>
        <p:spPr>
          <a:xfrm>
            <a:off x="607512" y="1177447"/>
            <a:ext cx="320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&lt;script src="lodash.js"&gt;&lt;/script&gt;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D39407-EDA7-F440-B6C3-C7C3AD996B8C}"/>
              </a:ext>
            </a:extLst>
          </p:cNvPr>
          <p:cNvSpPr txBox="1"/>
          <p:nvPr/>
        </p:nvSpPr>
        <p:spPr>
          <a:xfrm>
            <a:off x="607512" y="1988288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$ npm i --save lodash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FC12E-D72D-0D44-BD05-F53DBCEC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91" y="520721"/>
            <a:ext cx="6876465" cy="44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Lodash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的兼容性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7D2F6-F44A-7F4A-951B-6ED30E57D696}"/>
              </a:ext>
            </a:extLst>
          </p:cNvPr>
          <p:cNvSpPr txBox="1"/>
          <p:nvPr/>
        </p:nvSpPr>
        <p:spPr>
          <a:xfrm>
            <a:off x="287079" y="1111125"/>
            <a:ext cx="1807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Chrome 74-75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Firefox 66-67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IE 11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Edge 18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Safari 11-12 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Node.js 8-12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D7DEA0-E428-0442-ABE5-5CE7FC092C04}"/>
              </a:ext>
            </a:extLst>
          </p:cNvPr>
          <p:cNvSpPr txBox="1"/>
          <p:nvPr/>
        </p:nvSpPr>
        <p:spPr>
          <a:xfrm>
            <a:off x="343446" y="34258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2"/>
              </a:rPr>
              <a:t>futil-js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703</Words>
  <Application>Microsoft Macintosh PowerPoint</Application>
  <PresentationFormat>全屏显示(16:9)</PresentationFormat>
  <Paragraphs>92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UX G</dc:creator>
  <cp:lastModifiedBy>Microsoft Office User</cp:lastModifiedBy>
  <cp:revision>211</cp:revision>
  <dcterms:created xsi:type="dcterms:W3CDTF">2019-12-23T08:23:22Z</dcterms:created>
  <dcterms:modified xsi:type="dcterms:W3CDTF">2021-07-14T08:21:15Z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0x0101008C0909E9242B864999DD46AB2EE8CC52</vt:lpwstr>
  </property>
  <property fmtid="{D5CDD505-2E9C-101B-9397-08002B2CF9AE}" pid="3" name="KSOProductBuildVer">
    <vt:lpwstr>2052-1.8.0.2797</vt:lpwstr>
  </property>
</Properties>
</file>