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0" r:id="rId4"/>
    <p:sldId id="278" r:id="rId5"/>
    <p:sldId id="270" r:id="rId6"/>
    <p:sldId id="286" r:id="rId7"/>
    <p:sldId id="275" r:id="rId8"/>
    <p:sldId id="287" r:id="rId9"/>
    <p:sldId id="267" r:id="rId10"/>
    <p:sldId id="288" r:id="rId11"/>
    <p:sldId id="268" r:id="rId12"/>
    <p:sldId id="262" r:id="rId13"/>
    <p:sldId id="263" r:id="rId14"/>
    <p:sldId id="261" r:id="rId15"/>
    <p:sldId id="273" r:id="rId16"/>
    <p:sldId id="276" r:id="rId17"/>
    <p:sldId id="271" r:id="rId18"/>
    <p:sldId id="289" r:id="rId19"/>
    <p:sldId id="265" r:id="rId20"/>
    <p:sldId id="285" r:id="rId21"/>
    <p:sldId id="274" r:id="rId22"/>
    <p:sldId id="277" r:id="rId23"/>
    <p:sldId id="269" r:id="rId24"/>
    <p:sldId id="280" r:id="rId25"/>
    <p:sldId id="281" r:id="rId26"/>
    <p:sldId id="282" r:id="rId27"/>
    <p:sldId id="283" r:id="rId28"/>
    <p:sldId id="284" r:id="rId29"/>
    <p:sldId id="26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7"/>
    <p:restoredTop sz="72503"/>
  </p:normalViewPr>
  <p:slideViewPr>
    <p:cSldViewPr snapToGrid="0" snapToObjects="1">
      <p:cViewPr varScale="1">
        <p:scale>
          <a:sx n="115" d="100"/>
          <a:sy n="115" d="100"/>
        </p:scale>
        <p:origin x="2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077E4-9CEE-3B4B-97AD-8496A402426D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F52C0-EE91-B74C-9BE1-45BA9B8B99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05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汇报工作</a:t>
            </a:r>
            <a:endParaRPr kumimoji="1" lang="en-US" altLang="zh-CN" dirty="0"/>
          </a:p>
          <a:p>
            <a:r>
              <a:rPr kumimoji="1" lang="zh-CN" altLang="en-US" dirty="0"/>
              <a:t>团队沟通</a:t>
            </a:r>
            <a:endParaRPr kumimoji="1" lang="en-US" altLang="zh-CN" dirty="0"/>
          </a:p>
          <a:p>
            <a:r>
              <a:rPr kumimoji="1" lang="zh-CN" altLang="en-US" dirty="0"/>
              <a:t>跨部门协作沟通</a:t>
            </a:r>
            <a:endParaRPr kumimoji="1" lang="en-US" altLang="zh-CN" dirty="0"/>
          </a:p>
          <a:p>
            <a:r>
              <a:rPr kumimoji="1" lang="zh-CN" altLang="en-US" dirty="0"/>
              <a:t>邮件沟通  正式 专业  发出去之前先检查一下 </a:t>
            </a:r>
            <a:r>
              <a:rPr kumimoji="1" lang="en-US" altLang="zh-CN" dirty="0"/>
              <a:t>Larry</a:t>
            </a:r>
            <a:r>
              <a:rPr kumimoji="1" lang="zh-CN" altLang="en-US" dirty="0"/>
              <a:t> 发语音先</a:t>
            </a:r>
            <a:r>
              <a:rPr kumimoji="1" lang="zh-CN" altLang="en-US"/>
              <a:t>自己听一遍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沟通的目的是解决问题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8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主动沟通汇报</a:t>
            </a:r>
            <a:br>
              <a:rPr kumimoji="1" lang="en-US" altLang="zh-CN" dirty="0"/>
            </a:br>
            <a:r>
              <a:rPr kumimoji="1" lang="zh-CN" altLang="en-US" dirty="0"/>
              <a:t>曾经处理过一个严重问题 但是上级不知道 上级的领导询问情况 但是上级也不知情 很尴尬</a:t>
            </a:r>
            <a:endParaRPr kumimoji="1" lang="en-US" altLang="zh-CN" dirty="0"/>
          </a:p>
          <a:p>
            <a:r>
              <a:rPr kumimoji="1" lang="zh-CN" altLang="en-US" dirty="0"/>
              <a:t>比如出了严重问题 主动告知 而不是等上级来问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71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流程是为了让大家更好的协作，提升效率</a:t>
            </a:r>
            <a:endParaRPr kumimoji="1" lang="en-US" altLang="zh-CN" dirty="0"/>
          </a:p>
          <a:p>
            <a:r>
              <a:rPr kumimoji="1" lang="zh-CN" altLang="en-US" dirty="0"/>
              <a:t>好的流程是试出来的</a:t>
            </a:r>
            <a:endParaRPr kumimoji="1" lang="en-US" altLang="zh-CN" dirty="0"/>
          </a:p>
          <a:p>
            <a:r>
              <a:rPr kumimoji="1" lang="zh-CN" altLang="en-US" dirty="0"/>
              <a:t>最佳实践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23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公司规章制度不容僭越</a:t>
            </a:r>
            <a:endParaRPr kumimoji="1" lang="en-US" altLang="zh-CN" dirty="0"/>
          </a:p>
          <a:p>
            <a:r>
              <a:rPr kumimoji="1" lang="zh-CN" altLang="en-US" dirty="0"/>
              <a:t>红线问题不要去碰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2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为人靠谱</a:t>
            </a:r>
            <a:endParaRPr kumimoji="1" lang="en-US" altLang="zh-CN" dirty="0"/>
          </a:p>
          <a:p>
            <a:r>
              <a:rPr kumimoji="1" lang="zh-CN" altLang="en-US" dirty="0"/>
              <a:t>做事靠谱</a:t>
            </a:r>
            <a:endParaRPr kumimoji="1" lang="en-US" altLang="zh-CN" dirty="0"/>
          </a:p>
          <a:p>
            <a:r>
              <a:rPr kumimoji="1" lang="zh-CN" altLang="en-US" dirty="0"/>
              <a:t>靠谱的人做靠谱的事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200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合理安排时间</a:t>
            </a:r>
            <a:endParaRPr kumimoji="1" lang="en-US" altLang="zh-CN" dirty="0"/>
          </a:p>
          <a:p>
            <a:r>
              <a:rPr kumimoji="1" lang="zh-CN" altLang="en-US" dirty="0"/>
              <a:t>要事第一</a:t>
            </a:r>
            <a:endParaRPr kumimoji="1" lang="en-US" altLang="zh-CN" dirty="0"/>
          </a:p>
          <a:p>
            <a:r>
              <a:rPr kumimoji="1" lang="zh-CN" altLang="en-US" dirty="0"/>
              <a:t>每天花点时间把第二天要做的事按优先级列一下</a:t>
            </a:r>
            <a:endParaRPr kumimoji="1" lang="en-US" altLang="zh-CN" dirty="0"/>
          </a:p>
          <a:p>
            <a:r>
              <a:rPr kumimoji="1" lang="zh-CN" altLang="en-US" dirty="0"/>
              <a:t>杜绝瞎忙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372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技术的价值在于用工具、系统提高人效</a:t>
            </a:r>
            <a:endParaRPr kumimoji="1" lang="en-US" altLang="zh-CN" dirty="0"/>
          </a:p>
          <a:p>
            <a:r>
              <a:rPr kumimoji="1" lang="zh-CN" altLang="en-US" dirty="0"/>
              <a:t>善用工具</a:t>
            </a:r>
            <a:endParaRPr kumimoji="1" lang="en-US" altLang="zh-CN" dirty="0"/>
          </a:p>
          <a:p>
            <a:r>
              <a:rPr kumimoji="1" lang="zh-CN" altLang="en-US" dirty="0"/>
              <a:t>工具比人“靠谱”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面向目标做决策  而不是面向困难做决策</a:t>
            </a:r>
            <a:endParaRPr kumimoji="1" lang="en-US" altLang="zh-CN" dirty="0"/>
          </a:p>
          <a:p>
            <a:r>
              <a:rPr kumimoji="1" lang="zh-CN" altLang="en-US" dirty="0"/>
              <a:t>不要抛出一个问题 上来就说我有什么困难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132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寻找标杆</a:t>
            </a:r>
            <a:endParaRPr kumimoji="1" lang="en-US" altLang="zh-CN" dirty="0"/>
          </a:p>
          <a:p>
            <a:r>
              <a:rPr kumimoji="1" lang="zh-CN" altLang="en-US" dirty="0"/>
              <a:t>好的标杆决定你的高度</a:t>
            </a:r>
            <a:endParaRPr kumimoji="1" lang="en-US" altLang="zh-CN" dirty="0"/>
          </a:p>
          <a:p>
            <a:r>
              <a:rPr kumimoji="1" lang="zh-CN" altLang="en-US"/>
              <a:t>强者更强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731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解决实际工作中的痛点</a:t>
            </a:r>
            <a:endParaRPr kumimoji="1" lang="en-US" altLang="zh-CN" dirty="0"/>
          </a:p>
          <a:p>
            <a:r>
              <a:rPr kumimoji="1" lang="zh-CN" altLang="en-US" dirty="0"/>
              <a:t>制定详细量化目标</a:t>
            </a:r>
            <a:endParaRPr kumimoji="1" lang="en-US" altLang="zh-CN" dirty="0"/>
          </a:p>
          <a:p>
            <a:r>
              <a:rPr kumimoji="1" lang="zh-CN" altLang="en-US" dirty="0"/>
              <a:t>目标</a:t>
            </a:r>
            <a:r>
              <a:rPr kumimoji="1" lang="en-US" altLang="zh-CN" dirty="0"/>
              <a:t>/</a:t>
            </a:r>
            <a:r>
              <a:rPr kumimoji="1" lang="zh-CN" altLang="en-US" dirty="0"/>
              <a:t>任务 拆解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723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多问问自己</a:t>
            </a:r>
            <a:endParaRPr kumimoji="1" lang="en-US" altLang="zh-CN" dirty="0"/>
          </a:p>
          <a:p>
            <a:r>
              <a:rPr kumimoji="1" lang="zh-CN" altLang="en-US" dirty="0"/>
              <a:t>不要停留在舒适区</a:t>
            </a:r>
            <a:endParaRPr kumimoji="1" lang="en-US" altLang="zh-CN" dirty="0"/>
          </a:p>
          <a:p>
            <a:r>
              <a:rPr kumimoji="1" lang="zh-CN" altLang="en-US" dirty="0"/>
              <a:t>温水煮青蛙</a:t>
            </a:r>
            <a:endParaRPr kumimoji="1" lang="en-US" altLang="zh-CN" dirty="0"/>
          </a:p>
          <a:p>
            <a:r>
              <a:rPr kumimoji="1" lang="zh-CN" altLang="en-US" dirty="0"/>
              <a:t>累就对了 在走上坡路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00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做事情的</a:t>
            </a:r>
            <a:r>
              <a:rPr kumimoji="1" lang="en-US" altLang="zh-CN" dirty="0"/>
              <a:t>owner</a:t>
            </a:r>
          </a:p>
          <a:p>
            <a:r>
              <a:rPr kumimoji="1" lang="zh-CN" altLang="en-US" dirty="0"/>
              <a:t>以结果为导向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171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纸上得来终觉浅</a:t>
            </a:r>
            <a:endParaRPr kumimoji="1" lang="en-US" altLang="zh-CN" dirty="0"/>
          </a:p>
          <a:p>
            <a:r>
              <a:rPr kumimoji="1" lang="zh-CN" altLang="en-US" dirty="0"/>
              <a:t>实践出真知</a:t>
            </a:r>
            <a:endParaRPr kumimoji="1" lang="en-US" altLang="zh-CN" dirty="0"/>
          </a:p>
          <a:p>
            <a:r>
              <a:rPr kumimoji="1" lang="zh-CN" altLang="en-US" dirty="0"/>
              <a:t>半知不解最为致命</a:t>
            </a:r>
            <a:br>
              <a:rPr kumimoji="1" lang="en-US" altLang="zh-CN" dirty="0"/>
            </a:br>
            <a:r>
              <a:rPr kumimoji="1" lang="zh-CN" altLang="en-US" dirty="0"/>
              <a:t>高考失利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501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高度决定你的思维</a:t>
            </a:r>
            <a:br>
              <a:rPr kumimoji="1" lang="en-US" altLang="zh-CN" dirty="0"/>
            </a:br>
            <a:r>
              <a:rPr kumimoji="1" lang="zh-CN" altLang="en-US" dirty="0"/>
              <a:t>做事却要脚踏实地</a:t>
            </a:r>
            <a:endParaRPr kumimoji="1" lang="en-US" altLang="zh-CN" dirty="0"/>
          </a:p>
          <a:p>
            <a:r>
              <a:rPr kumimoji="1" lang="zh-CN" altLang="en-US" dirty="0"/>
              <a:t>别只看同级、看看你的上级怎么为人处事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199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优秀的人自我批判一定做得很好</a:t>
            </a:r>
            <a:br>
              <a:rPr kumimoji="1" lang="en-US" altLang="zh-CN" dirty="0"/>
            </a:br>
            <a:r>
              <a:rPr kumimoji="1" lang="en-US" altLang="zh-CN" dirty="0"/>
              <a:t>PDCA</a:t>
            </a:r>
          </a:p>
          <a:p>
            <a:r>
              <a:rPr kumimoji="1" lang="zh-CN" altLang="en-US" dirty="0"/>
              <a:t>做的好的也需要复盘</a:t>
            </a:r>
            <a:br>
              <a:rPr kumimoji="1" lang="en-US" altLang="zh-CN" dirty="0"/>
            </a:br>
            <a:r>
              <a:rPr kumimoji="1" lang="zh-CN" altLang="en-US" dirty="0"/>
              <a:t>日报、周报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516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下游就是我们的客户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568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366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靠谱</a:t>
            </a:r>
            <a:endParaRPr kumimoji="1" lang="en-US" altLang="zh-CN" dirty="0"/>
          </a:p>
          <a:p>
            <a:r>
              <a:rPr kumimoji="1" lang="zh-CN" altLang="en-US" dirty="0"/>
              <a:t>踏踏实实做好每一件事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469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奋斗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740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312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19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做事情的</a:t>
            </a:r>
            <a:r>
              <a:rPr kumimoji="1" lang="en-US" altLang="zh-CN" dirty="0"/>
              <a:t>owner</a:t>
            </a:r>
          </a:p>
          <a:p>
            <a:r>
              <a:rPr kumimoji="1" lang="zh-CN" altLang="en-US" dirty="0"/>
              <a:t>解决问题的成就感</a:t>
            </a:r>
            <a:endParaRPr kumimoji="1" lang="en-US" altLang="zh-CN" dirty="0"/>
          </a:p>
          <a:p>
            <a:r>
              <a:rPr kumimoji="1" lang="zh-CN" altLang="en-US" dirty="0"/>
              <a:t>曾经加班两天只为解决一个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 解决完之后立马去给自己加餐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别人做</a:t>
            </a:r>
            <a:r>
              <a:rPr kumimoji="1" lang="en-US" altLang="zh-CN" dirty="0"/>
              <a:t>7</a:t>
            </a:r>
            <a:r>
              <a:rPr kumimoji="1" lang="zh-CN" altLang="en-US" dirty="0"/>
              <a:t>分 你做</a:t>
            </a:r>
            <a:r>
              <a:rPr kumimoji="1" lang="en-US" altLang="zh-CN" dirty="0"/>
              <a:t>3</a:t>
            </a:r>
            <a:r>
              <a:rPr kumimoji="1" lang="zh-CN" altLang="en-US" dirty="0"/>
              <a:t>分</a:t>
            </a:r>
            <a:br>
              <a:rPr kumimoji="1" lang="en-US" altLang="zh-CN" dirty="0"/>
            </a:br>
            <a:r>
              <a:rPr kumimoji="1" lang="zh-CN" altLang="en-US" dirty="0"/>
              <a:t>别人做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 你做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</a:t>
            </a:r>
            <a:endParaRPr kumimoji="1" lang="en-US" altLang="zh-CN" dirty="0"/>
          </a:p>
          <a:p>
            <a:r>
              <a:rPr kumimoji="1" lang="zh-CN" altLang="en-US" dirty="0"/>
              <a:t>别人做</a:t>
            </a:r>
            <a:r>
              <a:rPr kumimoji="1" lang="en-US" altLang="zh-CN" dirty="0"/>
              <a:t>3</a:t>
            </a:r>
            <a:r>
              <a:rPr kumimoji="1" lang="zh-CN" altLang="en-US" dirty="0"/>
              <a:t>分 你做</a:t>
            </a:r>
            <a:r>
              <a:rPr kumimoji="1" lang="en-US" altLang="zh-CN" dirty="0"/>
              <a:t>7</a:t>
            </a:r>
            <a:r>
              <a:rPr kumimoji="1" lang="zh-CN" altLang="en-US" dirty="0"/>
              <a:t>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82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什么是执行力</a:t>
            </a:r>
            <a:endParaRPr kumimoji="1" lang="en-US" altLang="zh-CN" dirty="0"/>
          </a:p>
          <a:p>
            <a:r>
              <a:rPr kumimoji="1" lang="zh-CN" altLang="en-US" dirty="0"/>
              <a:t>交代的事情要做好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84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交代给你的事情不管什么进度得有个交代    </a:t>
            </a:r>
            <a:endParaRPr kumimoji="1" lang="en-US" altLang="zh-CN" dirty="0"/>
          </a:p>
          <a:p>
            <a:r>
              <a:rPr kumimoji="1" lang="zh-CN" altLang="en-US" dirty="0"/>
              <a:t>阶段性反馈是必要的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9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可能当时跟你没关系</a:t>
            </a:r>
            <a:endParaRPr kumimoji="1" lang="en-US" altLang="zh-CN" dirty="0"/>
          </a:p>
          <a:p>
            <a:r>
              <a:rPr kumimoji="1" lang="zh-CN" altLang="en-US" dirty="0"/>
              <a:t>后面遇到了你可能会说  这个说过吗？</a:t>
            </a:r>
            <a:endParaRPr kumimoji="1" lang="en-US" altLang="zh-CN" dirty="0"/>
          </a:p>
          <a:p>
            <a:r>
              <a:rPr kumimoji="1" lang="zh-CN" altLang="en-US" dirty="0"/>
              <a:t>换位思考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770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承诺的必须做到</a:t>
            </a:r>
            <a:endParaRPr kumimoji="1" lang="en-US" altLang="zh-CN" dirty="0"/>
          </a:p>
          <a:p>
            <a:r>
              <a:rPr kumimoji="1" lang="zh-CN" altLang="en-US" dirty="0"/>
              <a:t>工期   准确评估</a:t>
            </a:r>
            <a:endParaRPr kumimoji="1" lang="en-US" altLang="zh-CN" dirty="0"/>
          </a:p>
          <a:p>
            <a:r>
              <a:rPr kumimoji="1" lang="zh-CN" altLang="en-US" dirty="0"/>
              <a:t>时间节点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13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曾经面对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片面的以为是后端的问题  最后排查下来是自己的问题  啪啪啪打脸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90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述职被问及页面性能数据，我当时没看，随便说了一个，评委现场看数据  就问你难堪不？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F52C0-EE91-B74C-9BE1-45BA9B8B994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74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E07D-FD57-C146-9777-9875FF6AD09E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7CD-9BFE-2D48-8E7A-E966D2CD1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1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E07D-FD57-C146-9777-9875FF6AD09E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7CD-9BFE-2D48-8E7A-E966D2CD1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7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E07D-FD57-C146-9777-9875FF6AD09E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7CD-9BFE-2D48-8E7A-E966D2CD1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9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E07D-FD57-C146-9777-9875FF6AD09E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7CD-9BFE-2D48-8E7A-E966D2CD1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2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E07D-FD57-C146-9777-9875FF6AD09E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7CD-9BFE-2D48-8E7A-E966D2CD1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0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E07D-FD57-C146-9777-9875FF6AD09E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7CD-9BFE-2D48-8E7A-E966D2CD1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44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E07D-FD57-C146-9777-9875FF6AD09E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7CD-9BFE-2D48-8E7A-E966D2CD1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17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E07D-FD57-C146-9777-9875FF6AD09E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7CD-9BFE-2D48-8E7A-E966D2CD1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53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E07D-FD57-C146-9777-9875FF6AD09E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7CD-9BFE-2D48-8E7A-E966D2CD1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83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E07D-FD57-C146-9777-9875FF6AD09E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7CD-9BFE-2D48-8E7A-E966D2CD1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78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E07D-FD57-C146-9777-9875FF6AD09E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7CD-9BFE-2D48-8E7A-E966D2CD1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10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8E07D-FD57-C146-9777-9875FF6AD09E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C7CD-9BFE-2D48-8E7A-E966D2CD1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8000" b="1" dirty="0">
                <a:solidFill>
                  <a:schemeClr val="bg1"/>
                </a:solidFill>
              </a:rPr>
              <a:t>职场软素质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4564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</a:rPr>
              <a:t>聂建辉 </a:t>
            </a:r>
            <a:r>
              <a:rPr kumimoji="1" lang="en-US" altLang="zh-CN" sz="3200" b="1" dirty="0">
                <a:solidFill>
                  <a:schemeClr val="bg1"/>
                </a:solidFill>
              </a:rPr>
              <a:t>2019.11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4294" y="2767280"/>
            <a:ext cx="9403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凡事确认后再说结论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7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74495" y="2767280"/>
            <a:ext cx="7243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主动 </a:t>
            </a:r>
            <a:r>
              <a:rPr kumimoji="1" lang="en-US" altLang="zh-CN" sz="8000" dirty="0">
                <a:solidFill>
                  <a:schemeClr val="bg1"/>
                </a:solidFill>
              </a:rPr>
              <a:t>OR</a:t>
            </a:r>
            <a:r>
              <a:rPr kumimoji="1" lang="zh-CN" altLang="en-US" sz="8000" dirty="0">
                <a:solidFill>
                  <a:schemeClr val="bg1"/>
                </a:solidFill>
              </a:rPr>
              <a:t> 被动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遵守流程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0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规章制度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靠谱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5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效率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1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工具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61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目标驱动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7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学习模仿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9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5348" y="2767280"/>
            <a:ext cx="9641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>
                <a:solidFill>
                  <a:schemeClr val="bg1"/>
                </a:solidFill>
              </a:rPr>
              <a:t>不要被困难束缚思维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0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沟通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9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2989" y="1536174"/>
            <a:ext cx="10026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做了哪些有挑战的事解决什么问题</a:t>
            </a:r>
            <a:endParaRPr kumimoji="1"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达到什么收效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1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580" y="2151727"/>
            <a:ext cx="10512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多问几个为什么</a:t>
            </a:r>
            <a:endParaRPr kumimoji="1"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知其然还要知其所以然</a:t>
            </a:r>
          </a:p>
        </p:txBody>
      </p:sp>
    </p:spTree>
    <p:extLst>
      <p:ext uri="{BB962C8B-B14F-4D97-AF65-F5344CB8AC3E}">
        <p14:creationId xmlns:p14="http://schemas.microsoft.com/office/powerpoint/2010/main" val="57145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1743" y="2151727"/>
            <a:ext cx="8968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上一个台阶看问题</a:t>
            </a:r>
            <a:endParaRPr kumimoji="1"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下一个台阶做事情</a:t>
            </a:r>
          </a:p>
        </p:txBody>
      </p:sp>
    </p:spTree>
    <p:extLst>
      <p:ext uri="{BB962C8B-B14F-4D97-AF65-F5344CB8AC3E}">
        <p14:creationId xmlns:p14="http://schemas.microsoft.com/office/powerpoint/2010/main" val="20207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114" y="2767280"/>
            <a:ext cx="9503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>
                <a:solidFill>
                  <a:schemeClr val="bg1"/>
                </a:solidFill>
              </a:rPr>
              <a:t>复盘 ＋ 改善 ＋ 落地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26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成就客户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5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诚信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2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务实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1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进取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54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合作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96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42262" y="2151727"/>
            <a:ext cx="89074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不要假装很努力</a:t>
            </a:r>
            <a:endParaRPr kumimoji="1"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生活不会陪你演戏</a:t>
            </a:r>
          </a:p>
        </p:txBody>
      </p:sp>
    </p:spTree>
    <p:extLst>
      <p:ext uri="{BB962C8B-B14F-4D97-AF65-F5344CB8AC3E}">
        <p14:creationId xmlns:p14="http://schemas.microsoft.com/office/powerpoint/2010/main" val="200536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工作推进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问题跟进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9684" y="2767280"/>
            <a:ext cx="481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执行力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1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41960" y="2151727"/>
            <a:ext cx="8108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事事有反馈</a:t>
            </a:r>
            <a:endParaRPr kumimoji="1"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件件有回音</a:t>
            </a:r>
          </a:p>
        </p:txBody>
      </p:sp>
    </p:spTree>
    <p:extLst>
      <p:ext uri="{BB962C8B-B14F-4D97-AF65-F5344CB8AC3E}">
        <p14:creationId xmlns:p14="http://schemas.microsoft.com/office/powerpoint/2010/main" val="92418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8040" y="2767280"/>
            <a:ext cx="8555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强调的事要重视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9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2508" y="2767280"/>
            <a:ext cx="6786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承诺不是敷衍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9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0953" y="2767280"/>
            <a:ext cx="8790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dirty="0">
                <a:solidFill>
                  <a:schemeClr val="bg1"/>
                </a:solidFill>
              </a:rPr>
              <a:t>多从自身找问题</a:t>
            </a:r>
            <a:endParaRPr kumimoji="1" lang="en-US" altLang="zh-C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6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519</Words>
  <Application>Microsoft Macintosh PowerPoint</Application>
  <PresentationFormat>宽屏</PresentationFormat>
  <Paragraphs>129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DengXian</vt:lpstr>
      <vt:lpstr>DengXian Light</vt:lpstr>
      <vt:lpstr>Arial</vt:lpstr>
      <vt:lpstr>Office 主题</vt:lpstr>
      <vt:lpstr>职场软素质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97</cp:revision>
  <dcterms:created xsi:type="dcterms:W3CDTF">2019-10-12T06:43:29Z</dcterms:created>
  <dcterms:modified xsi:type="dcterms:W3CDTF">2019-11-26T01:21:04Z</dcterms:modified>
</cp:coreProperties>
</file>