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82" r:id="rId9"/>
    <p:sldId id="283" r:id="rId10"/>
    <p:sldId id="262" r:id="rId11"/>
    <p:sldId id="263" r:id="rId12"/>
    <p:sldId id="264" r:id="rId13"/>
    <p:sldId id="265" r:id="rId14"/>
    <p:sldId id="266" r:id="rId15"/>
    <p:sldId id="267" r:id="rId16"/>
    <p:sldId id="284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5" r:id="rId29"/>
    <p:sldId id="286" r:id="rId30"/>
    <p:sldId id="287" r:id="rId31"/>
    <p:sldId id="279" r:id="rId32"/>
    <p:sldId id="28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ES2015    </a:t>
            </a:r>
            <a:r>
              <a:rPr kumimoji="1" lang="en-US" altLang="zh-CN" cap="none" dirty="0" smtClean="0"/>
              <a:t>class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聂建辉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34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类的实例共享一个原型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err="1" smtClean="0"/>
              <a:t>var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p1 = new Point(2,3</a:t>
            </a:r>
            <a:r>
              <a:rPr kumimoji="1" lang="en-US" altLang="zh-CN" cap="none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err="1" smtClean="0"/>
              <a:t>var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p2 = new Point(3,2</a:t>
            </a:r>
            <a:r>
              <a:rPr kumimoji="1" lang="en-US" altLang="zh-CN" cap="none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p1</a:t>
            </a:r>
            <a:r>
              <a:rPr kumimoji="1" lang="en-US" altLang="zh-CN" cap="none" dirty="0"/>
              <a:t>.__proto__ === p2.__proto__//</a:t>
            </a:r>
            <a:r>
              <a:rPr kumimoji="1" lang="en-US" altLang="zh-CN" cap="none" dirty="0" smtClean="0"/>
              <a:t>true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cap="none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cap="none" dirty="0" smtClean="0"/>
              <a:t>定义在原型上的属性</a:t>
            </a:r>
            <a:endParaRPr kumimoji="1" lang="en-US" altLang="zh-CN" cap="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p1.hasOwnProperty</a:t>
            </a:r>
            <a:r>
              <a:rPr kumimoji="1" lang="en-US" altLang="zh-CN" cap="none" dirty="0"/>
              <a:t>('</a:t>
            </a:r>
            <a:r>
              <a:rPr kumimoji="1" lang="en-US" altLang="zh-CN" cap="none" dirty="0" err="1"/>
              <a:t>toString</a:t>
            </a:r>
            <a:r>
              <a:rPr kumimoji="1" lang="en-US" altLang="zh-CN" cap="none" dirty="0"/>
              <a:t>') // false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73342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通过原型为</a:t>
            </a:r>
            <a:r>
              <a:rPr kumimoji="1" lang="en-US" altLang="zh-CN" cap="none" dirty="0" smtClean="0"/>
              <a:t>class</a:t>
            </a:r>
            <a:r>
              <a:rPr kumimoji="1" lang="zh-CN" altLang="en-US" dirty="0" smtClean="0"/>
              <a:t>添加属性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var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p1 = new Point(2,3</a:t>
            </a:r>
            <a:r>
              <a:rPr kumimoji="1" lang="en-US" altLang="zh-CN" cap="none" dirty="0" smtClean="0"/>
              <a:t>);</a:t>
            </a:r>
          </a:p>
          <a:p>
            <a:r>
              <a:rPr kumimoji="1" lang="en-US" altLang="zh-CN" cap="none" dirty="0" err="1" smtClean="0"/>
              <a:t>var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p2 = new Point(3,2</a:t>
            </a:r>
            <a:r>
              <a:rPr kumimoji="1" lang="en-US" altLang="zh-CN" cap="none" dirty="0" smtClean="0"/>
              <a:t>);</a:t>
            </a:r>
          </a:p>
          <a:p>
            <a:r>
              <a:rPr kumimoji="1" lang="en-US" altLang="zh-CN" cap="none" dirty="0" smtClean="0"/>
              <a:t>p1</a:t>
            </a:r>
            <a:r>
              <a:rPr kumimoji="1" lang="en-US" altLang="zh-CN" cap="none" dirty="0"/>
              <a:t>.__proto__.printName = function () { return 'Oops' </a:t>
            </a:r>
            <a:r>
              <a:rPr kumimoji="1" lang="en-US" altLang="zh-CN" cap="none" dirty="0" smtClean="0"/>
              <a:t>};</a:t>
            </a:r>
          </a:p>
          <a:p>
            <a:r>
              <a:rPr kumimoji="1" lang="en-US" altLang="zh-CN" cap="none" dirty="0" smtClean="0"/>
              <a:t>p1.printName</a:t>
            </a:r>
            <a:r>
              <a:rPr kumimoji="1" lang="en-US" altLang="zh-CN" cap="none" dirty="0"/>
              <a:t>() // "</a:t>
            </a:r>
            <a:r>
              <a:rPr kumimoji="1" lang="en-US" altLang="zh-CN" cap="none" dirty="0" smtClean="0"/>
              <a:t>Oops”</a:t>
            </a:r>
          </a:p>
          <a:p>
            <a:r>
              <a:rPr kumimoji="1" lang="en-US" altLang="zh-CN" cap="none" dirty="0" smtClean="0"/>
              <a:t>p2.printName</a:t>
            </a:r>
            <a:r>
              <a:rPr kumimoji="1" lang="en-US" altLang="zh-CN" cap="none" dirty="0"/>
              <a:t>() // "</a:t>
            </a:r>
            <a:r>
              <a:rPr kumimoji="1" lang="en-US" altLang="zh-CN" cap="none" dirty="0" smtClean="0"/>
              <a:t>Oops”</a:t>
            </a:r>
          </a:p>
          <a:p>
            <a:r>
              <a:rPr kumimoji="1" lang="en-US" altLang="zh-CN" cap="none" dirty="0" err="1" smtClean="0"/>
              <a:t>var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p3 = new Point(4,2</a:t>
            </a:r>
            <a:r>
              <a:rPr kumimoji="1" lang="en-US" altLang="zh-CN" cap="none" dirty="0" smtClean="0"/>
              <a:t>);</a:t>
            </a:r>
          </a:p>
          <a:p>
            <a:r>
              <a:rPr kumimoji="1" lang="en-US" altLang="zh-CN" cap="none" dirty="0" smtClean="0"/>
              <a:t>p3.printName</a:t>
            </a:r>
            <a:r>
              <a:rPr kumimoji="1" lang="en-US" altLang="zh-CN" cap="none" dirty="0"/>
              <a:t>() // "Oops"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0149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不存在变量提升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 smtClean="0"/>
              <a:t>new </a:t>
            </a:r>
            <a:r>
              <a:rPr kumimoji="1" lang="en-US" altLang="zh-CN" cap="none" dirty="0"/>
              <a:t>Foo(); // </a:t>
            </a:r>
            <a:r>
              <a:rPr kumimoji="1" lang="en-US" altLang="zh-CN" cap="none" dirty="0" err="1" smtClean="0"/>
              <a:t>ReferenceErrorclass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 Foo {}</a:t>
            </a:r>
          </a:p>
          <a:p>
            <a:r>
              <a:rPr kumimoji="1" lang="en-US" altLang="zh-CN" cap="none" dirty="0"/>
              <a:t>{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let </a:t>
            </a:r>
            <a:r>
              <a:rPr kumimoji="1" lang="en-US" altLang="zh-CN" cap="none" dirty="0"/>
              <a:t>Foo = class {};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Bar extends Foo {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zh-CN" altLang="en-US" cap="none" dirty="0" smtClean="0"/>
              <a:t>先定义 后使用   子类在父类之后定义 （</a:t>
            </a:r>
            <a:r>
              <a:rPr kumimoji="1" lang="en-US" altLang="zh-CN" cap="none" dirty="0" smtClean="0"/>
              <a:t>let  </a:t>
            </a:r>
            <a:r>
              <a:rPr kumimoji="1" lang="zh-CN" altLang="en-US" cap="none" dirty="0" smtClean="0"/>
              <a:t>命令不提升）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64322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私有方法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模拟实现</a:t>
            </a:r>
            <a:endParaRPr kumimoji="1" lang="en-US" altLang="zh-CN" dirty="0" smtClean="0"/>
          </a:p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Widget {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// </a:t>
            </a:r>
            <a:r>
              <a:rPr kumimoji="1" lang="zh-CN" altLang="en-US" cap="none" dirty="0"/>
              <a:t>公有方法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foo </a:t>
            </a:r>
            <a:r>
              <a:rPr kumimoji="1" lang="en-US" altLang="zh-CN" cap="none" dirty="0"/>
              <a:t>(</a:t>
            </a:r>
            <a:r>
              <a:rPr kumimoji="1" lang="en-US" altLang="zh-CN" cap="none" dirty="0" err="1"/>
              <a:t>baz</a:t>
            </a:r>
            <a:r>
              <a:rPr kumimoji="1" lang="en-US" altLang="zh-CN" cap="none" dirty="0"/>
              <a:t>) {    </a:t>
            </a:r>
            <a:r>
              <a:rPr kumimoji="1" lang="en-US" altLang="zh-CN" cap="none" dirty="0" err="1"/>
              <a:t>this._bar</a:t>
            </a:r>
            <a:r>
              <a:rPr kumimoji="1" lang="en-US" altLang="zh-CN" cap="none" dirty="0"/>
              <a:t>(</a:t>
            </a:r>
            <a:r>
              <a:rPr kumimoji="1" lang="en-US" altLang="zh-CN" cap="none" dirty="0" err="1"/>
              <a:t>baz</a:t>
            </a:r>
            <a:r>
              <a:rPr kumimoji="1" lang="en-US" altLang="zh-CN" cap="none" dirty="0"/>
              <a:t>);  }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// </a:t>
            </a:r>
            <a:r>
              <a:rPr kumimoji="1" lang="zh-CN" altLang="en-US" cap="none" dirty="0"/>
              <a:t>私有方法 </a:t>
            </a:r>
            <a:endParaRPr kumimoji="1" lang="en-US" altLang="zh-CN" cap="none" dirty="0" smtClean="0"/>
          </a:p>
          <a:p>
            <a:pPr lvl="1"/>
            <a:r>
              <a:rPr kumimoji="1" lang="zh-CN" altLang="en-US" cap="none" dirty="0" smtClean="0"/>
              <a:t> </a:t>
            </a:r>
            <a:r>
              <a:rPr kumimoji="1" lang="en-US" altLang="zh-CN" cap="none" dirty="0"/>
              <a:t>_bar(</a:t>
            </a:r>
            <a:r>
              <a:rPr kumimoji="1" lang="en-US" altLang="zh-CN" cap="none" dirty="0" err="1"/>
              <a:t>baz</a:t>
            </a:r>
            <a:r>
              <a:rPr kumimoji="1" lang="en-US" altLang="zh-CN" cap="none" dirty="0"/>
              <a:t>) {    return </a:t>
            </a:r>
            <a:r>
              <a:rPr kumimoji="1" lang="en-US" altLang="zh-CN" cap="none" dirty="0" err="1"/>
              <a:t>this.snaf</a:t>
            </a:r>
            <a:r>
              <a:rPr kumimoji="1" lang="en-US" altLang="zh-CN" cap="none" dirty="0"/>
              <a:t> = </a:t>
            </a:r>
            <a:r>
              <a:rPr kumimoji="1" lang="en-US" altLang="zh-CN" cap="none" dirty="0" err="1"/>
              <a:t>baz</a:t>
            </a:r>
            <a:r>
              <a:rPr kumimoji="1" lang="en-US" altLang="zh-CN" cap="none" dirty="0"/>
              <a:t>;  }  //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...}</a:t>
            </a:r>
          </a:p>
          <a:p>
            <a:r>
              <a:rPr kumimoji="1" lang="zh-CN" altLang="en-US" cap="none" dirty="0" smtClean="0"/>
              <a:t>外部还是可以访问到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9932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Widget {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foo </a:t>
            </a:r>
            <a:r>
              <a:rPr kumimoji="1" lang="en-US" altLang="zh-CN" cap="none" dirty="0"/>
              <a:t>(</a:t>
            </a:r>
            <a:r>
              <a:rPr kumimoji="1" lang="en-US" altLang="zh-CN" cap="none" dirty="0" err="1"/>
              <a:t>baz</a:t>
            </a:r>
            <a:r>
              <a:rPr kumimoji="1" lang="en-US" altLang="zh-CN" cap="none" dirty="0"/>
              <a:t>) {    </a:t>
            </a:r>
            <a:r>
              <a:rPr kumimoji="1" lang="en-US" altLang="zh-CN" cap="none" dirty="0" err="1"/>
              <a:t>bar.call</a:t>
            </a:r>
            <a:r>
              <a:rPr kumimoji="1" lang="en-US" altLang="zh-CN" cap="none" dirty="0"/>
              <a:t>(this, </a:t>
            </a:r>
            <a:r>
              <a:rPr kumimoji="1" lang="en-US" altLang="zh-CN" cap="none" dirty="0" err="1"/>
              <a:t>baz</a:t>
            </a:r>
            <a:r>
              <a:rPr kumimoji="1" lang="en-US" altLang="zh-CN" cap="none" dirty="0"/>
              <a:t>);  }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// ...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function </a:t>
            </a:r>
            <a:r>
              <a:rPr kumimoji="1" lang="en-US" altLang="zh-CN" cap="none" dirty="0"/>
              <a:t>bar(</a:t>
            </a:r>
            <a:r>
              <a:rPr kumimoji="1" lang="en-US" altLang="zh-CN" cap="none" dirty="0" err="1"/>
              <a:t>baz</a:t>
            </a:r>
            <a:r>
              <a:rPr kumimoji="1" lang="en-US" altLang="zh-CN" cap="none" dirty="0"/>
              <a:t>) {  return </a:t>
            </a:r>
            <a:r>
              <a:rPr kumimoji="1" lang="en-US" altLang="zh-CN" cap="none" dirty="0" err="1"/>
              <a:t>this.snaf</a:t>
            </a:r>
            <a:r>
              <a:rPr kumimoji="1" lang="en-US" altLang="zh-CN" cap="none" dirty="0"/>
              <a:t> = </a:t>
            </a:r>
            <a:r>
              <a:rPr kumimoji="1" lang="en-US" altLang="zh-CN" cap="none" dirty="0" err="1"/>
              <a:t>baz</a:t>
            </a:r>
            <a:r>
              <a:rPr kumimoji="1" lang="en-US" altLang="zh-CN" cap="none" dirty="0" smtClean="0"/>
              <a:t>;}</a:t>
            </a:r>
          </a:p>
          <a:p>
            <a:r>
              <a:rPr kumimoji="1" lang="zh-CN" altLang="en-US" cap="none" dirty="0" smtClean="0"/>
              <a:t>从</a:t>
            </a:r>
            <a:r>
              <a:rPr kumimoji="1" lang="en-US" altLang="zh-CN" cap="none" dirty="0" smtClean="0"/>
              <a:t>class</a:t>
            </a:r>
            <a:r>
              <a:rPr kumimoji="1" lang="zh-CN" altLang="en-US" cap="none" dirty="0" smtClean="0"/>
              <a:t> 移出  在类内部调用外部函数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79403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82812"/>
            <a:ext cx="10363826" cy="4308388"/>
          </a:xfrm>
        </p:spPr>
        <p:txBody>
          <a:bodyPr>
            <a:normAutofit/>
          </a:bodyPr>
          <a:lstStyle/>
          <a:p>
            <a:r>
              <a:rPr kumimoji="1" lang="en-US" altLang="zh-CN" cap="none" dirty="0" err="1" smtClean="0"/>
              <a:t>const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bar = Symbol('bar</a:t>
            </a:r>
            <a:r>
              <a:rPr kumimoji="1" lang="en-US" altLang="zh-CN" cap="none" dirty="0" smtClean="0"/>
              <a:t>');</a:t>
            </a:r>
          </a:p>
          <a:p>
            <a:r>
              <a:rPr kumimoji="1" lang="en-US" altLang="zh-CN" cap="none" dirty="0" err="1" smtClean="0"/>
              <a:t>const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 err="1"/>
              <a:t>snaf</a:t>
            </a:r>
            <a:r>
              <a:rPr kumimoji="1" lang="en-US" altLang="zh-CN" cap="none" dirty="0"/>
              <a:t> = Symbol('</a:t>
            </a:r>
            <a:r>
              <a:rPr kumimoji="1" lang="en-US" altLang="zh-CN" cap="none" dirty="0" err="1"/>
              <a:t>snaf</a:t>
            </a:r>
            <a:r>
              <a:rPr kumimoji="1" lang="en-US" altLang="zh-CN" cap="none" dirty="0" smtClean="0"/>
              <a:t>');</a:t>
            </a:r>
          </a:p>
          <a:p>
            <a:r>
              <a:rPr kumimoji="1" lang="en-US" altLang="zh-CN" cap="none" dirty="0" smtClean="0"/>
              <a:t>export </a:t>
            </a:r>
            <a:r>
              <a:rPr kumimoji="1" lang="en-US" altLang="zh-CN" cap="none" dirty="0"/>
              <a:t>default class </a:t>
            </a:r>
            <a:r>
              <a:rPr kumimoji="1" lang="en-US" altLang="zh-CN" cap="none" dirty="0" err="1"/>
              <a:t>myClass</a:t>
            </a:r>
            <a:r>
              <a:rPr kumimoji="1" lang="en-US" altLang="zh-CN" cap="none" dirty="0"/>
              <a:t>{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// </a:t>
            </a:r>
            <a:r>
              <a:rPr kumimoji="1" lang="zh-CN" altLang="en-US" cap="none" dirty="0"/>
              <a:t>公有方法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foo(</a:t>
            </a:r>
            <a:r>
              <a:rPr kumimoji="1" lang="en-US" altLang="zh-CN" cap="none" dirty="0" err="1" smtClean="0"/>
              <a:t>baz</a:t>
            </a:r>
            <a:r>
              <a:rPr kumimoji="1" lang="en-US" altLang="zh-CN" cap="none" dirty="0"/>
              <a:t>) {    this[bar](</a:t>
            </a:r>
            <a:r>
              <a:rPr kumimoji="1" lang="en-US" altLang="zh-CN" cap="none" dirty="0" err="1"/>
              <a:t>baz</a:t>
            </a:r>
            <a:r>
              <a:rPr kumimoji="1" lang="en-US" altLang="zh-CN" cap="none" dirty="0"/>
              <a:t>);  }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// </a:t>
            </a:r>
            <a:r>
              <a:rPr kumimoji="1" lang="zh-CN" altLang="en-US" cap="none" dirty="0"/>
              <a:t>私有方法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[</a:t>
            </a:r>
            <a:r>
              <a:rPr kumimoji="1" lang="en-US" altLang="zh-CN" cap="none" dirty="0"/>
              <a:t>bar](</a:t>
            </a:r>
            <a:r>
              <a:rPr kumimoji="1" lang="en-US" altLang="zh-CN" cap="none" dirty="0" err="1"/>
              <a:t>baz</a:t>
            </a:r>
            <a:r>
              <a:rPr kumimoji="1" lang="en-US" altLang="zh-CN" cap="none" dirty="0"/>
              <a:t>) {    return this[</a:t>
            </a:r>
            <a:r>
              <a:rPr kumimoji="1" lang="en-US" altLang="zh-CN" cap="none" dirty="0" err="1"/>
              <a:t>snaf</a:t>
            </a:r>
            <a:r>
              <a:rPr kumimoji="1" lang="en-US" altLang="zh-CN" cap="none" dirty="0"/>
              <a:t>] = </a:t>
            </a:r>
            <a:r>
              <a:rPr kumimoji="1" lang="en-US" altLang="zh-CN" cap="none" dirty="0" err="1"/>
              <a:t>baz</a:t>
            </a:r>
            <a:r>
              <a:rPr kumimoji="1" lang="en-US" altLang="zh-CN" cap="none" dirty="0"/>
              <a:t>;  } 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// ...};</a:t>
            </a:r>
          </a:p>
          <a:p>
            <a:r>
              <a:rPr kumimoji="1" lang="en-US" altLang="zh-CN" cap="none" dirty="0" smtClean="0"/>
              <a:t>Symbol   </a:t>
            </a:r>
            <a:r>
              <a:rPr kumimoji="1" lang="zh-CN" altLang="en-US" cap="none" dirty="0" smtClean="0"/>
              <a:t>的唯一性</a:t>
            </a:r>
            <a:endParaRPr kumimoji="1" lang="en-US" altLang="zh-CN" cap="none" dirty="0" smtClean="0"/>
          </a:p>
          <a:p>
            <a:endParaRPr kumimoji="1" lang="en-US" altLang="zh-CN" cap="none" dirty="0" smtClean="0"/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71574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this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Logger {  </a:t>
            </a:r>
            <a:endParaRPr kumimoji="1" lang="en-US" altLang="zh-CN" cap="none" dirty="0" smtClean="0"/>
          </a:p>
          <a:p>
            <a:r>
              <a:rPr kumimoji="1" lang="en-US" altLang="zh-CN" cap="none" dirty="0"/>
              <a:t>c</a:t>
            </a:r>
            <a:r>
              <a:rPr kumimoji="1" lang="en-US" altLang="zh-CN" cap="none" dirty="0" smtClean="0"/>
              <a:t>onstructor() {</a:t>
            </a:r>
          </a:p>
          <a:p>
            <a:pPr lvl="1"/>
            <a:r>
              <a:rPr kumimoji="1" lang="en-US" altLang="zh-CN" cap="none" dirty="0" err="1"/>
              <a:t>this.printName</a:t>
            </a:r>
            <a:r>
              <a:rPr kumimoji="1" lang="en-US" altLang="zh-CN" cap="none" dirty="0"/>
              <a:t> = </a:t>
            </a:r>
            <a:r>
              <a:rPr kumimoji="1" lang="en-US" altLang="zh-CN" cap="none" dirty="0" err="1"/>
              <a:t>this.printName.bind</a:t>
            </a:r>
            <a:r>
              <a:rPr kumimoji="1" lang="en-US" altLang="zh-CN" cap="none" dirty="0"/>
              <a:t>(this);</a:t>
            </a:r>
            <a:br>
              <a:rPr kumimoji="1" lang="en-US" altLang="zh-CN" cap="none" dirty="0"/>
            </a:br>
            <a:r>
              <a:rPr kumimoji="1" lang="en-US" altLang="zh-CN" cap="none" dirty="0"/>
              <a:t>}</a:t>
            </a:r>
            <a:endParaRPr kumimoji="1" lang="en-US" altLang="zh-CN" cap="none" dirty="0" smtClean="0"/>
          </a:p>
          <a:p>
            <a:r>
              <a:rPr kumimoji="1" lang="en-US" altLang="zh-CN" cap="none" dirty="0" err="1" smtClean="0"/>
              <a:t>printName</a:t>
            </a:r>
            <a:r>
              <a:rPr kumimoji="1" lang="en-US" altLang="zh-CN" cap="none" dirty="0" smtClean="0"/>
              <a:t>(name </a:t>
            </a:r>
            <a:r>
              <a:rPr kumimoji="1" lang="en-US" altLang="zh-CN" cap="none" dirty="0"/>
              <a:t>= 'there') {    </a:t>
            </a:r>
            <a:r>
              <a:rPr kumimoji="1" lang="en-US" altLang="zh-CN" cap="none" dirty="0" err="1"/>
              <a:t>this.print</a:t>
            </a:r>
            <a:r>
              <a:rPr kumimoji="1" lang="en-US" altLang="zh-CN" cap="none" dirty="0"/>
              <a:t>(`Hello ${name}`);  } 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print(text</a:t>
            </a:r>
            <a:r>
              <a:rPr kumimoji="1" lang="en-US" altLang="zh-CN" cap="none" dirty="0"/>
              <a:t>) {    </a:t>
            </a:r>
            <a:r>
              <a:rPr kumimoji="1" lang="en-US" altLang="zh-CN" cap="none" dirty="0" err="1"/>
              <a:t>console.log</a:t>
            </a:r>
            <a:r>
              <a:rPr kumimoji="1" lang="en-US" altLang="zh-CN" cap="none" dirty="0"/>
              <a:t>(text);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err="1" smtClean="0"/>
              <a:t>printName</a:t>
            </a:r>
            <a:r>
              <a:rPr kumimoji="1" lang="en-US" altLang="zh-CN" cap="none" dirty="0" smtClean="0"/>
              <a:t>(); </a:t>
            </a:r>
            <a:r>
              <a:rPr kumimoji="1" lang="en-US" altLang="zh-CN" cap="none" dirty="0"/>
              <a:t>// </a:t>
            </a:r>
            <a:r>
              <a:rPr kumimoji="1" lang="en-US" altLang="zh-CN" cap="none" dirty="0" err="1"/>
              <a:t>TypeError</a:t>
            </a:r>
            <a:r>
              <a:rPr kumimoji="1" lang="en-US" altLang="zh-CN" cap="none" dirty="0"/>
              <a:t>: Cannot read property 'print' of undefined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14624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 err="1"/>
              <a:t>ColorPoint</a:t>
            </a:r>
            <a:r>
              <a:rPr kumimoji="1" lang="en-US" altLang="zh-CN" cap="none" dirty="0"/>
              <a:t> extends Point {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constructor(x</a:t>
            </a:r>
            <a:r>
              <a:rPr kumimoji="1" lang="en-US" altLang="zh-CN" cap="none" dirty="0"/>
              <a:t>, y, color) {  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super(x</a:t>
            </a:r>
            <a:r>
              <a:rPr kumimoji="1" lang="en-US" altLang="zh-CN" cap="none" dirty="0"/>
              <a:t>, y);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// </a:t>
            </a:r>
            <a:r>
              <a:rPr kumimoji="1" lang="zh-CN" altLang="en-US" cap="none" dirty="0"/>
              <a:t>调用父类的</a:t>
            </a:r>
            <a:r>
              <a:rPr kumimoji="1" lang="en-US" altLang="zh-CN" cap="none" dirty="0"/>
              <a:t>constructor(x, y)  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err="1" smtClean="0"/>
              <a:t>this.color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= color;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} </a:t>
            </a:r>
          </a:p>
          <a:p>
            <a:pPr lvl="1"/>
            <a:r>
              <a:rPr kumimoji="1" lang="en-US" altLang="zh-CN" cap="none" dirty="0" smtClean="0"/>
              <a:t> </a:t>
            </a:r>
            <a:r>
              <a:rPr kumimoji="1" lang="en-US" altLang="zh-CN" cap="none" dirty="0" err="1"/>
              <a:t>toString</a:t>
            </a:r>
            <a:r>
              <a:rPr kumimoji="1" lang="en-US" altLang="zh-CN" cap="none" dirty="0"/>
              <a:t>() {    return </a:t>
            </a:r>
            <a:r>
              <a:rPr kumimoji="1" lang="en-US" altLang="zh-CN" cap="none" dirty="0" err="1"/>
              <a:t>this.color</a:t>
            </a:r>
            <a:r>
              <a:rPr kumimoji="1" lang="en-US" altLang="zh-CN" cap="none" dirty="0"/>
              <a:t> + ' ' + </a:t>
            </a:r>
            <a:r>
              <a:rPr kumimoji="1" lang="en-US" altLang="zh-CN" cap="none" dirty="0" err="1"/>
              <a:t>super.toString</a:t>
            </a:r>
            <a:r>
              <a:rPr kumimoji="1" lang="en-US" altLang="zh-CN" cap="none" dirty="0"/>
              <a:t>();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// </a:t>
            </a:r>
            <a:r>
              <a:rPr kumimoji="1" lang="zh-CN" altLang="en-US" cap="none" dirty="0"/>
              <a:t>调用父类的</a:t>
            </a:r>
            <a:r>
              <a:rPr kumimoji="1" lang="en-US" altLang="zh-CN" cap="none" dirty="0" err="1"/>
              <a:t>toString</a:t>
            </a:r>
            <a:r>
              <a:rPr kumimoji="1" lang="en-US" altLang="zh-CN" cap="none" dirty="0"/>
              <a:t>()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lang="zh-CN" altLang="en-US" dirty="0"/>
              <a:t>子类必须</a:t>
            </a:r>
            <a:r>
              <a:rPr lang="zh-CN" altLang="en-US" dirty="0" smtClean="0"/>
              <a:t>在</a:t>
            </a:r>
            <a:r>
              <a:rPr kumimoji="1" lang="en-US" altLang="zh-CN" cap="none" dirty="0"/>
              <a:t>constructor</a:t>
            </a:r>
            <a:r>
              <a:rPr kumimoji="1" lang="en-US" altLang="zh-CN" cap="none" dirty="0" smtClean="0"/>
              <a:t>()</a:t>
            </a:r>
            <a:r>
              <a:rPr lang="zh-CN" altLang="en-US" dirty="0" smtClean="0"/>
              <a:t>方法</a:t>
            </a:r>
            <a:r>
              <a:rPr lang="zh-CN" altLang="en-US" dirty="0"/>
              <a:t>中</a:t>
            </a:r>
            <a:r>
              <a:rPr lang="zh-CN" altLang="en-US" dirty="0" smtClean="0"/>
              <a:t>调用</a:t>
            </a:r>
            <a:r>
              <a:rPr kumimoji="1" lang="en-US" altLang="zh-CN" cap="none" dirty="0"/>
              <a:t>super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且在使用</a:t>
            </a:r>
            <a:r>
              <a:rPr kumimoji="1" lang="en-US" altLang="zh-CN" cap="none" dirty="0"/>
              <a:t>this</a:t>
            </a:r>
            <a:r>
              <a:rPr lang="zh-CN" altLang="en-US" dirty="0" smtClean="0"/>
              <a:t>之前</a:t>
            </a:r>
            <a:r>
              <a:rPr lang="en-US" altLang="zh-CN" dirty="0" smtClean="0"/>
              <a:t>)     </a:t>
            </a:r>
            <a:r>
              <a:rPr lang="zh-CN" altLang="en-US" dirty="0" smtClean="0"/>
              <a:t>继承</a:t>
            </a:r>
            <a:r>
              <a:rPr lang="zh-CN" altLang="en-US" dirty="0"/>
              <a:t>父类</a:t>
            </a:r>
            <a:r>
              <a:rPr lang="zh-CN" altLang="en-US" dirty="0" smtClean="0"/>
              <a:t>的</a:t>
            </a:r>
            <a:r>
              <a:rPr kumimoji="1" lang="en-US" altLang="zh-CN" cap="none" dirty="0"/>
              <a:t>this</a:t>
            </a:r>
            <a:endParaRPr lang="en-US" altLang="zh-CN" dirty="0" smtClean="0"/>
          </a:p>
          <a:p>
            <a:r>
              <a:rPr kumimoji="1" lang="zh-CN" altLang="en-US" cap="none" dirty="0" smtClean="0"/>
              <a:t>子类对象实例 同为  父类的实例    </a:t>
            </a:r>
            <a:r>
              <a:rPr kumimoji="1" lang="en-US" altLang="zh-CN" cap="none" dirty="0" err="1" smtClean="0"/>
              <a:t>instanceof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13897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149" y="297241"/>
            <a:ext cx="10364451" cy="137092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类</a:t>
            </a:r>
            <a:r>
              <a:rPr lang="zh-CN" altLang="en-US" b="1" dirty="0" smtClean="0"/>
              <a:t>的</a:t>
            </a:r>
            <a:r>
              <a:rPr lang="en-US" altLang="zh-CN" b="1" cap="none" dirty="0" smtClean="0"/>
              <a:t>prototype</a:t>
            </a:r>
            <a:r>
              <a:rPr lang="zh-CN" altLang="en-US" b="1" dirty="0" smtClean="0"/>
              <a:t>属性</a:t>
            </a:r>
            <a:r>
              <a:rPr lang="zh-CN" altLang="en-US" b="1" dirty="0"/>
              <a:t>和</a:t>
            </a:r>
            <a:r>
              <a:rPr lang="en-US" altLang="zh-CN" b="1" dirty="0" smtClean="0"/>
              <a:t>__</a:t>
            </a:r>
            <a:r>
              <a:rPr lang="en-US" altLang="zh-CN" b="1" cap="none" dirty="0" smtClean="0"/>
              <a:t>proto</a:t>
            </a:r>
            <a:r>
              <a:rPr lang="en-US" altLang="zh-CN" b="1" dirty="0" smtClean="0"/>
              <a:t>__</a:t>
            </a:r>
            <a:r>
              <a:rPr lang="zh-CN" altLang="en-US" b="1" dirty="0"/>
              <a:t>属性</a:t>
            </a:r>
            <a:br>
              <a:rPr lang="zh-CN" altLang="en-US" b="1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A </a:t>
            </a:r>
            <a:r>
              <a:rPr kumimoji="1" lang="en-US" altLang="zh-CN" cap="none" dirty="0" smtClean="0"/>
              <a:t>{}</a:t>
            </a:r>
          </a:p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B extends A </a:t>
            </a:r>
            <a:r>
              <a:rPr kumimoji="1" lang="en-US" altLang="zh-CN" cap="none" dirty="0" smtClean="0"/>
              <a:t>{}</a:t>
            </a:r>
          </a:p>
          <a:p>
            <a:r>
              <a:rPr kumimoji="1" lang="en-US" altLang="zh-CN" cap="none" dirty="0" err="1" smtClean="0"/>
              <a:t>B</a:t>
            </a:r>
            <a:r>
              <a:rPr kumimoji="1" lang="en-US" altLang="zh-CN" cap="none" dirty="0" err="1"/>
              <a:t>.__proto</a:t>
            </a:r>
            <a:r>
              <a:rPr kumimoji="1" lang="en-US" altLang="zh-CN" cap="none" dirty="0"/>
              <a:t>__ === A // </a:t>
            </a:r>
            <a:r>
              <a:rPr kumimoji="1" lang="en-US" altLang="zh-CN" cap="none" dirty="0" smtClean="0"/>
              <a:t>true</a:t>
            </a:r>
          </a:p>
          <a:p>
            <a:r>
              <a:rPr kumimoji="1" lang="en-US" altLang="zh-CN" cap="none" dirty="0" err="1" smtClean="0"/>
              <a:t>B.prototype</a:t>
            </a:r>
            <a:r>
              <a:rPr kumimoji="1" lang="en-US" altLang="zh-CN" cap="none" dirty="0" err="1"/>
              <a:t>.__proto</a:t>
            </a:r>
            <a:r>
              <a:rPr kumimoji="1" lang="en-US" altLang="zh-CN" cap="none" dirty="0" smtClean="0"/>
              <a:t>__</a:t>
            </a:r>
            <a:r>
              <a:rPr kumimoji="1" lang="en-US" altLang="zh-CN" cap="none" dirty="0"/>
              <a:t> === </a:t>
            </a:r>
            <a:r>
              <a:rPr kumimoji="1" lang="en-US" altLang="zh-CN" cap="none" dirty="0" err="1"/>
              <a:t>A.prototype</a:t>
            </a:r>
            <a:r>
              <a:rPr kumimoji="1" lang="en-US" altLang="zh-CN" cap="none" dirty="0"/>
              <a:t> // </a:t>
            </a:r>
            <a:r>
              <a:rPr kumimoji="1" lang="en-US" altLang="zh-CN" cap="none" dirty="0" smtClean="0"/>
              <a:t>true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）子类的</a:t>
            </a:r>
            <a:r>
              <a:rPr lang="en-US" altLang="zh-CN" dirty="0" smtClean="0"/>
              <a:t>__</a:t>
            </a:r>
            <a:r>
              <a:rPr lang="en-US" altLang="zh-CN" cap="none" dirty="0" smtClean="0"/>
              <a:t>proto</a:t>
            </a:r>
            <a:r>
              <a:rPr lang="en-US" altLang="zh-CN" dirty="0" smtClean="0"/>
              <a:t>__</a:t>
            </a:r>
            <a:r>
              <a:rPr lang="zh-CN" altLang="en-US" dirty="0"/>
              <a:t>属性，表示构造函数的继承，总是指向父类。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 smtClean="0"/>
              <a:t>子类</a:t>
            </a:r>
            <a:r>
              <a:rPr lang="en-US" altLang="zh-CN" cap="none" dirty="0" smtClean="0"/>
              <a:t>prototype</a:t>
            </a:r>
            <a:r>
              <a:rPr lang="zh-CN" altLang="en-US" dirty="0" smtClean="0"/>
              <a:t>属性</a:t>
            </a:r>
            <a:r>
              <a:rPr lang="zh-CN" altLang="en-US" dirty="0"/>
              <a:t>的</a:t>
            </a:r>
            <a:r>
              <a:rPr lang="en-US" altLang="zh-CN" dirty="0" smtClean="0"/>
              <a:t>__</a:t>
            </a:r>
            <a:r>
              <a:rPr lang="en-US" altLang="zh-CN" cap="none" dirty="0" smtClean="0"/>
              <a:t>proto</a:t>
            </a:r>
            <a:r>
              <a:rPr lang="en-US" altLang="zh-CN" dirty="0" smtClean="0"/>
              <a:t>__</a:t>
            </a:r>
            <a:r>
              <a:rPr lang="zh-CN" altLang="en-US" dirty="0"/>
              <a:t>属性，表示方法的继承，总是指向父类</a:t>
            </a:r>
            <a:r>
              <a:rPr lang="zh-CN" altLang="en-US" dirty="0" smtClean="0"/>
              <a:t>的</a:t>
            </a:r>
            <a:r>
              <a:rPr lang="en-US" altLang="zh-CN" cap="none" dirty="0" smtClean="0"/>
              <a:t>prototype</a:t>
            </a:r>
            <a:r>
              <a:rPr lang="zh-CN" altLang="en-US" dirty="0" smtClean="0"/>
              <a:t>属性。</a:t>
            </a:r>
          </a:p>
        </p:txBody>
      </p:sp>
    </p:spTree>
    <p:extLst>
      <p:ext uri="{BB962C8B-B14F-4D97-AF65-F5344CB8AC3E}">
        <p14:creationId xmlns:p14="http://schemas.microsoft.com/office/powerpoint/2010/main" val="110887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22174"/>
            <a:ext cx="10363826" cy="4469026"/>
          </a:xfrm>
        </p:spPr>
        <p:txBody>
          <a:bodyPr/>
          <a:lstStyle/>
          <a:p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// B</a:t>
            </a:r>
            <a:r>
              <a:rPr kumimoji="1" lang="zh-CN" altLang="en-US" cap="none" dirty="0"/>
              <a:t>的实例继承</a:t>
            </a:r>
            <a:r>
              <a:rPr kumimoji="1" lang="en-US" altLang="zh-CN" cap="none" dirty="0"/>
              <a:t>A</a:t>
            </a:r>
            <a:r>
              <a:rPr kumimoji="1" lang="zh-CN" altLang="en-US" cap="none" dirty="0"/>
              <a:t>的</a:t>
            </a:r>
            <a:r>
              <a:rPr kumimoji="1" lang="zh-CN" altLang="en-US" cap="none" dirty="0" smtClean="0"/>
              <a:t>实例</a:t>
            </a:r>
            <a:endParaRPr kumimoji="1" lang="en-US" altLang="zh-CN" cap="none" dirty="0" smtClean="0"/>
          </a:p>
          <a:p>
            <a:r>
              <a:rPr kumimoji="1" lang="en-US" altLang="zh-CN" cap="none" dirty="0" err="1" smtClean="0"/>
              <a:t>Object.setPrototypeOf</a:t>
            </a:r>
            <a:r>
              <a:rPr kumimoji="1" lang="en-US" altLang="zh-CN" cap="none" dirty="0" smtClean="0"/>
              <a:t>(</a:t>
            </a:r>
            <a:r>
              <a:rPr kumimoji="1" lang="en-US" altLang="zh-CN" cap="none" dirty="0" err="1" smtClean="0"/>
              <a:t>B.prototype</a:t>
            </a:r>
            <a:r>
              <a:rPr kumimoji="1" lang="en-US" altLang="zh-CN" cap="none" dirty="0"/>
              <a:t>, </a:t>
            </a:r>
            <a:r>
              <a:rPr kumimoji="1" lang="en-US" altLang="zh-CN" cap="none" dirty="0" err="1"/>
              <a:t>A.prototype</a:t>
            </a:r>
            <a:r>
              <a:rPr kumimoji="1" lang="en-US" altLang="zh-CN" cap="none" dirty="0" smtClean="0"/>
              <a:t>);</a:t>
            </a:r>
          </a:p>
          <a:p>
            <a:r>
              <a:rPr kumimoji="1" lang="en-US" altLang="zh-CN" cap="none" dirty="0" err="1" smtClean="0"/>
              <a:t>const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b = new B</a:t>
            </a:r>
            <a:r>
              <a:rPr kumimoji="1" lang="en-US" altLang="zh-CN" cap="none" dirty="0" smtClean="0"/>
              <a:t>();//</a:t>
            </a:r>
          </a:p>
          <a:p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B</a:t>
            </a:r>
            <a:r>
              <a:rPr kumimoji="1" lang="zh-CN" altLang="en-US" cap="none" dirty="0"/>
              <a:t>的实例继承</a:t>
            </a:r>
            <a:r>
              <a:rPr kumimoji="1" lang="en-US" altLang="zh-CN" cap="none" dirty="0"/>
              <a:t>A</a:t>
            </a:r>
            <a:r>
              <a:rPr kumimoji="1" lang="zh-CN" altLang="en-US" cap="none" dirty="0"/>
              <a:t>的静态</a:t>
            </a:r>
            <a:r>
              <a:rPr kumimoji="1" lang="zh-CN" altLang="en-US" cap="none" dirty="0" smtClean="0"/>
              <a:t>属性</a:t>
            </a:r>
            <a:endParaRPr kumimoji="1" lang="en-US" altLang="zh-CN" cap="none" dirty="0" smtClean="0"/>
          </a:p>
          <a:p>
            <a:r>
              <a:rPr kumimoji="1" lang="en-US" altLang="zh-CN" cap="none" dirty="0" err="1" smtClean="0"/>
              <a:t>Object.setPrototypeOf</a:t>
            </a:r>
            <a:r>
              <a:rPr kumimoji="1" lang="en-US" altLang="zh-CN" cap="none" dirty="0" smtClean="0"/>
              <a:t>(B</a:t>
            </a:r>
            <a:r>
              <a:rPr kumimoji="1" lang="en-US" altLang="zh-CN" cap="none" dirty="0"/>
              <a:t>, A</a:t>
            </a:r>
            <a:r>
              <a:rPr kumimoji="1" lang="en-US" altLang="zh-CN" cap="none" dirty="0" smtClean="0"/>
              <a:t>);</a:t>
            </a:r>
          </a:p>
          <a:p>
            <a:r>
              <a:rPr kumimoji="1" lang="en-US" altLang="zh-CN" cap="none" dirty="0" err="1" smtClean="0"/>
              <a:t>const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b = new B</a:t>
            </a:r>
            <a:r>
              <a:rPr kumimoji="1" lang="en-US" altLang="zh-CN" cap="none" dirty="0" smtClean="0"/>
              <a:t>();</a:t>
            </a:r>
          </a:p>
          <a:p>
            <a:r>
              <a:rPr kumimoji="1" lang="en-US" altLang="zh-CN" cap="none" dirty="0" err="1" smtClean="0"/>
              <a:t>Object.setPrototypeOf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= function (</a:t>
            </a:r>
            <a:r>
              <a:rPr kumimoji="1" lang="en-US" altLang="zh-CN" cap="none" dirty="0" err="1"/>
              <a:t>obj</a:t>
            </a:r>
            <a:r>
              <a:rPr kumimoji="1" lang="en-US" altLang="zh-CN" cap="none" dirty="0"/>
              <a:t>, proto) {  </a:t>
            </a:r>
            <a:r>
              <a:rPr kumimoji="1" lang="en-US" altLang="zh-CN" cap="none" dirty="0" err="1"/>
              <a:t>obj</a:t>
            </a:r>
            <a:r>
              <a:rPr kumimoji="1" lang="en-US" altLang="zh-CN" cap="none" dirty="0"/>
              <a:t>.__proto__ = proto;  return </a:t>
            </a:r>
            <a:r>
              <a:rPr kumimoji="1" lang="en-US" altLang="zh-CN" cap="none" dirty="0" err="1"/>
              <a:t>obj</a:t>
            </a:r>
            <a:r>
              <a:rPr kumimoji="1" lang="en-US" altLang="zh-CN" cap="none" dirty="0" smtClean="0"/>
              <a:t>;}</a:t>
            </a:r>
          </a:p>
          <a:p>
            <a:r>
              <a:rPr kumimoji="1" lang="en-US" altLang="zh-CN" cap="none" dirty="0" err="1"/>
              <a:t>Object.getPrototypeOf</a:t>
            </a:r>
            <a:r>
              <a:rPr kumimoji="1" lang="en-US" altLang="zh-CN" cap="none" dirty="0"/>
              <a:t>(</a:t>
            </a:r>
            <a:r>
              <a:rPr kumimoji="1" lang="en-US" altLang="zh-CN" cap="none" dirty="0" err="1"/>
              <a:t>ColorPoint</a:t>
            </a:r>
            <a:r>
              <a:rPr kumimoji="1" lang="en-US" altLang="zh-CN" cap="none" dirty="0"/>
              <a:t>) === </a:t>
            </a:r>
            <a:r>
              <a:rPr kumimoji="1" lang="en-US" altLang="zh-CN" cap="none" dirty="0" smtClean="0"/>
              <a:t>Point   </a:t>
            </a:r>
            <a:r>
              <a:rPr kumimoji="1" lang="zh-CN" altLang="en-US" cap="none" dirty="0" smtClean="0"/>
              <a:t>子类获取父类的方法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075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构造函数创建对象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28422" y="2214694"/>
            <a:ext cx="10363826" cy="342410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/>
              <a:t>function </a:t>
            </a:r>
            <a:r>
              <a:rPr kumimoji="1" lang="en-US" altLang="zh-CN" cap="none" dirty="0" smtClean="0"/>
              <a:t>Point(x</a:t>
            </a:r>
            <a:r>
              <a:rPr kumimoji="1" lang="en-US" altLang="zh-CN" cap="none" dirty="0"/>
              <a:t>, y) {  </a:t>
            </a:r>
            <a:endParaRPr kumimoji="1" lang="en-US" altLang="zh-CN" cap="none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/>
              <a:t> </a:t>
            </a:r>
            <a:r>
              <a:rPr kumimoji="1" lang="en-US" altLang="zh-CN" cap="none" dirty="0" smtClean="0"/>
              <a:t>    </a:t>
            </a:r>
            <a:r>
              <a:rPr kumimoji="1" lang="en-US" altLang="zh-CN" cap="none" dirty="0" err="1" smtClean="0"/>
              <a:t>this.x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= x; </a:t>
            </a:r>
            <a:endParaRPr kumimoji="1" lang="en-US" altLang="zh-CN" cap="none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     </a:t>
            </a:r>
            <a:r>
              <a:rPr kumimoji="1" lang="en-US" altLang="zh-CN" cap="none" dirty="0" err="1"/>
              <a:t>this.y</a:t>
            </a:r>
            <a:r>
              <a:rPr kumimoji="1" lang="en-US" altLang="zh-CN" cap="none" dirty="0"/>
              <a:t> </a:t>
            </a:r>
            <a:r>
              <a:rPr kumimoji="1" lang="en-US" altLang="zh-CN" cap="none" dirty="0" smtClean="0"/>
              <a:t>= </a:t>
            </a:r>
            <a:r>
              <a:rPr kumimoji="1" lang="en-US" altLang="zh-CN" cap="none" dirty="0"/>
              <a:t>y</a:t>
            </a:r>
            <a:r>
              <a:rPr kumimoji="1" lang="en-US" altLang="zh-CN" cap="none" dirty="0" smtClean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/>
              <a:t> </a:t>
            </a:r>
            <a:r>
              <a:rPr kumimoji="1" lang="en-US" altLang="zh-CN" cap="none" dirty="0" smtClean="0"/>
              <a:t>    // </a:t>
            </a:r>
            <a:r>
              <a:rPr kumimoji="1" lang="en-US" altLang="zh-CN" cap="none" dirty="0" err="1" smtClean="0"/>
              <a:t>this.toString</a:t>
            </a:r>
            <a:r>
              <a:rPr kumimoji="1" lang="en-US" altLang="zh-CN" cap="none" dirty="0" smtClean="0"/>
              <a:t> = function () {  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err="1" smtClean="0"/>
              <a:t>Point.prototype.toString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= function () {  </a:t>
            </a:r>
            <a:endParaRPr kumimoji="1" lang="en-US" altLang="zh-CN" cap="none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     return </a:t>
            </a:r>
            <a:r>
              <a:rPr kumimoji="1" lang="en-US" altLang="zh-CN" cap="none" dirty="0"/>
              <a:t>'(' + </a:t>
            </a:r>
            <a:r>
              <a:rPr kumimoji="1" lang="en-US" altLang="zh-CN" cap="none" dirty="0" err="1"/>
              <a:t>this.x</a:t>
            </a:r>
            <a:r>
              <a:rPr kumimoji="1" lang="en-US" altLang="zh-CN" cap="none" dirty="0"/>
              <a:t> + ', ' + </a:t>
            </a:r>
            <a:r>
              <a:rPr kumimoji="1" lang="en-US" altLang="zh-CN" cap="none" dirty="0" err="1"/>
              <a:t>this.y</a:t>
            </a:r>
            <a:r>
              <a:rPr kumimoji="1" lang="en-US" altLang="zh-CN" cap="none" dirty="0"/>
              <a:t> + </a:t>
            </a:r>
            <a:r>
              <a:rPr kumimoji="1" lang="en-US" altLang="zh-CN" cap="none" dirty="0" smtClean="0"/>
              <a:t>')';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err="1" smtClean="0"/>
              <a:t>var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p = new </a:t>
            </a:r>
            <a:r>
              <a:rPr kumimoji="1" lang="en-US" altLang="zh-CN" cap="none" dirty="0" smtClean="0"/>
              <a:t>Point(1</a:t>
            </a:r>
            <a:r>
              <a:rPr kumimoji="1" lang="en-US" altLang="zh-CN" cap="none" dirty="0"/>
              <a:t>, 2</a:t>
            </a:r>
            <a:r>
              <a:rPr kumimoji="1" lang="en-US" altLang="zh-CN" cap="none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cap="none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cap="none" dirty="0" smtClean="0"/>
              <a:t>可枚举</a:t>
            </a:r>
            <a:endParaRPr kumimoji="1" lang="en-US" altLang="zh-CN" cap="none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err="1"/>
              <a:t>Object.keys</a:t>
            </a:r>
            <a:r>
              <a:rPr kumimoji="1" lang="en-US" altLang="zh-CN" cap="none" dirty="0"/>
              <a:t>(</a:t>
            </a:r>
            <a:r>
              <a:rPr kumimoji="1" lang="en-US" altLang="zh-CN" cap="none" dirty="0" err="1"/>
              <a:t>Point.prototype</a:t>
            </a:r>
            <a:r>
              <a:rPr kumimoji="1" lang="en-US" altLang="zh-CN" cap="none" dirty="0"/>
              <a:t>) // </a:t>
            </a:r>
            <a:r>
              <a:rPr kumimoji="1" lang="en-US" altLang="zh-CN" cap="none" dirty="0" smtClean="0"/>
              <a:t>[”</a:t>
            </a:r>
            <a:r>
              <a:rPr kumimoji="1" lang="en-US" altLang="zh-CN" cap="none" dirty="0" err="1" smtClean="0"/>
              <a:t>toString</a:t>
            </a:r>
            <a:r>
              <a:rPr kumimoji="1" lang="en-US" altLang="zh-CN" cap="none" dirty="0" smtClean="0"/>
              <a:t>”] </a:t>
            </a:r>
            <a:endParaRPr kumimoji="1" lang="en-US" altLang="zh-CN" cap="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err="1" smtClean="0"/>
              <a:t>Object.getOwnPropertyNames</a:t>
            </a:r>
            <a:r>
              <a:rPr kumimoji="1" lang="en-US" altLang="zh-CN" cap="none" dirty="0" smtClean="0"/>
              <a:t>(</a:t>
            </a:r>
            <a:r>
              <a:rPr kumimoji="1" lang="en-US" altLang="zh-CN" cap="none" dirty="0" err="1" smtClean="0"/>
              <a:t>Point.prototype</a:t>
            </a:r>
            <a:r>
              <a:rPr kumimoji="1" lang="en-US" altLang="zh-CN" cap="none" dirty="0" smtClean="0"/>
              <a:t>) </a:t>
            </a:r>
            <a:r>
              <a:rPr kumimoji="1" lang="en-US" altLang="zh-CN" cap="none" dirty="0"/>
              <a:t>// ["constructor","</a:t>
            </a:r>
            <a:r>
              <a:rPr kumimoji="1" lang="en-US" altLang="zh-CN" cap="none" dirty="0" err="1"/>
              <a:t>toString</a:t>
            </a:r>
            <a:r>
              <a:rPr kumimoji="1" lang="en-US" altLang="zh-CN" cap="none" dirty="0"/>
              <a:t>"]</a:t>
            </a:r>
            <a:endParaRPr kumimoji="1" lang="zh-CN" altLang="en-US" cap="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cap="none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860536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super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A </a:t>
            </a:r>
            <a:r>
              <a:rPr kumimoji="1" lang="en-US" altLang="zh-CN" cap="none" dirty="0" smtClean="0"/>
              <a:t>{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cap="none" dirty="0"/>
              <a:t>p() {    return 2;  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B extends A {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constructor</a:t>
            </a:r>
            <a:r>
              <a:rPr kumimoji="1" lang="en-US" altLang="zh-CN" cap="none" dirty="0"/>
              <a:t>() {    super();  </a:t>
            </a:r>
            <a:r>
              <a:rPr kumimoji="1" lang="en-US" altLang="zh-CN" cap="none" dirty="0" smtClean="0"/>
              <a:t>}</a:t>
            </a:r>
          </a:p>
          <a:p>
            <a:pPr lvl="1"/>
            <a:r>
              <a:rPr kumimoji="1" lang="en-US" altLang="zh-CN" cap="none" dirty="0" err="1" smtClean="0"/>
              <a:t>console.log</a:t>
            </a:r>
            <a:r>
              <a:rPr kumimoji="1" lang="en-US" altLang="zh-CN" cap="none" dirty="0" smtClean="0"/>
              <a:t>(</a:t>
            </a:r>
            <a:r>
              <a:rPr kumimoji="1" lang="en-US" altLang="zh-CN" cap="none" dirty="0" err="1" smtClean="0"/>
              <a:t>super.p</a:t>
            </a:r>
            <a:r>
              <a:rPr kumimoji="1" lang="en-US" altLang="zh-CN" cap="none" dirty="0" smtClean="0"/>
              <a:t>())</a:t>
            </a:r>
          </a:p>
          <a:p>
            <a:r>
              <a:rPr kumimoji="1" lang="en-US" altLang="zh-CN" cap="none" dirty="0" smtClean="0"/>
              <a:t>}</a:t>
            </a:r>
            <a:endParaRPr kumimoji="1" lang="en-US" altLang="zh-CN" cap="none" dirty="0"/>
          </a:p>
          <a:p>
            <a:r>
              <a:rPr kumimoji="1" lang="en-US" altLang="zh-CN" cap="none" dirty="0"/>
              <a:t>super</a:t>
            </a:r>
            <a:r>
              <a:rPr kumimoji="1" lang="en-US" altLang="zh-CN" cap="none" dirty="0" smtClean="0"/>
              <a:t>()    // </a:t>
            </a:r>
            <a:r>
              <a:rPr kumimoji="1" lang="en-US" altLang="zh-CN" cap="none" dirty="0" err="1"/>
              <a:t>A.prototype.constructor.call</a:t>
            </a:r>
            <a:r>
              <a:rPr kumimoji="1" lang="en-US" altLang="zh-CN" cap="none" dirty="0"/>
              <a:t>(this</a:t>
            </a:r>
            <a:r>
              <a:rPr kumimoji="1" lang="en-US" altLang="zh-CN" cap="none" dirty="0" smtClean="0"/>
              <a:t>)</a:t>
            </a:r>
          </a:p>
          <a:p>
            <a:r>
              <a:rPr kumimoji="1" lang="en-US" altLang="zh-CN" cap="none" dirty="0" err="1"/>
              <a:t>s</a:t>
            </a:r>
            <a:r>
              <a:rPr kumimoji="1" lang="en-US" altLang="zh-CN" cap="none" dirty="0" err="1" smtClean="0"/>
              <a:t>uper.p</a:t>
            </a:r>
            <a:r>
              <a:rPr kumimoji="1" lang="en-US" altLang="zh-CN" cap="none" dirty="0" smtClean="0"/>
              <a:t>(); //</a:t>
            </a:r>
            <a:r>
              <a:rPr kumimoji="1" lang="en-US" altLang="zh-CN" cap="none" dirty="0" err="1" smtClean="0"/>
              <a:t>A.prototype.p</a:t>
            </a:r>
            <a:r>
              <a:rPr kumimoji="1" lang="en-US" altLang="zh-CN" cap="none" dirty="0" smtClean="0"/>
              <a:t>();  </a:t>
            </a:r>
            <a:r>
              <a:rPr kumimoji="1" lang="zh-CN" altLang="en-US" cap="none" dirty="0" smtClean="0"/>
              <a:t>指向</a:t>
            </a:r>
            <a:r>
              <a:rPr kumimoji="1" lang="en-US" altLang="zh-CN" cap="none" dirty="0" err="1" smtClean="0"/>
              <a:t>A.prototype</a:t>
            </a:r>
            <a:endParaRPr kumimoji="1" lang="en-US" altLang="zh-CN" cap="none" dirty="0" smtClean="0"/>
          </a:p>
          <a:p>
            <a:r>
              <a:rPr kumimoji="1" lang="en-US" altLang="zh-CN" cap="none" dirty="0"/>
              <a:t>s</a:t>
            </a:r>
            <a:r>
              <a:rPr kumimoji="1" lang="en-US" altLang="zh-CN" cap="none" dirty="0" smtClean="0"/>
              <a:t>uper </a:t>
            </a:r>
            <a:r>
              <a:rPr kumimoji="1" lang="zh-CN" altLang="en-US" cap="none" dirty="0" smtClean="0"/>
              <a:t>能取到父类原型上的属性</a:t>
            </a:r>
            <a:endParaRPr kumimoji="1" lang="en-US" altLang="zh-CN" cap="none" dirty="0" smtClean="0"/>
          </a:p>
        </p:txBody>
      </p:sp>
    </p:spTree>
    <p:extLst>
      <p:ext uri="{BB962C8B-B14F-4D97-AF65-F5344CB8AC3E}">
        <p14:creationId xmlns:p14="http://schemas.microsoft.com/office/powerpoint/2010/main" val="80272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super</a:t>
            </a:r>
            <a:r>
              <a:rPr lang="zh-CN" altLang="en-US" dirty="0" smtClean="0"/>
              <a:t>会</a:t>
            </a:r>
            <a:r>
              <a:rPr lang="zh-CN" altLang="en-US" dirty="0"/>
              <a:t>绑定子类</a:t>
            </a:r>
            <a:r>
              <a:rPr lang="zh-CN" altLang="en-US" dirty="0" smtClean="0"/>
              <a:t>的</a:t>
            </a:r>
            <a:r>
              <a:rPr lang="en-US" altLang="zh-CN" cap="none" dirty="0" smtClean="0"/>
              <a:t>this</a:t>
            </a:r>
            <a:r>
              <a:rPr kumimoji="1" lang="zh-CN" altLang="en-US" cap="none" dirty="0"/>
              <a:t/>
            </a:r>
            <a:br>
              <a:rPr kumimoji="1" lang="zh-CN" altLang="en-US" cap="none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717590"/>
            <a:ext cx="10363826" cy="4073610"/>
          </a:xfrm>
        </p:spPr>
        <p:txBody>
          <a:bodyPr>
            <a:normAutofit/>
          </a:bodyPr>
          <a:lstStyle/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A {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constructor</a:t>
            </a:r>
            <a:r>
              <a:rPr kumimoji="1" lang="en-US" altLang="zh-CN" cap="none" dirty="0"/>
              <a:t>() {    </a:t>
            </a:r>
            <a:r>
              <a:rPr kumimoji="1" lang="en-US" altLang="zh-CN" cap="none" dirty="0" err="1"/>
              <a:t>this.x</a:t>
            </a:r>
            <a:r>
              <a:rPr kumimoji="1" lang="en-US" altLang="zh-CN" cap="none" dirty="0"/>
              <a:t> = 1;  }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print</a:t>
            </a:r>
            <a:r>
              <a:rPr kumimoji="1" lang="en-US" altLang="zh-CN" cap="none" dirty="0"/>
              <a:t>() {    </a:t>
            </a:r>
            <a:r>
              <a:rPr kumimoji="1" lang="en-US" altLang="zh-CN" cap="none" dirty="0" err="1"/>
              <a:t>console.log</a:t>
            </a:r>
            <a:r>
              <a:rPr kumimoji="1" lang="en-US" altLang="zh-CN" cap="none" dirty="0"/>
              <a:t>(</a:t>
            </a:r>
            <a:r>
              <a:rPr kumimoji="1" lang="en-US" altLang="zh-CN" cap="none" dirty="0" err="1"/>
              <a:t>this.x</a:t>
            </a:r>
            <a:r>
              <a:rPr kumimoji="1" lang="en-US" altLang="zh-CN" cap="none" dirty="0"/>
              <a:t>);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B extends A {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constructor</a:t>
            </a:r>
            <a:r>
              <a:rPr kumimoji="1" lang="en-US" altLang="zh-CN" cap="none" dirty="0"/>
              <a:t>() {    super();    </a:t>
            </a:r>
            <a:r>
              <a:rPr kumimoji="1" lang="en-US" altLang="zh-CN" cap="none" dirty="0" err="1"/>
              <a:t>this.x</a:t>
            </a:r>
            <a:r>
              <a:rPr kumimoji="1" lang="en-US" altLang="zh-CN" cap="none" dirty="0"/>
              <a:t> = 2;  }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m</a:t>
            </a:r>
            <a:r>
              <a:rPr kumimoji="1" lang="en-US" altLang="zh-CN" cap="none" dirty="0"/>
              <a:t>() {    </a:t>
            </a:r>
            <a:r>
              <a:rPr kumimoji="1" lang="en-US" altLang="zh-CN" cap="none" dirty="0" err="1"/>
              <a:t>super.print</a:t>
            </a:r>
            <a:r>
              <a:rPr kumimoji="1" lang="en-US" altLang="zh-CN" cap="none" dirty="0"/>
              <a:t>();  </a:t>
            </a:r>
            <a:r>
              <a:rPr kumimoji="1" lang="en-US" altLang="zh-CN" cap="none" dirty="0" smtClean="0"/>
              <a:t>}</a:t>
            </a:r>
            <a:r>
              <a:rPr kumimoji="1" lang="zh-CN" altLang="en-US" cap="none" dirty="0" smtClean="0"/>
              <a:t>  </a:t>
            </a:r>
            <a:r>
              <a:rPr kumimoji="1" lang="en-US" altLang="zh-CN" cap="none" dirty="0" smtClean="0"/>
              <a:t>//</a:t>
            </a:r>
            <a:r>
              <a:rPr kumimoji="1" lang="en-US" altLang="zh-CN" cap="none" dirty="0" err="1" smtClean="0"/>
              <a:t>A.prototype.print.call</a:t>
            </a:r>
            <a:r>
              <a:rPr kumimoji="1" lang="en-US" altLang="zh-CN" cap="none" dirty="0" smtClean="0"/>
              <a:t>(this);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let </a:t>
            </a:r>
            <a:r>
              <a:rPr kumimoji="1" lang="en-US" altLang="zh-CN" cap="none" dirty="0"/>
              <a:t>b = new B();</a:t>
            </a:r>
            <a:r>
              <a:rPr kumimoji="1" lang="en-US" altLang="zh-CN" cap="none" dirty="0" err="1"/>
              <a:t>b.m</a:t>
            </a:r>
            <a:r>
              <a:rPr kumimoji="1" lang="en-US" altLang="zh-CN" cap="none" dirty="0"/>
              <a:t>() // 2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75539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013254"/>
            <a:ext cx="10363826" cy="477794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A {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constructor</a:t>
            </a:r>
            <a:r>
              <a:rPr kumimoji="1" lang="en-US" altLang="zh-CN" cap="none" dirty="0"/>
              <a:t>() {    </a:t>
            </a:r>
            <a:r>
              <a:rPr kumimoji="1" lang="en-US" altLang="zh-CN" cap="none" dirty="0" err="1"/>
              <a:t>this.x</a:t>
            </a:r>
            <a:r>
              <a:rPr kumimoji="1" lang="en-US" altLang="zh-CN" cap="none" dirty="0"/>
              <a:t> = 1;  </a:t>
            </a:r>
            <a:r>
              <a:rPr kumimoji="1" lang="en-US" altLang="zh-CN" cap="none" dirty="0" smtClean="0"/>
              <a:t>}</a:t>
            </a:r>
          </a:p>
          <a:p>
            <a:pPr lvl="1"/>
            <a:r>
              <a:rPr kumimoji="1" lang="en-US" altLang="zh-CN" cap="none" dirty="0" smtClean="0"/>
              <a:t>}</a:t>
            </a:r>
          </a:p>
          <a:p>
            <a:pPr lvl="1"/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B extends A {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constructor</a:t>
            </a:r>
            <a:r>
              <a:rPr kumimoji="1" lang="en-US" altLang="zh-CN" cap="none" dirty="0"/>
              <a:t>() {  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super</a:t>
            </a:r>
            <a:r>
              <a:rPr kumimoji="1" lang="en-US" altLang="zh-CN" cap="none" dirty="0"/>
              <a:t>();  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err="1" smtClean="0"/>
              <a:t>this.x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= 2; 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 </a:t>
            </a:r>
            <a:r>
              <a:rPr kumimoji="1" lang="en-US" altLang="zh-CN" cap="none" dirty="0" err="1"/>
              <a:t>super.x</a:t>
            </a:r>
            <a:r>
              <a:rPr kumimoji="1" lang="en-US" altLang="zh-CN" cap="none" dirty="0"/>
              <a:t> = 3;   </a:t>
            </a:r>
            <a:r>
              <a:rPr kumimoji="1" lang="en-US" altLang="zh-CN" cap="none" dirty="0" smtClean="0"/>
              <a:t>//</a:t>
            </a:r>
            <a:r>
              <a:rPr kumimoji="1" lang="en-US" altLang="zh-CN" cap="none" dirty="0" err="1" smtClean="0"/>
              <a:t>this.x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 </a:t>
            </a:r>
            <a:r>
              <a:rPr kumimoji="1" lang="en-US" altLang="zh-CN" cap="none" dirty="0" err="1"/>
              <a:t>console.log</a:t>
            </a:r>
            <a:r>
              <a:rPr kumimoji="1" lang="en-US" altLang="zh-CN" cap="none" dirty="0"/>
              <a:t>(</a:t>
            </a:r>
            <a:r>
              <a:rPr kumimoji="1" lang="en-US" altLang="zh-CN" cap="none" dirty="0" err="1"/>
              <a:t>super.x</a:t>
            </a:r>
            <a:r>
              <a:rPr kumimoji="1" lang="en-US" altLang="zh-CN" cap="none" dirty="0"/>
              <a:t>); // undefined  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err="1" smtClean="0"/>
              <a:t>console.log</a:t>
            </a:r>
            <a:r>
              <a:rPr kumimoji="1" lang="en-US" altLang="zh-CN" cap="none" dirty="0" smtClean="0"/>
              <a:t>(</a:t>
            </a:r>
            <a:r>
              <a:rPr kumimoji="1" lang="en-US" altLang="zh-CN" cap="none" dirty="0" err="1" smtClean="0"/>
              <a:t>this.x</a:t>
            </a:r>
            <a:r>
              <a:rPr kumimoji="1" lang="en-US" altLang="zh-CN" cap="none" dirty="0"/>
              <a:t>); // 3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let </a:t>
            </a:r>
            <a:r>
              <a:rPr kumimoji="1" lang="en-US" altLang="zh-CN" cap="none" dirty="0"/>
              <a:t>b = new B</a:t>
            </a:r>
            <a:r>
              <a:rPr kumimoji="1" lang="en-US" altLang="zh-CN" cap="none" dirty="0" smtClean="0"/>
              <a:t>();</a:t>
            </a:r>
          </a:p>
          <a:p>
            <a:r>
              <a:rPr kumimoji="1" lang="en-US" altLang="zh-CN" cap="none" dirty="0" smtClean="0"/>
              <a:t>//</a:t>
            </a:r>
            <a:r>
              <a:rPr kumimoji="1" lang="zh-CN" altLang="en-US" cap="none" dirty="0" smtClean="0"/>
              <a:t>访问不到父类对象实例的属性  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25156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778476"/>
            <a:ext cx="10363826" cy="501272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cap="none" dirty="0"/>
              <a:t>class A {  </a:t>
            </a:r>
          </a:p>
          <a:p>
            <a:r>
              <a:rPr kumimoji="1" lang="en-US" altLang="zh-CN" cap="none" dirty="0" smtClean="0"/>
              <a:t>}</a:t>
            </a:r>
            <a:endParaRPr kumimoji="1" lang="en-US" altLang="zh-CN" cap="none" dirty="0"/>
          </a:p>
          <a:p>
            <a:r>
              <a:rPr kumimoji="1" lang="en-US" altLang="zh-CN" cap="none" dirty="0"/>
              <a:t>class B extends A {  </a:t>
            </a:r>
          </a:p>
          <a:p>
            <a:r>
              <a:rPr kumimoji="1" lang="en-US" altLang="zh-CN" cap="none" dirty="0" smtClean="0"/>
              <a:t>}</a:t>
            </a:r>
            <a:endParaRPr kumimoji="1" lang="en-US" altLang="zh-CN" cap="none" dirty="0"/>
          </a:p>
          <a:p>
            <a:r>
              <a:rPr kumimoji="1" lang="en-US" altLang="zh-CN" cap="none" dirty="0" err="1"/>
              <a:t>v</a:t>
            </a:r>
            <a:r>
              <a:rPr kumimoji="1" lang="en-US" altLang="zh-CN" cap="none" dirty="0" err="1" smtClean="0"/>
              <a:t>ar</a:t>
            </a:r>
            <a:r>
              <a:rPr kumimoji="1" lang="en-US" altLang="zh-CN" cap="none" dirty="0" smtClean="0"/>
              <a:t> a = new a();</a:t>
            </a:r>
          </a:p>
          <a:p>
            <a:r>
              <a:rPr kumimoji="1" lang="en-US" altLang="zh-CN" cap="none" dirty="0" err="1"/>
              <a:t>v</a:t>
            </a:r>
            <a:r>
              <a:rPr kumimoji="1" lang="en-US" altLang="zh-CN" cap="none" dirty="0" err="1" smtClean="0"/>
              <a:t>ar</a:t>
            </a:r>
            <a:r>
              <a:rPr kumimoji="1" lang="en-US" altLang="zh-CN" cap="none" dirty="0" smtClean="0"/>
              <a:t> b = new b();</a:t>
            </a:r>
          </a:p>
          <a:p>
            <a:r>
              <a:rPr kumimoji="1" lang="en-US" altLang="zh-CN" cap="none" dirty="0" smtClean="0"/>
              <a:t> </a:t>
            </a:r>
            <a:r>
              <a:rPr kumimoji="1" lang="en-US" altLang="zh-CN" cap="none" dirty="0" err="1"/>
              <a:t>b</a:t>
            </a:r>
            <a:r>
              <a:rPr kumimoji="1" lang="en-US" altLang="zh-CN" cap="none" dirty="0" err="1" smtClean="0"/>
              <a:t>.__</a:t>
            </a:r>
            <a:r>
              <a:rPr kumimoji="1" lang="en-US" altLang="zh-CN" cap="none" dirty="0" err="1"/>
              <a:t>proto</a:t>
            </a:r>
            <a:r>
              <a:rPr kumimoji="1" lang="en-US" altLang="zh-CN" cap="none" dirty="0" err="1" smtClean="0"/>
              <a:t>__.__proto</a:t>
            </a:r>
            <a:r>
              <a:rPr kumimoji="1" lang="en-US" altLang="zh-CN" cap="none" dirty="0"/>
              <a:t>__ === </a:t>
            </a:r>
            <a:r>
              <a:rPr kumimoji="1" lang="en-US" altLang="zh-CN" cap="none" dirty="0" err="1"/>
              <a:t>a</a:t>
            </a:r>
            <a:r>
              <a:rPr kumimoji="1" lang="en-US" altLang="zh-CN" cap="none" dirty="0" err="1" smtClean="0"/>
              <a:t>.__</a:t>
            </a:r>
            <a:r>
              <a:rPr kumimoji="1" lang="en-US" altLang="zh-CN" cap="none" dirty="0" err="1"/>
              <a:t>proto</a:t>
            </a:r>
            <a:r>
              <a:rPr kumimoji="1" lang="en-US" altLang="zh-CN" cap="none" dirty="0"/>
              <a:t>__ // </a:t>
            </a:r>
            <a:r>
              <a:rPr kumimoji="1" lang="en-US" altLang="zh-CN" cap="none" dirty="0" smtClean="0"/>
              <a:t>true</a:t>
            </a:r>
          </a:p>
          <a:p>
            <a:r>
              <a:rPr lang="zh-CN" altLang="en-US" dirty="0" smtClean="0"/>
              <a:t>子类原型</a:t>
            </a:r>
            <a:r>
              <a:rPr lang="zh-CN" altLang="en-US" dirty="0"/>
              <a:t>的</a:t>
            </a:r>
            <a:r>
              <a:rPr lang="zh-CN" altLang="en-US" dirty="0" smtClean="0"/>
              <a:t>原型父类的原型</a:t>
            </a:r>
            <a:endParaRPr lang="en-US" altLang="zh-CN" dirty="0" smtClean="0"/>
          </a:p>
          <a:p>
            <a:r>
              <a:rPr kumimoji="1" lang="en-US" altLang="zh-CN" cap="none" dirty="0" err="1"/>
              <a:t>b.__proto</a:t>
            </a:r>
            <a:r>
              <a:rPr kumimoji="1" lang="en-US" altLang="zh-CN" cap="none" dirty="0" smtClean="0"/>
              <a:t>__ = </a:t>
            </a:r>
            <a:r>
              <a:rPr kumimoji="1" lang="en-US" altLang="zh-CN" cap="none" dirty="0" err="1" smtClean="0"/>
              <a:t>B.prototype</a:t>
            </a:r>
            <a:endParaRPr kumimoji="1" lang="en-US" altLang="zh-CN" cap="none" dirty="0" smtClean="0"/>
          </a:p>
          <a:p>
            <a:r>
              <a:rPr kumimoji="1" lang="en-US" altLang="zh-CN" cap="none" dirty="0" err="1" smtClean="0"/>
              <a:t>B.prototype</a:t>
            </a:r>
            <a:r>
              <a:rPr kumimoji="1" lang="en-US" altLang="zh-CN" cap="none" dirty="0" smtClean="0"/>
              <a:t> = new A();//</a:t>
            </a:r>
            <a:r>
              <a:rPr kumimoji="1" lang="zh-CN" altLang="en-US" cap="none" dirty="0" smtClean="0"/>
              <a:t>理解成  </a:t>
            </a:r>
            <a:r>
              <a:rPr kumimoji="1" lang="en-US" altLang="zh-CN" cap="none" dirty="0" smtClean="0"/>
              <a:t>B</a:t>
            </a:r>
            <a:r>
              <a:rPr kumimoji="1" lang="zh-CN" altLang="en-US" cap="none" dirty="0" smtClean="0"/>
              <a:t>的原型是</a:t>
            </a:r>
            <a:r>
              <a:rPr kumimoji="1" lang="en-US" altLang="zh-CN" cap="none" dirty="0" smtClean="0"/>
              <a:t>A</a:t>
            </a:r>
            <a:r>
              <a:rPr kumimoji="1" lang="zh-CN" altLang="en-US" cap="none" dirty="0" smtClean="0"/>
              <a:t>的一个实例</a:t>
            </a:r>
            <a:endParaRPr kumimoji="1" lang="en-US" altLang="zh-CN" cap="none" dirty="0" smtClean="0"/>
          </a:p>
          <a:p>
            <a:r>
              <a:rPr kumimoji="1" lang="en-US" altLang="zh-CN" cap="none" dirty="0" err="1"/>
              <a:t>a</a:t>
            </a:r>
            <a:r>
              <a:rPr kumimoji="1" lang="en-US" altLang="zh-CN" cap="none" dirty="0" err="1" smtClean="0"/>
              <a:t>.__proto</a:t>
            </a:r>
            <a:r>
              <a:rPr kumimoji="1" lang="en-US" altLang="zh-CN" cap="none" dirty="0" smtClean="0"/>
              <a:t>__ = </a:t>
            </a:r>
            <a:r>
              <a:rPr kumimoji="1" lang="en-US" altLang="zh-CN" cap="none" dirty="0" err="1" smtClean="0"/>
              <a:t>A.prototype</a:t>
            </a:r>
            <a:r>
              <a:rPr kumimoji="1" lang="en-US" altLang="zh-CN" cap="none" dirty="0" smtClean="0"/>
              <a:t>;</a:t>
            </a:r>
          </a:p>
          <a:p>
            <a:r>
              <a:rPr kumimoji="1" lang="en-US" altLang="zh-CN" cap="none" dirty="0" err="1"/>
              <a:t>B.__proto</a:t>
            </a:r>
            <a:r>
              <a:rPr kumimoji="1" lang="en-US" altLang="zh-CN" cap="none" dirty="0"/>
              <a:t>__ === A // true</a:t>
            </a:r>
          </a:p>
          <a:p>
            <a:r>
              <a:rPr kumimoji="1" lang="en-US" altLang="zh-CN" cap="none" dirty="0" err="1"/>
              <a:t>B.prototype.__proto</a:t>
            </a:r>
            <a:r>
              <a:rPr kumimoji="1" lang="en-US" altLang="zh-CN" cap="none" dirty="0"/>
              <a:t>__ === </a:t>
            </a:r>
            <a:r>
              <a:rPr kumimoji="1" lang="en-US" altLang="zh-CN" cap="none" dirty="0" err="1"/>
              <a:t>A.prototype</a:t>
            </a:r>
            <a:r>
              <a:rPr kumimoji="1" lang="en-US" altLang="zh-CN" cap="none" dirty="0"/>
              <a:t> // true</a:t>
            </a:r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35845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原生构造函数的继承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cap="none" dirty="0" err="1" smtClean="0"/>
              <a:t>boolean</a:t>
            </a:r>
            <a:r>
              <a:rPr lang="en-US" altLang="zh-CN" cap="none" dirty="0" smtClean="0"/>
              <a:t>()</a:t>
            </a:r>
          </a:p>
          <a:p>
            <a:r>
              <a:rPr lang="en-US" altLang="zh-CN" cap="none" dirty="0" smtClean="0"/>
              <a:t>number()</a:t>
            </a:r>
          </a:p>
          <a:p>
            <a:r>
              <a:rPr lang="en-US" altLang="zh-CN" cap="none" dirty="0" smtClean="0"/>
              <a:t>string()</a:t>
            </a:r>
          </a:p>
          <a:p>
            <a:r>
              <a:rPr lang="en-US" altLang="zh-CN" cap="none" dirty="0" smtClean="0"/>
              <a:t>array()</a:t>
            </a:r>
          </a:p>
          <a:p>
            <a:r>
              <a:rPr lang="en-US" altLang="zh-CN" cap="none" dirty="0" smtClean="0"/>
              <a:t>date()</a:t>
            </a:r>
          </a:p>
          <a:p>
            <a:r>
              <a:rPr lang="en-US" altLang="zh-CN" cap="none" dirty="0" smtClean="0"/>
              <a:t>function()</a:t>
            </a:r>
          </a:p>
          <a:p>
            <a:r>
              <a:rPr lang="en-US" altLang="zh-CN" cap="none" dirty="0" err="1" smtClean="0"/>
              <a:t>regexp</a:t>
            </a:r>
            <a:r>
              <a:rPr lang="en-US" altLang="zh-CN" cap="none" dirty="0" smtClean="0"/>
              <a:t>()</a:t>
            </a:r>
          </a:p>
          <a:p>
            <a:r>
              <a:rPr lang="en-US" altLang="zh-CN" cap="none" dirty="0" smtClean="0"/>
              <a:t>error()</a:t>
            </a:r>
          </a:p>
          <a:p>
            <a:r>
              <a:rPr lang="en-US" altLang="zh-CN" cap="none" dirty="0" smtClean="0"/>
              <a:t>object()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88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642552"/>
            <a:ext cx="10363826" cy="5148648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cap="none" dirty="0" smtClean="0"/>
              <a:t>function </a:t>
            </a:r>
            <a:r>
              <a:rPr kumimoji="1" lang="en-US" altLang="zh-CN" cap="none" dirty="0" err="1"/>
              <a:t>MyArray</a:t>
            </a:r>
            <a:r>
              <a:rPr kumimoji="1" lang="en-US" altLang="zh-CN" cap="none" dirty="0"/>
              <a:t>() {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err="1" smtClean="0"/>
              <a:t>Array.apply</a:t>
            </a:r>
            <a:r>
              <a:rPr kumimoji="1" lang="en-US" altLang="zh-CN" cap="none" dirty="0" smtClean="0"/>
              <a:t>(this</a:t>
            </a:r>
            <a:r>
              <a:rPr kumimoji="1" lang="en-US" altLang="zh-CN" cap="none" dirty="0"/>
              <a:t>, arguments</a:t>
            </a:r>
            <a:r>
              <a:rPr kumimoji="1" lang="en-US" altLang="zh-CN" cap="none" dirty="0" smtClean="0"/>
              <a:t>);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err="1" smtClean="0"/>
              <a:t>MyArray.prototype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= </a:t>
            </a:r>
            <a:r>
              <a:rPr kumimoji="1" lang="en-US" altLang="zh-CN" cap="none" dirty="0" err="1"/>
              <a:t>Object.create</a:t>
            </a:r>
            <a:r>
              <a:rPr kumimoji="1" lang="en-US" altLang="zh-CN" cap="none" dirty="0"/>
              <a:t>(</a:t>
            </a:r>
            <a:r>
              <a:rPr kumimoji="1" lang="en-US" altLang="zh-CN" cap="none" dirty="0" err="1"/>
              <a:t>Array.prototype</a:t>
            </a:r>
            <a:r>
              <a:rPr kumimoji="1" lang="en-US" altLang="zh-CN" cap="none" dirty="0"/>
              <a:t>, </a:t>
            </a:r>
            <a:r>
              <a:rPr kumimoji="1" lang="en-US" altLang="zh-CN" cap="none" dirty="0" smtClean="0"/>
              <a:t>{  </a:t>
            </a:r>
          </a:p>
          <a:p>
            <a:r>
              <a:rPr kumimoji="1" lang="en-US" altLang="zh-CN" cap="none" dirty="0" smtClean="0"/>
              <a:t>constructor</a:t>
            </a:r>
            <a:r>
              <a:rPr kumimoji="1" lang="en-US" altLang="zh-CN" cap="none" dirty="0"/>
              <a:t>: {    value: </a:t>
            </a:r>
            <a:r>
              <a:rPr kumimoji="1" lang="en-US" altLang="zh-CN" cap="none" dirty="0" err="1"/>
              <a:t>MyArray</a:t>
            </a:r>
            <a:r>
              <a:rPr kumimoji="1" lang="en-US" altLang="zh-CN" cap="none" dirty="0"/>
              <a:t>,    writable: true,    configurable: true,    enumerable: true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});</a:t>
            </a:r>
          </a:p>
          <a:p>
            <a:r>
              <a:rPr kumimoji="1" lang="en-US" altLang="zh-CN" cap="none" dirty="0" err="1" smtClean="0"/>
              <a:t>var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colors = new </a:t>
            </a:r>
            <a:r>
              <a:rPr kumimoji="1" lang="en-US" altLang="zh-CN" cap="none" dirty="0" err="1"/>
              <a:t>MyArray</a:t>
            </a:r>
            <a:r>
              <a:rPr kumimoji="1" lang="en-US" altLang="zh-CN" cap="none" dirty="0" smtClean="0"/>
              <a:t>();</a:t>
            </a:r>
          </a:p>
          <a:p>
            <a:r>
              <a:rPr kumimoji="1" lang="en-US" altLang="zh-CN" cap="none" dirty="0" smtClean="0"/>
              <a:t>colors[0</a:t>
            </a:r>
            <a:r>
              <a:rPr kumimoji="1" lang="en-US" altLang="zh-CN" cap="none" dirty="0"/>
              <a:t>] = "red</a:t>
            </a:r>
            <a:r>
              <a:rPr kumimoji="1" lang="en-US" altLang="zh-CN" cap="none" dirty="0" smtClean="0"/>
              <a:t>";</a:t>
            </a:r>
          </a:p>
          <a:p>
            <a:r>
              <a:rPr kumimoji="1" lang="en-US" altLang="zh-CN" cap="none" dirty="0" err="1" smtClean="0"/>
              <a:t>colors.length</a:t>
            </a:r>
            <a:r>
              <a:rPr kumimoji="1" lang="en-US" altLang="zh-CN" cap="none" dirty="0" smtClean="0"/>
              <a:t>  </a:t>
            </a:r>
            <a:r>
              <a:rPr kumimoji="1" lang="en-US" altLang="zh-CN" cap="none" dirty="0"/>
              <a:t>// </a:t>
            </a:r>
            <a:r>
              <a:rPr kumimoji="1" lang="en-US" altLang="zh-CN" cap="none" dirty="0" smtClean="0"/>
              <a:t>0</a:t>
            </a:r>
          </a:p>
          <a:p>
            <a:r>
              <a:rPr kumimoji="1" lang="en-US" altLang="zh-CN" cap="none" dirty="0" err="1" smtClean="0"/>
              <a:t>colors.length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= 0</a:t>
            </a:r>
            <a:r>
              <a:rPr kumimoji="1" lang="en-US" altLang="zh-CN" cap="none" dirty="0" smtClean="0"/>
              <a:t>;</a:t>
            </a:r>
          </a:p>
          <a:p>
            <a:r>
              <a:rPr kumimoji="1" lang="en-US" altLang="zh-CN" cap="none" dirty="0" smtClean="0"/>
              <a:t>colors[0</a:t>
            </a:r>
            <a:r>
              <a:rPr kumimoji="1" lang="en-US" altLang="zh-CN" cap="none" dirty="0"/>
              <a:t>]  // "</a:t>
            </a:r>
            <a:r>
              <a:rPr kumimoji="1" lang="en-US" altLang="zh-CN" cap="none" dirty="0" smtClean="0"/>
              <a:t>red”</a:t>
            </a:r>
          </a:p>
          <a:p>
            <a:r>
              <a:rPr lang="zh-CN" altLang="en-US" dirty="0" smtClean="0"/>
              <a:t>之前，原生</a:t>
            </a:r>
            <a:r>
              <a:rPr lang="zh-CN" altLang="en-US" dirty="0"/>
              <a:t>构造函数是无法</a:t>
            </a:r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zh-CN" altLang="en-US" dirty="0"/>
              <a:t>原生构造函数</a:t>
            </a:r>
            <a:r>
              <a:rPr lang="zh-CN" altLang="en-US" dirty="0" smtClean="0"/>
              <a:t>的</a:t>
            </a:r>
            <a:r>
              <a:rPr lang="en-US" altLang="zh-CN" cap="none" dirty="0" smtClean="0"/>
              <a:t>this</a:t>
            </a:r>
            <a:r>
              <a:rPr lang="zh-CN" altLang="en-US" dirty="0" smtClean="0"/>
              <a:t>无法绑定，子类</a:t>
            </a:r>
            <a:r>
              <a:rPr lang="zh-CN" altLang="en-US" dirty="0"/>
              <a:t>无法获得原生构造函数的内部属性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4251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729050"/>
            <a:ext cx="10363826" cy="5062150"/>
          </a:xfrm>
        </p:spPr>
        <p:txBody>
          <a:bodyPr/>
          <a:lstStyle/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 err="1"/>
              <a:t>MyArray</a:t>
            </a:r>
            <a:r>
              <a:rPr kumimoji="1" lang="en-US" altLang="zh-CN" cap="none" dirty="0"/>
              <a:t> extends Array {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constructor(...</a:t>
            </a:r>
            <a:r>
              <a:rPr kumimoji="1" lang="en-US" altLang="zh-CN" cap="none" dirty="0" err="1"/>
              <a:t>args</a:t>
            </a:r>
            <a:r>
              <a:rPr kumimoji="1" lang="en-US" altLang="zh-CN" cap="none" dirty="0"/>
              <a:t>) {    </a:t>
            </a:r>
            <a:endParaRPr kumimoji="1" lang="en-US" altLang="zh-CN" cap="none" dirty="0" smtClean="0"/>
          </a:p>
          <a:p>
            <a:pPr lvl="2"/>
            <a:r>
              <a:rPr kumimoji="1" lang="en-US" altLang="zh-CN" cap="none" dirty="0" smtClean="0"/>
              <a:t>super</a:t>
            </a:r>
            <a:r>
              <a:rPr kumimoji="1" lang="en-US" altLang="zh-CN" cap="none" dirty="0"/>
              <a:t>(...</a:t>
            </a:r>
            <a:r>
              <a:rPr kumimoji="1" lang="en-US" altLang="zh-CN" cap="none" dirty="0" err="1"/>
              <a:t>args</a:t>
            </a:r>
            <a:r>
              <a:rPr kumimoji="1" lang="en-US" altLang="zh-CN" cap="none" dirty="0"/>
              <a:t>);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err="1" smtClean="0"/>
              <a:t>var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 err="1"/>
              <a:t>arr</a:t>
            </a:r>
            <a:r>
              <a:rPr kumimoji="1" lang="en-US" altLang="zh-CN" cap="none" dirty="0"/>
              <a:t> = new </a:t>
            </a:r>
            <a:r>
              <a:rPr kumimoji="1" lang="en-US" altLang="zh-CN" cap="none" dirty="0" err="1"/>
              <a:t>MyArray</a:t>
            </a:r>
            <a:r>
              <a:rPr kumimoji="1" lang="en-US" altLang="zh-CN" cap="none" dirty="0" smtClean="0"/>
              <a:t>();</a:t>
            </a:r>
          </a:p>
          <a:p>
            <a:r>
              <a:rPr kumimoji="1" lang="en-US" altLang="zh-CN" cap="none" dirty="0" err="1" smtClean="0"/>
              <a:t>arr</a:t>
            </a:r>
            <a:r>
              <a:rPr kumimoji="1" lang="en-US" altLang="zh-CN" cap="none" dirty="0" smtClean="0"/>
              <a:t>[0</a:t>
            </a:r>
            <a:r>
              <a:rPr kumimoji="1" lang="en-US" altLang="zh-CN" cap="none" dirty="0"/>
              <a:t>] = 12</a:t>
            </a:r>
            <a:r>
              <a:rPr kumimoji="1" lang="en-US" altLang="zh-CN" cap="none" dirty="0" smtClean="0"/>
              <a:t>;</a:t>
            </a:r>
          </a:p>
          <a:p>
            <a:r>
              <a:rPr kumimoji="1" lang="en-US" altLang="zh-CN" cap="none" dirty="0" err="1" smtClean="0"/>
              <a:t>arr.length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// </a:t>
            </a:r>
            <a:r>
              <a:rPr kumimoji="1" lang="en-US" altLang="zh-CN" cap="none" dirty="0" smtClean="0"/>
              <a:t>1</a:t>
            </a:r>
          </a:p>
          <a:p>
            <a:r>
              <a:rPr kumimoji="1" lang="en-US" altLang="zh-CN" cap="none" dirty="0" err="1" smtClean="0"/>
              <a:t>arr.length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= 0</a:t>
            </a:r>
            <a:r>
              <a:rPr kumimoji="1" lang="en-US" altLang="zh-CN" cap="none" dirty="0" smtClean="0"/>
              <a:t>;</a:t>
            </a:r>
          </a:p>
          <a:p>
            <a:r>
              <a:rPr kumimoji="1" lang="en-US" altLang="zh-CN" cap="none" dirty="0" err="1" smtClean="0"/>
              <a:t>arr</a:t>
            </a:r>
            <a:r>
              <a:rPr kumimoji="1" lang="en-US" altLang="zh-CN" cap="none" dirty="0" smtClean="0"/>
              <a:t>[0</a:t>
            </a:r>
            <a:r>
              <a:rPr kumimoji="1" lang="en-US" altLang="zh-CN" cap="none" dirty="0"/>
              <a:t>] // undefined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081774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get   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 err="1"/>
              <a:t>MyClass</a:t>
            </a:r>
            <a:r>
              <a:rPr kumimoji="1" lang="en-US" altLang="zh-CN" cap="none" dirty="0"/>
              <a:t> {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constructor() {    // ...  } 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get </a:t>
            </a:r>
            <a:r>
              <a:rPr kumimoji="1" lang="en-US" altLang="zh-CN" cap="none" dirty="0"/>
              <a:t>prop() {    return 'getter';  }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set prop(value) {    </a:t>
            </a:r>
            <a:r>
              <a:rPr kumimoji="1" lang="en-US" altLang="zh-CN" cap="none" dirty="0" err="1"/>
              <a:t>console.log</a:t>
            </a:r>
            <a:r>
              <a:rPr kumimoji="1" lang="en-US" altLang="zh-CN" cap="none" dirty="0"/>
              <a:t>('setter: '+value);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let </a:t>
            </a:r>
            <a:r>
              <a:rPr kumimoji="1" lang="en-US" altLang="zh-CN" cap="none" dirty="0" err="1"/>
              <a:t>inst</a:t>
            </a:r>
            <a:r>
              <a:rPr kumimoji="1" lang="en-US" altLang="zh-CN" cap="none" dirty="0"/>
              <a:t> = new </a:t>
            </a:r>
            <a:r>
              <a:rPr kumimoji="1" lang="en-US" altLang="zh-CN" cap="none" dirty="0" err="1"/>
              <a:t>MyClass</a:t>
            </a:r>
            <a:r>
              <a:rPr kumimoji="1" lang="en-US" altLang="zh-CN" cap="none" dirty="0" smtClean="0"/>
              <a:t>();</a:t>
            </a:r>
          </a:p>
          <a:p>
            <a:r>
              <a:rPr kumimoji="1" lang="en-US" altLang="zh-CN" cap="none" dirty="0" err="1" smtClean="0"/>
              <a:t>inst.prop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= 123</a:t>
            </a:r>
            <a:r>
              <a:rPr kumimoji="1" lang="en-US" altLang="zh-CN" cap="none" dirty="0" smtClean="0"/>
              <a:t>;//setter</a:t>
            </a:r>
            <a:r>
              <a:rPr kumimoji="1" lang="en-US" altLang="zh-CN" cap="none" dirty="0"/>
              <a:t>: </a:t>
            </a:r>
            <a:r>
              <a:rPr kumimoji="1" lang="en-US" altLang="zh-CN" cap="none" dirty="0" smtClean="0"/>
              <a:t>123</a:t>
            </a:r>
          </a:p>
          <a:p>
            <a:r>
              <a:rPr kumimoji="1" lang="en-US" altLang="zh-CN" cap="none" dirty="0" err="1" smtClean="0"/>
              <a:t>inst.prop</a:t>
            </a:r>
            <a:r>
              <a:rPr kumimoji="1" lang="en-US" altLang="zh-CN" cap="none" dirty="0"/>
              <a:t>// </a:t>
            </a:r>
            <a:r>
              <a:rPr kumimoji="1" lang="en-US" altLang="zh-CN" cap="none" dirty="0" smtClean="0"/>
              <a:t>'getter’</a:t>
            </a:r>
          </a:p>
          <a:p>
            <a:r>
              <a:rPr kumimoji="1" lang="en-US" altLang="zh-CN" cap="none" dirty="0" smtClean="0"/>
              <a:t>generator </a:t>
            </a:r>
            <a:r>
              <a:rPr kumimoji="1" lang="zh-CN" altLang="en-US" cap="none" dirty="0" smtClean="0"/>
              <a:t>方法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142253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/>
              <a:t>class Foo { 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static </a:t>
            </a:r>
            <a:r>
              <a:rPr kumimoji="1" lang="en-US" altLang="zh-CN" cap="none" dirty="0" err="1"/>
              <a:t>classMethod</a:t>
            </a:r>
            <a:r>
              <a:rPr kumimoji="1" lang="en-US" altLang="zh-CN" cap="none" dirty="0"/>
              <a:t>() {    return 'hello';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Bar extends Foo </a:t>
            </a:r>
            <a:r>
              <a:rPr kumimoji="1" lang="en-US" altLang="zh-CN" cap="none" dirty="0" smtClean="0"/>
              <a:t>{}</a:t>
            </a:r>
          </a:p>
          <a:p>
            <a:r>
              <a:rPr kumimoji="1" lang="en-US" altLang="zh-CN" cap="none" dirty="0" err="1" smtClean="0"/>
              <a:t>Bar.classMethod</a:t>
            </a:r>
            <a:r>
              <a:rPr kumimoji="1" lang="en-US" altLang="zh-CN" cap="none" dirty="0"/>
              <a:t>(); // </a:t>
            </a:r>
            <a:r>
              <a:rPr kumimoji="1" lang="en-US" altLang="zh-CN" cap="none" dirty="0" smtClean="0"/>
              <a:t>'</a:t>
            </a:r>
            <a:r>
              <a:rPr kumimoji="1" lang="en-US" altLang="zh-CN" cap="none" dirty="0" err="1" smtClean="0"/>
              <a:t>hello'class</a:t>
            </a:r>
            <a:endParaRPr kumimoji="1" lang="en-US" altLang="zh-CN" cap="none" dirty="0" smtClean="0"/>
          </a:p>
          <a:p>
            <a:r>
              <a:rPr kumimoji="1" lang="zh-CN" altLang="en-US" cap="none" dirty="0" smtClean="0"/>
              <a:t>静态方法在类上调用</a:t>
            </a:r>
            <a:endParaRPr kumimoji="1" lang="en-US" altLang="zh-CN" cap="none" dirty="0" smtClean="0"/>
          </a:p>
        </p:txBody>
      </p:sp>
    </p:spTree>
    <p:extLst>
      <p:ext uri="{BB962C8B-B14F-4D97-AF65-F5344CB8AC3E}">
        <p14:creationId xmlns:p14="http://schemas.microsoft.com/office/powerpoint/2010/main" val="802325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/>
              <a:t> Foo { 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static </a:t>
            </a:r>
            <a:r>
              <a:rPr kumimoji="1" lang="en-US" altLang="zh-CN" cap="none" dirty="0" err="1"/>
              <a:t>classMethod</a:t>
            </a:r>
            <a:r>
              <a:rPr kumimoji="1" lang="en-US" altLang="zh-CN" cap="none" dirty="0"/>
              <a:t>() {    return 'hello';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Bar extends Foo { 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static </a:t>
            </a:r>
            <a:r>
              <a:rPr kumimoji="1" lang="en-US" altLang="zh-CN" cap="none" dirty="0" err="1"/>
              <a:t>classMethod</a:t>
            </a:r>
            <a:r>
              <a:rPr kumimoji="1" lang="en-US" altLang="zh-CN" cap="none" dirty="0"/>
              <a:t>() {    return </a:t>
            </a:r>
            <a:r>
              <a:rPr kumimoji="1" lang="en-US" altLang="zh-CN" cap="none" dirty="0" err="1"/>
              <a:t>super.classMethod</a:t>
            </a:r>
            <a:r>
              <a:rPr kumimoji="1" lang="en-US" altLang="zh-CN" cap="none" dirty="0"/>
              <a:t>() + ', too';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err="1" smtClean="0"/>
              <a:t>Bar.classMethod</a:t>
            </a:r>
            <a:r>
              <a:rPr kumimoji="1" lang="en-US" altLang="zh-CN" cap="none" dirty="0"/>
              <a:t>();</a:t>
            </a:r>
            <a:endParaRPr kumimoji="1" lang="zh-CN" altLang="en-US" cap="none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70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类创建对象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/>
              <a:t>//</a:t>
            </a:r>
            <a:r>
              <a:rPr kumimoji="1" lang="zh-CN" altLang="en-US" cap="none" dirty="0"/>
              <a:t>定义</a:t>
            </a:r>
            <a:r>
              <a:rPr kumimoji="1" lang="zh-CN" altLang="en-US" cap="none" dirty="0" smtClean="0"/>
              <a:t>类</a:t>
            </a:r>
            <a:endParaRPr kumimoji="1" lang="en-US" altLang="zh-CN" cap="none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Point {  </a:t>
            </a:r>
            <a:endParaRPr kumimoji="1" lang="en-US" altLang="zh-CN" cap="none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constructor(x</a:t>
            </a:r>
            <a:r>
              <a:rPr kumimoji="1" lang="en-US" altLang="zh-CN" cap="none" dirty="0"/>
              <a:t>, y) {   </a:t>
            </a:r>
            <a:endParaRPr kumimoji="1" lang="en-US" altLang="zh-CN" cap="none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	 </a:t>
            </a:r>
            <a:r>
              <a:rPr kumimoji="1" lang="en-US" altLang="zh-CN" cap="none" dirty="0" err="1"/>
              <a:t>this.x</a:t>
            </a:r>
            <a:r>
              <a:rPr kumimoji="1" lang="en-US" altLang="zh-CN" cap="none" dirty="0"/>
              <a:t> = x;  </a:t>
            </a:r>
            <a:endParaRPr kumimoji="1" lang="en-US" altLang="zh-CN" cap="none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 	 </a:t>
            </a:r>
            <a:r>
              <a:rPr kumimoji="1" lang="en-US" altLang="zh-CN" cap="none" dirty="0" err="1"/>
              <a:t>this.y</a:t>
            </a:r>
            <a:r>
              <a:rPr kumimoji="1" lang="en-US" altLang="zh-CN" cap="none" dirty="0"/>
              <a:t> = y;  } </a:t>
            </a:r>
            <a:endParaRPr kumimoji="1" lang="en-US" altLang="zh-CN" cap="none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 </a:t>
            </a:r>
            <a:r>
              <a:rPr kumimoji="1" lang="en-US" altLang="zh-CN" cap="none" dirty="0" err="1"/>
              <a:t>toString</a:t>
            </a:r>
            <a:r>
              <a:rPr kumimoji="1" lang="en-US" altLang="zh-CN" cap="none" dirty="0"/>
              <a:t>() {    </a:t>
            </a:r>
            <a:endParaRPr kumimoji="1" lang="en-US" altLang="zh-CN" cap="none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	return </a:t>
            </a:r>
            <a:r>
              <a:rPr kumimoji="1" lang="en-US" altLang="zh-CN" cap="none" dirty="0"/>
              <a:t>'(' + </a:t>
            </a:r>
            <a:r>
              <a:rPr kumimoji="1" lang="en-US" altLang="zh-CN" cap="none" dirty="0" err="1"/>
              <a:t>this.x</a:t>
            </a:r>
            <a:r>
              <a:rPr kumimoji="1" lang="en-US" altLang="zh-CN" cap="none" dirty="0"/>
              <a:t> + ', ' + </a:t>
            </a:r>
            <a:r>
              <a:rPr kumimoji="1" lang="en-US" altLang="zh-CN" cap="none" dirty="0" err="1"/>
              <a:t>this.y</a:t>
            </a:r>
            <a:r>
              <a:rPr kumimoji="1" lang="en-US" altLang="zh-CN" cap="none" dirty="0"/>
              <a:t> + ')';  </a:t>
            </a:r>
            <a:endParaRPr kumimoji="1" lang="en-US" altLang="zh-CN" cap="none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smtClean="0"/>
              <a:t>let point = new Point(2, 3);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383419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cap="none" dirty="0"/>
              <a:t>class Foo </a:t>
            </a:r>
            <a:r>
              <a:rPr kumimoji="1" lang="en-US" altLang="zh-CN" cap="none" dirty="0" smtClean="0"/>
              <a:t>{}</a:t>
            </a:r>
          </a:p>
          <a:p>
            <a:r>
              <a:rPr kumimoji="1" lang="en-US" altLang="zh-CN" cap="none" dirty="0" err="1" smtClean="0"/>
              <a:t>Foo.prop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= 1</a:t>
            </a:r>
            <a:r>
              <a:rPr kumimoji="1" lang="en-US" altLang="zh-CN" cap="none" dirty="0" smtClean="0"/>
              <a:t>;</a:t>
            </a:r>
          </a:p>
          <a:p>
            <a:r>
              <a:rPr kumimoji="1" lang="en-US" altLang="zh-CN" cap="none" dirty="0" err="1" smtClean="0"/>
              <a:t>Foo.prop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// </a:t>
            </a:r>
            <a:r>
              <a:rPr kumimoji="1" lang="en-US" altLang="zh-CN" cap="none" dirty="0" smtClean="0"/>
              <a:t>1</a:t>
            </a:r>
          </a:p>
          <a:p>
            <a:r>
              <a:rPr kumimoji="1" lang="en-US" altLang="zh-CN" cap="none" dirty="0"/>
              <a:t>// </a:t>
            </a:r>
            <a:r>
              <a:rPr kumimoji="1" lang="zh-CN" altLang="en-US" cap="none" dirty="0"/>
              <a:t>以下两种写法都</a:t>
            </a:r>
            <a:r>
              <a:rPr kumimoji="1" lang="zh-CN" altLang="en-US" cap="none" dirty="0" smtClean="0"/>
              <a:t>无效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Foo { 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// </a:t>
            </a:r>
            <a:r>
              <a:rPr kumimoji="1" lang="zh-CN" altLang="en-US" cap="none" dirty="0"/>
              <a:t>写法一  </a:t>
            </a:r>
            <a:r>
              <a:rPr kumimoji="1" lang="en-US" altLang="zh-CN" cap="none" dirty="0"/>
              <a:t>prop: 2 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// </a:t>
            </a:r>
            <a:r>
              <a:rPr kumimoji="1" lang="zh-CN" altLang="en-US" cap="none" dirty="0"/>
              <a:t>写法二  </a:t>
            </a:r>
            <a:r>
              <a:rPr kumimoji="1" lang="en-US" altLang="zh-CN" cap="none" dirty="0"/>
              <a:t>static prop: </a:t>
            </a:r>
            <a:r>
              <a:rPr kumimoji="1" lang="en-US" altLang="zh-CN" cap="none" dirty="0" smtClean="0"/>
              <a:t>2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err="1" smtClean="0"/>
              <a:t>Foo.prop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// undefined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957659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私有属性</a:t>
            </a:r>
            <a:r>
              <a:rPr kumimoji="1" lang="zh-CN" altLang="en-US" dirty="0"/>
              <a:t>、</a:t>
            </a:r>
            <a:r>
              <a:rPr lang="zh-CN" altLang="en-US" dirty="0" smtClean="0"/>
              <a:t>方法（提案）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ro-RO" altLang="zh-CN" cap="none" dirty="0" err="1" smtClean="0"/>
              <a:t>class</a:t>
            </a:r>
            <a:r>
              <a:rPr kumimoji="1" lang="ro-RO" altLang="zh-CN" cap="none" dirty="0" smtClean="0"/>
              <a:t> </a:t>
            </a:r>
            <a:r>
              <a:rPr kumimoji="1" lang="ro-RO" altLang="zh-CN" cap="none" dirty="0" err="1"/>
              <a:t>Foo</a:t>
            </a:r>
            <a:r>
              <a:rPr kumimoji="1" lang="ro-RO" altLang="zh-CN" cap="none" dirty="0"/>
              <a:t> { </a:t>
            </a:r>
            <a:endParaRPr kumimoji="1" lang="ro-RO" altLang="zh-CN" cap="none" dirty="0" smtClean="0"/>
          </a:p>
          <a:p>
            <a:pPr lvl="1"/>
            <a:r>
              <a:rPr kumimoji="1" lang="ro-RO" altLang="zh-CN" cap="none" dirty="0" smtClean="0"/>
              <a:t> </a:t>
            </a:r>
            <a:r>
              <a:rPr kumimoji="1" lang="ro-RO" altLang="zh-CN" cap="none" dirty="0"/>
              <a:t>#a;  </a:t>
            </a:r>
            <a:endParaRPr kumimoji="1" lang="ro-RO" altLang="zh-CN" cap="none" dirty="0" smtClean="0"/>
          </a:p>
          <a:p>
            <a:pPr lvl="1"/>
            <a:r>
              <a:rPr kumimoji="1" lang="ro-RO" altLang="zh-CN" cap="none" dirty="0" smtClean="0"/>
              <a:t>#</a:t>
            </a:r>
            <a:r>
              <a:rPr kumimoji="1" lang="ro-RO" altLang="zh-CN" cap="none" dirty="0"/>
              <a:t>b;  </a:t>
            </a:r>
            <a:endParaRPr kumimoji="1" lang="ro-RO" altLang="zh-CN" cap="none" dirty="0" smtClean="0"/>
          </a:p>
          <a:p>
            <a:pPr lvl="1"/>
            <a:r>
              <a:rPr kumimoji="1" lang="ro-RO" altLang="zh-CN" cap="none" dirty="0" smtClean="0"/>
              <a:t>#</a:t>
            </a:r>
            <a:r>
              <a:rPr kumimoji="1" lang="ro-RO" altLang="zh-CN" cap="none" dirty="0" err="1"/>
              <a:t>sum</a:t>
            </a:r>
            <a:r>
              <a:rPr kumimoji="1" lang="ro-RO" altLang="zh-CN" cap="none" dirty="0"/>
              <a:t>() { </a:t>
            </a:r>
            <a:r>
              <a:rPr kumimoji="1" lang="ro-RO" altLang="zh-CN" cap="none" dirty="0" err="1"/>
              <a:t>return</a:t>
            </a:r>
            <a:r>
              <a:rPr kumimoji="1" lang="ro-RO" altLang="zh-CN" cap="none" dirty="0"/>
              <a:t> #a + #b; } </a:t>
            </a:r>
            <a:endParaRPr kumimoji="1" lang="ro-RO" altLang="zh-CN" cap="none" dirty="0" smtClean="0"/>
          </a:p>
          <a:p>
            <a:pPr lvl="1"/>
            <a:r>
              <a:rPr kumimoji="1" lang="ro-RO" altLang="zh-CN" cap="none" dirty="0" smtClean="0"/>
              <a:t> </a:t>
            </a:r>
            <a:r>
              <a:rPr kumimoji="1" lang="ro-RO" altLang="zh-CN" cap="none" dirty="0" err="1"/>
              <a:t>printSum</a:t>
            </a:r>
            <a:r>
              <a:rPr kumimoji="1" lang="ro-RO" altLang="zh-CN" cap="none" dirty="0"/>
              <a:t>() { </a:t>
            </a:r>
            <a:r>
              <a:rPr kumimoji="1" lang="ro-RO" altLang="zh-CN" cap="none" dirty="0" err="1"/>
              <a:t>console.log</a:t>
            </a:r>
            <a:r>
              <a:rPr kumimoji="1" lang="ro-RO" altLang="zh-CN" cap="none" dirty="0"/>
              <a:t>(#</a:t>
            </a:r>
            <a:r>
              <a:rPr kumimoji="1" lang="ro-RO" altLang="zh-CN" cap="none" dirty="0" err="1"/>
              <a:t>sum</a:t>
            </a:r>
            <a:r>
              <a:rPr kumimoji="1" lang="ro-RO" altLang="zh-CN" cap="none" dirty="0" smtClean="0"/>
              <a:t>());</a:t>
            </a:r>
          </a:p>
          <a:p>
            <a:pPr lvl="1"/>
            <a:r>
              <a:rPr kumimoji="1" lang="ro-RO" altLang="zh-CN" cap="none" dirty="0" smtClean="0"/>
              <a:t> </a:t>
            </a:r>
            <a:r>
              <a:rPr kumimoji="1" lang="ro-RO" altLang="zh-CN" cap="none" dirty="0"/>
              <a:t>}  </a:t>
            </a:r>
            <a:endParaRPr kumimoji="1" lang="ro-RO" altLang="zh-CN" cap="none" dirty="0" smtClean="0"/>
          </a:p>
          <a:p>
            <a:pPr lvl="1"/>
            <a:r>
              <a:rPr kumimoji="1" lang="ro-RO" altLang="zh-CN" cap="none" dirty="0" smtClean="0"/>
              <a:t>constructor(a</a:t>
            </a:r>
            <a:r>
              <a:rPr kumimoji="1" lang="ro-RO" altLang="zh-CN" cap="none" dirty="0"/>
              <a:t>, b) { #a = a; #b = b; </a:t>
            </a:r>
            <a:r>
              <a:rPr kumimoji="1" lang="ro-RO" altLang="zh-CN" cap="none" dirty="0" smtClean="0"/>
              <a:t>}</a:t>
            </a:r>
          </a:p>
          <a:p>
            <a:r>
              <a:rPr kumimoji="1" lang="ro-RO" altLang="zh-CN" cap="none" dirty="0" smtClean="0"/>
              <a:t>}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520153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/>
              <a:t>n</a:t>
            </a:r>
            <a:r>
              <a:rPr kumimoji="1" lang="en-US" altLang="zh-CN" cap="none" dirty="0" err="1" smtClean="0"/>
              <a:t>ew.target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cap="none" dirty="0" smtClean="0"/>
              <a:t>function </a:t>
            </a:r>
            <a:r>
              <a:rPr kumimoji="1" lang="en-US" altLang="zh-CN" cap="none" dirty="0"/>
              <a:t>Person(name) {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if </a:t>
            </a:r>
            <a:r>
              <a:rPr kumimoji="1" lang="en-US" altLang="zh-CN" cap="none" dirty="0"/>
              <a:t>(</a:t>
            </a:r>
            <a:r>
              <a:rPr kumimoji="1" lang="en-US" altLang="zh-CN" cap="none" dirty="0" err="1"/>
              <a:t>new.target</a:t>
            </a:r>
            <a:r>
              <a:rPr kumimoji="1" lang="en-US" altLang="zh-CN" cap="none" dirty="0"/>
              <a:t> !== undefined) {  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err="1" smtClean="0"/>
              <a:t>this.name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= name;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}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else </a:t>
            </a:r>
            <a:r>
              <a:rPr kumimoji="1" lang="en-US" altLang="zh-CN" cap="none" dirty="0"/>
              <a:t>{    throw new Error('</a:t>
            </a:r>
            <a:r>
              <a:rPr kumimoji="1" lang="zh-CN" altLang="en-US" cap="none" dirty="0"/>
              <a:t>必须使用</a:t>
            </a:r>
            <a:r>
              <a:rPr kumimoji="1" lang="en-US" altLang="zh-CN" cap="none" dirty="0"/>
              <a:t>new</a:t>
            </a:r>
            <a:r>
              <a:rPr kumimoji="1" lang="zh-CN" altLang="en-US" cap="none" dirty="0"/>
              <a:t>生成实例</a:t>
            </a:r>
            <a:r>
              <a:rPr kumimoji="1" lang="en-US" altLang="zh-CN" cap="none" dirty="0"/>
              <a:t>');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lang="zh-CN" altLang="en-US" dirty="0" smtClean="0"/>
              <a:t>返回</a:t>
            </a:r>
            <a:r>
              <a:rPr lang="en-US" altLang="zh-CN" cap="none" dirty="0" smtClean="0"/>
              <a:t>new</a:t>
            </a:r>
            <a:r>
              <a:rPr lang="zh-CN" altLang="en-US" dirty="0" smtClean="0"/>
              <a:t>命令</a:t>
            </a:r>
            <a:r>
              <a:rPr lang="zh-CN" altLang="en-US" dirty="0"/>
              <a:t>作用于的那个构造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cap="none" dirty="0" smtClean="0"/>
              <a:t>class</a:t>
            </a:r>
            <a:r>
              <a:rPr lang="zh-CN" altLang="en-US" dirty="0" smtClean="0"/>
              <a:t>内部调用</a:t>
            </a:r>
            <a:r>
              <a:rPr lang="en-US" altLang="zh-CN" cap="none" dirty="0" err="1" smtClean="0"/>
              <a:t>new.target</a:t>
            </a:r>
            <a:r>
              <a:rPr lang="zh-CN" altLang="en-US" dirty="0" smtClean="0"/>
              <a:t>，</a:t>
            </a:r>
            <a:r>
              <a:rPr lang="zh-CN" altLang="en-US" dirty="0"/>
              <a:t>返回</a:t>
            </a:r>
            <a:r>
              <a:rPr lang="zh-CN" altLang="en-US" dirty="0" smtClean="0"/>
              <a:t>当前</a:t>
            </a:r>
            <a:r>
              <a:rPr lang="en-US" altLang="zh-CN" cap="none" dirty="0" smtClean="0"/>
              <a:t>class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68880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0151" y="2088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30843" y="2457624"/>
            <a:ext cx="5881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类的数据类型就是函数，类本身就指向构造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  <a:p>
            <a:r>
              <a:rPr lang="en-US" altLang="zh-CN" sz="2800" dirty="0" err="1"/>
              <a:t>typeof</a:t>
            </a:r>
            <a:r>
              <a:rPr lang="en-US" altLang="zh-CN" sz="2800" dirty="0"/>
              <a:t> Point // "function" </a:t>
            </a:r>
            <a:endParaRPr lang="en-US" altLang="zh-CN" sz="2800" dirty="0" smtClean="0"/>
          </a:p>
          <a:p>
            <a:r>
              <a:rPr lang="en-US" altLang="zh-CN" sz="2800" dirty="0" smtClean="0"/>
              <a:t>Point </a:t>
            </a:r>
            <a:r>
              <a:rPr lang="en-US" altLang="zh-CN" sz="2800" dirty="0"/>
              <a:t>=== </a:t>
            </a:r>
            <a:r>
              <a:rPr lang="en-US" altLang="zh-CN" sz="2800" dirty="0" err="1"/>
              <a:t>Point.prototype.constructor</a:t>
            </a:r>
            <a:r>
              <a:rPr lang="en-US" altLang="zh-CN" sz="2800" dirty="0"/>
              <a:t> // true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546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1416" y="2211859"/>
            <a:ext cx="65861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在类的实例上面调用方法，其实就是调用原型上的方法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err="1" smtClean="0"/>
              <a:t>point.constructor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=== </a:t>
            </a:r>
            <a:r>
              <a:rPr lang="en-US" altLang="zh-CN" sz="2800" dirty="0" err="1" smtClean="0"/>
              <a:t>Point.prototype.constructor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// true</a:t>
            </a:r>
            <a:endParaRPr kumimoji="1" lang="en-US" altLang="zh-CN" sz="2800" dirty="0"/>
          </a:p>
          <a:p>
            <a:r>
              <a:rPr lang="zh-CN" altLang="en-US" sz="2800" dirty="0"/>
              <a:t>类的所有方法都定义在类的</a:t>
            </a:r>
            <a:r>
              <a:rPr lang="en-US" altLang="zh-CN" sz="2800" dirty="0"/>
              <a:t>prototype</a:t>
            </a:r>
            <a:r>
              <a:rPr lang="zh-CN" altLang="en-US" sz="2800" dirty="0"/>
              <a:t>属性上面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err="1"/>
              <a:t>Object.assign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Point.prototype</a:t>
            </a:r>
            <a:r>
              <a:rPr lang="en-US" altLang="zh-CN" sz="2800" dirty="0"/>
              <a:t>, { </a:t>
            </a:r>
            <a:r>
              <a:rPr lang="en-US" altLang="zh-CN" sz="2800" dirty="0" err="1"/>
              <a:t>toString</a:t>
            </a:r>
            <a:r>
              <a:rPr lang="en-US" altLang="zh-CN" sz="2800" dirty="0"/>
              <a:t>(){}, </a:t>
            </a:r>
            <a:r>
              <a:rPr lang="en-US" altLang="zh-CN" sz="2800" dirty="0" err="1"/>
              <a:t>toValue</a:t>
            </a:r>
            <a:r>
              <a:rPr lang="en-US" altLang="zh-CN" sz="2800" dirty="0"/>
              <a:t>(){} });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03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类的内部所有定义的方法，都是不可枚举的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err="1" smtClean="0"/>
              <a:t>Object.keys</a:t>
            </a:r>
            <a:r>
              <a:rPr kumimoji="1" lang="en-US" altLang="zh-CN" cap="none" dirty="0" smtClean="0"/>
              <a:t>(</a:t>
            </a:r>
            <a:r>
              <a:rPr kumimoji="1" lang="en-US" altLang="zh-CN" cap="none" dirty="0" err="1" smtClean="0"/>
              <a:t>Point.prototype</a:t>
            </a:r>
            <a:r>
              <a:rPr kumimoji="1" lang="en-US" altLang="zh-CN" cap="none" dirty="0"/>
              <a:t>) // [] </a:t>
            </a:r>
            <a:endParaRPr kumimoji="1" lang="en-US" altLang="zh-CN" cap="none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cap="none" dirty="0" err="1" smtClean="0"/>
              <a:t>Object.getOwnPropertyNames</a:t>
            </a:r>
            <a:r>
              <a:rPr kumimoji="1" lang="en-US" altLang="zh-CN" cap="none" dirty="0" smtClean="0"/>
              <a:t>(</a:t>
            </a:r>
            <a:r>
              <a:rPr kumimoji="1" lang="en-US" altLang="zh-CN" cap="none" dirty="0" err="1" smtClean="0"/>
              <a:t>Point.prototype</a:t>
            </a:r>
            <a:r>
              <a:rPr kumimoji="1" lang="en-US" altLang="zh-CN" cap="none" dirty="0"/>
              <a:t>) // ["constructor","</a:t>
            </a:r>
            <a:r>
              <a:rPr kumimoji="1" lang="en-US" altLang="zh-CN" cap="none" dirty="0" err="1"/>
              <a:t>toString</a:t>
            </a:r>
            <a:r>
              <a:rPr kumimoji="1" lang="en-US" altLang="zh-CN" cap="none" dirty="0"/>
              <a:t>"]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0959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类的属性名可以是表达式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 smtClean="0"/>
              <a:t>let </a:t>
            </a:r>
            <a:r>
              <a:rPr kumimoji="1" lang="en-US" altLang="zh-CN" cap="none" dirty="0" err="1"/>
              <a:t>methodName</a:t>
            </a:r>
            <a:r>
              <a:rPr kumimoji="1" lang="en-US" altLang="zh-CN" cap="none" dirty="0"/>
              <a:t> = "</a:t>
            </a:r>
            <a:r>
              <a:rPr kumimoji="1" lang="en-US" altLang="zh-CN" cap="none" dirty="0" err="1"/>
              <a:t>getArea</a:t>
            </a:r>
            <a:r>
              <a:rPr kumimoji="1" lang="en-US" altLang="zh-CN" cap="none" dirty="0" smtClean="0"/>
              <a:t>";</a:t>
            </a:r>
          </a:p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Square{ 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constructor(length</a:t>
            </a:r>
            <a:r>
              <a:rPr kumimoji="1" lang="en-US" altLang="zh-CN" cap="none" dirty="0"/>
              <a:t>) {    // ...  } 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[</a:t>
            </a:r>
            <a:r>
              <a:rPr kumimoji="1" lang="en-US" altLang="zh-CN" cap="none" dirty="0" err="1"/>
              <a:t>methodName</a:t>
            </a:r>
            <a:r>
              <a:rPr kumimoji="1" lang="en-US" altLang="zh-CN" cap="none" dirty="0"/>
              <a:t>]() {    // ...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79455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construct</a:t>
            </a:r>
            <a:r>
              <a:rPr kumimoji="1" lang="zh-CN" altLang="en-US" dirty="0" smtClean="0"/>
              <a:t>是必须的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没有显式定义，一个空的</a:t>
            </a:r>
            <a:r>
              <a:rPr lang="en-US" altLang="zh-CN" dirty="0"/>
              <a:t>constructor</a:t>
            </a:r>
            <a:r>
              <a:rPr lang="zh-CN" altLang="en-US" dirty="0"/>
              <a:t>方法会被默认添加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en-US" altLang="zh-CN" cap="none" dirty="0"/>
              <a:t>class Foo { 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constructor</a:t>
            </a:r>
            <a:r>
              <a:rPr kumimoji="1" lang="en-US" altLang="zh-CN" cap="none" dirty="0"/>
              <a:t>() {    return </a:t>
            </a:r>
            <a:r>
              <a:rPr kumimoji="1" lang="en-US" altLang="zh-CN" cap="none" dirty="0" err="1"/>
              <a:t>Object.create</a:t>
            </a:r>
            <a:r>
              <a:rPr kumimoji="1" lang="en-US" altLang="zh-CN" cap="none" dirty="0"/>
              <a:t>(null);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new </a:t>
            </a:r>
            <a:r>
              <a:rPr kumimoji="1" lang="en-US" altLang="zh-CN" cap="none" dirty="0"/>
              <a:t>Foo() </a:t>
            </a:r>
            <a:r>
              <a:rPr kumimoji="1" lang="en-US" altLang="zh-CN" cap="none" dirty="0" err="1"/>
              <a:t>instanceof</a:t>
            </a:r>
            <a:r>
              <a:rPr kumimoji="1" lang="en-US" altLang="zh-CN" cap="none" dirty="0"/>
              <a:t> Foo// </a:t>
            </a:r>
            <a:r>
              <a:rPr kumimoji="1" lang="en-US" altLang="zh-CN" cap="none" dirty="0" smtClean="0"/>
              <a:t>false</a:t>
            </a:r>
          </a:p>
          <a:p>
            <a:r>
              <a:rPr kumimoji="1" lang="en-US" altLang="zh-CN" cap="none" dirty="0" smtClean="0"/>
              <a:t>new </a:t>
            </a:r>
            <a:r>
              <a:rPr kumimoji="1" lang="en-US" altLang="zh-CN" cap="none" dirty="0" err="1" smtClean="0"/>
              <a:t>ClassName</a:t>
            </a:r>
            <a:r>
              <a:rPr kumimoji="1" lang="en-US" altLang="zh-CN" cap="none" dirty="0" smtClean="0"/>
              <a:t>()  </a:t>
            </a:r>
            <a:r>
              <a:rPr kumimoji="1" lang="zh-CN" altLang="en-US" cap="none" dirty="0" smtClean="0"/>
              <a:t>的方式调用 否则会报错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87172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类的实例对象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841158"/>
            <a:ext cx="10363826" cy="3950042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zh-CN" cap="none" dirty="0" smtClean="0"/>
              <a:t>class </a:t>
            </a:r>
            <a:r>
              <a:rPr kumimoji="1" lang="en-US" altLang="zh-CN" cap="none" dirty="0"/>
              <a:t>Point { 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constructor(x</a:t>
            </a:r>
            <a:r>
              <a:rPr kumimoji="1" lang="en-US" altLang="zh-CN" cap="none" dirty="0"/>
              <a:t>, y) {    </a:t>
            </a:r>
            <a:endParaRPr kumimoji="1" lang="en-US" altLang="zh-CN" cap="none" dirty="0" smtClean="0"/>
          </a:p>
          <a:p>
            <a:r>
              <a:rPr kumimoji="1" lang="en-US" altLang="zh-CN" cap="none" dirty="0" err="1" smtClean="0"/>
              <a:t>this.x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= x; </a:t>
            </a:r>
            <a:endParaRPr kumimoji="1" lang="en-US" altLang="zh-CN" cap="none" dirty="0" smtClean="0"/>
          </a:p>
          <a:p>
            <a:r>
              <a:rPr kumimoji="1" lang="en-US" altLang="zh-CN" cap="none" dirty="0" err="1" smtClean="0"/>
              <a:t>this.y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= y; 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}  </a:t>
            </a:r>
            <a:endParaRPr kumimoji="1" lang="en-US" altLang="zh-CN" cap="none" dirty="0" smtClean="0"/>
          </a:p>
          <a:p>
            <a:r>
              <a:rPr kumimoji="1" lang="en-US" altLang="zh-CN" cap="none" dirty="0" err="1" smtClean="0"/>
              <a:t>toString</a:t>
            </a:r>
            <a:r>
              <a:rPr kumimoji="1" lang="en-US" altLang="zh-CN" cap="none" dirty="0"/>
              <a:t>() {    return '(' + </a:t>
            </a:r>
            <a:r>
              <a:rPr kumimoji="1" lang="en-US" altLang="zh-CN" cap="none" dirty="0" err="1"/>
              <a:t>this.x</a:t>
            </a:r>
            <a:r>
              <a:rPr kumimoji="1" lang="en-US" altLang="zh-CN" cap="none" dirty="0"/>
              <a:t> + ', ' + </a:t>
            </a:r>
            <a:r>
              <a:rPr kumimoji="1" lang="en-US" altLang="zh-CN" cap="none" dirty="0" err="1"/>
              <a:t>this.y</a:t>
            </a:r>
            <a:r>
              <a:rPr kumimoji="1" lang="en-US" altLang="zh-CN" cap="none" dirty="0"/>
              <a:t> + ')';  </a:t>
            </a:r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smtClean="0"/>
              <a:t>}</a:t>
            </a:r>
          </a:p>
          <a:p>
            <a:r>
              <a:rPr kumimoji="1" lang="en-US" altLang="zh-CN" cap="none" dirty="0" err="1" smtClean="0"/>
              <a:t>var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/>
              <a:t>point = new Point(2, 3</a:t>
            </a:r>
            <a:r>
              <a:rPr kumimoji="1" lang="en-US" altLang="zh-CN" cap="none" dirty="0" smtClean="0"/>
              <a:t>);</a:t>
            </a:r>
          </a:p>
          <a:p>
            <a:r>
              <a:rPr kumimoji="1" lang="en-US" altLang="zh-CN" cap="none" dirty="0" err="1" smtClean="0"/>
              <a:t>point.toString</a:t>
            </a:r>
            <a:r>
              <a:rPr kumimoji="1" lang="en-US" altLang="zh-CN" cap="none" dirty="0"/>
              <a:t>() // (2, 3</a:t>
            </a:r>
            <a:r>
              <a:rPr kumimoji="1" lang="en-US" altLang="zh-CN" cap="none" dirty="0" smtClean="0"/>
              <a:t>)</a:t>
            </a:r>
          </a:p>
          <a:p>
            <a:r>
              <a:rPr kumimoji="1" lang="en-US" altLang="zh-CN" cap="none" dirty="0" err="1" smtClean="0"/>
              <a:t>point.hasOwnProperty</a:t>
            </a:r>
            <a:r>
              <a:rPr kumimoji="1" lang="en-US" altLang="zh-CN" cap="none" dirty="0"/>
              <a:t>('x') // </a:t>
            </a:r>
            <a:r>
              <a:rPr kumimoji="1" lang="en-US" altLang="zh-CN" cap="none" dirty="0" smtClean="0"/>
              <a:t>true</a:t>
            </a:r>
          </a:p>
          <a:p>
            <a:r>
              <a:rPr kumimoji="1" lang="en-US" altLang="zh-CN" cap="none" dirty="0" err="1" smtClean="0"/>
              <a:t>point.hasOwnProperty</a:t>
            </a:r>
            <a:r>
              <a:rPr kumimoji="1" lang="en-US" altLang="zh-CN" cap="none" dirty="0"/>
              <a:t>('y') // </a:t>
            </a:r>
            <a:r>
              <a:rPr kumimoji="1" lang="en-US" altLang="zh-CN" cap="none" dirty="0" smtClean="0"/>
              <a:t>true</a:t>
            </a:r>
          </a:p>
          <a:p>
            <a:r>
              <a:rPr kumimoji="1" lang="en-US" altLang="zh-CN" cap="none" dirty="0" err="1" smtClean="0"/>
              <a:t>point.hasOwnProperty</a:t>
            </a:r>
            <a:r>
              <a:rPr kumimoji="1" lang="en-US" altLang="zh-CN" cap="none" dirty="0"/>
              <a:t>('</a:t>
            </a:r>
            <a:r>
              <a:rPr kumimoji="1" lang="en-US" altLang="zh-CN" cap="none" dirty="0" err="1"/>
              <a:t>toString</a:t>
            </a:r>
            <a:r>
              <a:rPr kumimoji="1" lang="en-US" altLang="zh-CN" cap="none" dirty="0"/>
              <a:t>') // </a:t>
            </a:r>
            <a:r>
              <a:rPr kumimoji="1" lang="en-US" altLang="zh-CN" cap="none" dirty="0" smtClean="0"/>
              <a:t>false</a:t>
            </a:r>
          </a:p>
          <a:p>
            <a:r>
              <a:rPr kumimoji="1" lang="en-US" altLang="zh-CN" cap="none" dirty="0" smtClean="0"/>
              <a:t>point</a:t>
            </a:r>
            <a:r>
              <a:rPr kumimoji="1" lang="en-US" altLang="zh-CN" cap="none" dirty="0"/>
              <a:t>.__proto__.</a:t>
            </a:r>
            <a:r>
              <a:rPr kumimoji="1" lang="en-US" altLang="zh-CN" cap="none" dirty="0" err="1"/>
              <a:t>hasOwnProperty</a:t>
            </a:r>
            <a:r>
              <a:rPr kumimoji="1" lang="en-US" altLang="zh-CN" cap="none" dirty="0"/>
              <a:t>('</a:t>
            </a:r>
            <a:r>
              <a:rPr kumimoji="1" lang="en-US" altLang="zh-CN" cap="none" dirty="0" err="1"/>
              <a:t>toString</a:t>
            </a:r>
            <a:r>
              <a:rPr kumimoji="1" lang="en-US" altLang="zh-CN" cap="none" dirty="0"/>
              <a:t>') // true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09363657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2065</TotalTime>
  <Words>1491</Words>
  <Application>Microsoft Macintosh PowerPoint</Application>
  <PresentationFormat>宽屏</PresentationFormat>
  <Paragraphs>278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Tw Cen MT</vt:lpstr>
      <vt:lpstr>宋体</vt:lpstr>
      <vt:lpstr>Arial</vt:lpstr>
      <vt:lpstr>水滴</vt:lpstr>
      <vt:lpstr>ES2015    class</vt:lpstr>
      <vt:lpstr>构造函数创建对象</vt:lpstr>
      <vt:lpstr>类创建对象</vt:lpstr>
      <vt:lpstr>PowerPoint 演示文稿</vt:lpstr>
      <vt:lpstr>PowerPoint 演示文稿</vt:lpstr>
      <vt:lpstr>类的内部所有定义的方法，都是不可枚举的</vt:lpstr>
      <vt:lpstr>类的属性名可以是表达式</vt:lpstr>
      <vt:lpstr>construct是必须的</vt:lpstr>
      <vt:lpstr>类的实例对象</vt:lpstr>
      <vt:lpstr>类的实例共享一个原型</vt:lpstr>
      <vt:lpstr>通过原型为class添加属性</vt:lpstr>
      <vt:lpstr>不存在变量提升</vt:lpstr>
      <vt:lpstr>私有方法</vt:lpstr>
      <vt:lpstr>PowerPoint 演示文稿</vt:lpstr>
      <vt:lpstr>PowerPoint 演示文稿</vt:lpstr>
      <vt:lpstr>this</vt:lpstr>
      <vt:lpstr>继承</vt:lpstr>
      <vt:lpstr>类的prototype属性和__proto__属性  </vt:lpstr>
      <vt:lpstr>PowerPoint 演示文稿</vt:lpstr>
      <vt:lpstr>super</vt:lpstr>
      <vt:lpstr>super会绑定子类的this </vt:lpstr>
      <vt:lpstr>PowerPoint 演示文稿</vt:lpstr>
      <vt:lpstr>PowerPoint 演示文稿</vt:lpstr>
      <vt:lpstr>原生构造函数的继承 </vt:lpstr>
      <vt:lpstr>PowerPoint 演示文稿</vt:lpstr>
      <vt:lpstr>PowerPoint 演示文稿</vt:lpstr>
      <vt:lpstr>get   set</vt:lpstr>
      <vt:lpstr>静态方法</vt:lpstr>
      <vt:lpstr>PowerPoint 演示文稿</vt:lpstr>
      <vt:lpstr>静态属性</vt:lpstr>
      <vt:lpstr>私有属性、方法（提案）</vt:lpstr>
      <vt:lpstr>new.target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ES2015    Class</dc:title>
  <dc:creator>Microsoft Office 用户</dc:creator>
  <cp:lastModifiedBy>Microsoft Office 用户</cp:lastModifiedBy>
  <cp:revision>96</cp:revision>
  <dcterms:created xsi:type="dcterms:W3CDTF">2017-05-03T02:33:46Z</dcterms:created>
  <dcterms:modified xsi:type="dcterms:W3CDTF">2017-05-23T10:58:35Z</dcterms:modified>
</cp:coreProperties>
</file>