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 smtClean="0"/>
              <a:t>Generator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聂建辉</a:t>
            </a:r>
            <a:r>
              <a:rPr kumimoji="1" lang="en-US" altLang="zh-CN" dirty="0" smtClean="0">
                <a:solidFill>
                  <a:schemeClr val="tx1"/>
                </a:solidFill>
              </a:rPr>
              <a:t>   2017-07-31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8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return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/>
              <a:t>generator</a:t>
            </a:r>
            <a:r>
              <a:rPr lang="zh-CN" altLang="en-US" cap="none" dirty="0" smtClean="0"/>
              <a:t>函数返回的遍历器对象，还有一个</a:t>
            </a:r>
            <a:r>
              <a:rPr lang="en-US" altLang="zh-CN" cap="none" dirty="0" smtClean="0"/>
              <a:t>return</a:t>
            </a:r>
            <a:r>
              <a:rPr lang="zh-CN" altLang="en-US" cap="none" dirty="0" smtClean="0"/>
              <a:t>方法，可以返回给定的值，并且终结遍历</a:t>
            </a:r>
            <a:r>
              <a:rPr lang="en-US" altLang="zh-CN" cap="none" dirty="0" smtClean="0"/>
              <a:t>generator</a:t>
            </a:r>
            <a:r>
              <a:rPr lang="zh-CN" altLang="en-US" cap="none" dirty="0" smtClean="0"/>
              <a:t>函数。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056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throw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函数返回的遍历器对象，都有一个</a:t>
            </a:r>
            <a:r>
              <a:rPr lang="en-US" altLang="zh-CN" cap="none" dirty="0" smtClean="0"/>
              <a:t>throw</a:t>
            </a:r>
            <a:r>
              <a:rPr lang="zh-CN" altLang="en-US" cap="none" dirty="0" smtClean="0"/>
              <a:t>方法，可以在函数体外抛出错误，然后在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函数体内捕获</a:t>
            </a:r>
            <a:endParaRPr lang="en-US" altLang="zh-CN" cap="none" dirty="0" smtClean="0"/>
          </a:p>
          <a:p>
            <a:r>
              <a:rPr lang="en-US" altLang="zh-CN" cap="none" dirty="0" smtClean="0"/>
              <a:t>throw</a:t>
            </a:r>
            <a:r>
              <a:rPr lang="zh-CN" altLang="en-US" cap="none" dirty="0" smtClean="0"/>
              <a:t>方法被捕获以后，会附带执行下一条</a:t>
            </a:r>
            <a:r>
              <a:rPr lang="en-US" altLang="zh-CN" cap="none" dirty="0" smtClean="0"/>
              <a:t>yield</a:t>
            </a:r>
            <a:r>
              <a:rPr lang="zh-CN" altLang="en-US" cap="none" dirty="0" smtClean="0"/>
              <a:t>表达式。也就是说，会附带执行一次</a:t>
            </a:r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方法。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02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none" dirty="0" smtClean="0"/>
              <a:t>yield* </a:t>
            </a:r>
            <a:r>
              <a:rPr lang="zh-CN" altLang="en-US" b="1" cap="none" dirty="0" smtClean="0"/>
              <a:t>表达式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/>
              <a:t>如果在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函数内部，调用另一个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函数，默认情况下是没有效果的</a:t>
            </a:r>
            <a:r>
              <a:rPr lang="en-US" altLang="zh-CN" cap="none" dirty="0" smtClean="0"/>
              <a:t>,</a:t>
            </a:r>
            <a:r>
              <a:rPr lang="zh-CN" altLang="en-US" cap="none" dirty="0" smtClean="0"/>
              <a:t>这个就需要用到</a:t>
            </a:r>
            <a:r>
              <a:rPr lang="en-US" altLang="zh-CN" cap="none" dirty="0" smtClean="0"/>
              <a:t>yield*</a:t>
            </a:r>
            <a:r>
              <a:rPr lang="zh-CN" altLang="en-US" cap="none" dirty="0" smtClean="0"/>
              <a:t>表达式，用来在一个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函数里面执行另一个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函数。</a:t>
            </a:r>
            <a:endParaRPr lang="en-US" altLang="zh-CN" cap="none" dirty="0" smtClean="0"/>
          </a:p>
          <a:p>
            <a:r>
              <a:rPr lang="zh-CN" altLang="en-US" cap="none" dirty="0" smtClean="0"/>
              <a:t>如果</a:t>
            </a:r>
            <a:r>
              <a:rPr lang="en-US" altLang="zh-CN" cap="none" dirty="0" smtClean="0"/>
              <a:t>yield</a:t>
            </a:r>
            <a:r>
              <a:rPr lang="zh-CN" altLang="en-US" cap="none" dirty="0" smtClean="0"/>
              <a:t>表达式后面跟的是一个遍历器对象，需要在</a:t>
            </a:r>
            <a:r>
              <a:rPr lang="en-US" altLang="zh-CN" cap="none" dirty="0" smtClean="0"/>
              <a:t>yield</a:t>
            </a:r>
            <a:r>
              <a:rPr lang="zh-CN" altLang="en-US" cap="none" dirty="0" smtClean="0"/>
              <a:t>表达式后面加上星号，表明它返回的是一个遍历器对象</a:t>
            </a:r>
            <a:endParaRPr lang="en-US" altLang="zh-CN" cap="none" dirty="0" smtClean="0"/>
          </a:p>
          <a:p>
            <a:r>
              <a:rPr lang="zh-CN" altLang="en-US" cap="none" dirty="0"/>
              <a:t>任何数据结构只要有 </a:t>
            </a:r>
            <a:r>
              <a:rPr lang="en-US" altLang="zh-CN" cap="none" dirty="0"/>
              <a:t>iterator </a:t>
            </a:r>
            <a:r>
              <a:rPr lang="zh-CN" altLang="en-US" cap="none" dirty="0"/>
              <a:t>接口，就可以被</a:t>
            </a:r>
            <a:r>
              <a:rPr lang="en-US" altLang="zh-CN" cap="none" dirty="0"/>
              <a:t>yield*</a:t>
            </a:r>
            <a:r>
              <a:rPr lang="zh-CN" altLang="en-US" cap="none" dirty="0"/>
              <a:t>遍历</a:t>
            </a:r>
            <a:endParaRPr lang="en-US" altLang="zh-CN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356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none" dirty="0" smtClean="0"/>
              <a:t>generator </a:t>
            </a:r>
            <a:r>
              <a:rPr lang="zh-CN" altLang="en-US" b="1" cap="none" dirty="0" smtClean="0"/>
              <a:t>函数的</a:t>
            </a:r>
            <a:r>
              <a:rPr lang="en-US" altLang="zh-CN" b="1" cap="none" dirty="0" smtClean="0"/>
              <a:t>this 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函数总是返回一个遍历器，这个遍历器是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函数的实例，也继承了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函数的</a:t>
            </a:r>
            <a:r>
              <a:rPr lang="en-US" altLang="zh-CN" cap="none" dirty="0" smtClean="0"/>
              <a:t>prototype</a:t>
            </a:r>
            <a:r>
              <a:rPr lang="zh-CN" altLang="en-US" cap="none" dirty="0" smtClean="0"/>
              <a:t>对象上的方法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64384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异步操作的同步化表达 </a:t>
            </a:r>
            <a:endParaRPr lang="en-US" altLang="zh-CN" dirty="0" smtClean="0"/>
          </a:p>
          <a:p>
            <a:r>
              <a:rPr lang="zh-CN" altLang="en-US" dirty="0"/>
              <a:t>控制流</a:t>
            </a:r>
            <a:r>
              <a:rPr lang="zh-CN" altLang="en-US" dirty="0" smtClean="0"/>
              <a:t>管理</a:t>
            </a:r>
            <a:endParaRPr lang="zh-CN" altLang="en-US" dirty="0"/>
          </a:p>
          <a:p>
            <a:r>
              <a:rPr lang="zh-CN" altLang="it-IT" cap="none" dirty="0" smtClean="0"/>
              <a:t>部署 </a:t>
            </a:r>
            <a:r>
              <a:rPr lang="it-IT" altLang="zh-CN" cap="none" dirty="0" smtClean="0"/>
              <a:t>iterator </a:t>
            </a:r>
            <a:r>
              <a:rPr lang="zh-CN" altLang="it-IT" cap="none" dirty="0" smtClean="0"/>
              <a:t>接口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3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G</a:t>
            </a:r>
            <a:r>
              <a:rPr kumimoji="1" lang="en-US" altLang="zh-CN" cap="none" dirty="0" smtClean="0"/>
              <a:t>enerator</a:t>
            </a:r>
            <a:r>
              <a:rPr kumimoji="1" lang="zh-CN" altLang="en-US" cap="none" dirty="0" smtClean="0"/>
              <a:t>？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en-US" altLang="zh-CN" cap="none" dirty="0" smtClean="0"/>
              <a:t>enerator</a:t>
            </a:r>
            <a:r>
              <a:rPr kumimoji="1" lang="zh-CN" altLang="en-US" cap="none" dirty="0" smtClean="0"/>
              <a:t>是</a:t>
            </a:r>
            <a:r>
              <a:rPr kumimoji="1" lang="en-US" altLang="zh-CN" cap="none" dirty="0" smtClean="0"/>
              <a:t>ES2015</a:t>
            </a:r>
            <a:r>
              <a:rPr kumimoji="1" lang="zh-CN" altLang="en-US" cap="none" dirty="0" smtClean="0"/>
              <a:t>提供的一种异步编程解决方案，通过定义一个生成器函数</a:t>
            </a:r>
            <a:r>
              <a:rPr kumimoji="1" lang="en-US" altLang="zh-CN" cap="none" dirty="0" smtClean="0"/>
              <a:t>(</a:t>
            </a:r>
            <a:r>
              <a:rPr kumimoji="1" lang="en-US" altLang="zh-CN" dirty="0" smtClean="0"/>
              <a:t>G</a:t>
            </a:r>
            <a:r>
              <a:rPr kumimoji="1" lang="en-US" altLang="zh-CN" cap="none" dirty="0" smtClean="0"/>
              <a:t>enerator</a:t>
            </a:r>
            <a:r>
              <a:rPr kumimoji="1" lang="zh-CN" altLang="en-US" cap="none" dirty="0" smtClean="0"/>
              <a:t>函数</a:t>
            </a:r>
            <a:r>
              <a:rPr kumimoji="1" lang="en-US" altLang="zh-CN" cap="none" dirty="0" smtClean="0"/>
              <a:t>)</a:t>
            </a:r>
            <a:r>
              <a:rPr kumimoji="1" lang="zh-CN" altLang="en-US" cap="none" dirty="0" smtClean="0"/>
              <a:t>返回一个</a:t>
            </a:r>
            <a:r>
              <a:rPr kumimoji="1" lang="en-US" altLang="zh-CN" dirty="0" smtClean="0"/>
              <a:t>G</a:t>
            </a:r>
            <a:r>
              <a:rPr kumimoji="1" lang="en-US" altLang="zh-CN" cap="none" dirty="0" smtClean="0"/>
              <a:t>enerator</a:t>
            </a:r>
            <a:r>
              <a:rPr kumimoji="1" lang="zh-CN" altLang="en-US" cap="none" dirty="0" smtClean="0"/>
              <a:t>对象</a:t>
            </a:r>
            <a:r>
              <a:rPr kumimoji="1" lang="en-US" altLang="zh-CN" cap="none" dirty="0" smtClean="0"/>
              <a:t>(</a:t>
            </a:r>
            <a:r>
              <a:rPr lang="zh-CN" altLang="en-US" dirty="0"/>
              <a:t>对象本身也</a:t>
            </a:r>
            <a:r>
              <a:rPr lang="zh-CN" altLang="en-US" dirty="0" smtClean="0"/>
              <a:t>具有</a:t>
            </a:r>
            <a:r>
              <a:rPr lang="en-US" altLang="zh-CN" cap="none" dirty="0" err="1" smtClean="0"/>
              <a:t>symbol.iterator</a:t>
            </a:r>
            <a:r>
              <a:rPr lang="zh-CN" altLang="en-US" dirty="0" smtClean="0"/>
              <a:t>属性</a:t>
            </a:r>
            <a:r>
              <a:rPr kumimoji="1" lang="en-US" altLang="zh-CN" cap="none" dirty="0" smtClean="0"/>
              <a:t>)</a:t>
            </a:r>
            <a:r>
              <a:rPr kumimoji="1" lang="zh-CN" altLang="en-US" cap="none" dirty="0" smtClean="0"/>
              <a:t>。这个生成器函数内部有多个状态，通过</a:t>
            </a:r>
            <a:r>
              <a:rPr kumimoji="1" lang="en-US" altLang="zh-CN" cap="none" dirty="0" smtClean="0"/>
              <a:t>yield</a:t>
            </a:r>
            <a:r>
              <a:rPr kumimoji="1" lang="zh-CN" altLang="en-US" cap="none" dirty="0" smtClean="0"/>
              <a:t>表达式区分。</a:t>
            </a:r>
            <a:r>
              <a:rPr lang="zh-CN" altLang="en-US" dirty="0"/>
              <a:t>返回</a:t>
            </a:r>
            <a:r>
              <a:rPr lang="zh-CN" altLang="en-US" dirty="0" smtClean="0"/>
              <a:t>的</a:t>
            </a:r>
            <a:r>
              <a:rPr kumimoji="1" lang="en-US" altLang="zh-CN" dirty="0"/>
              <a:t>G</a:t>
            </a:r>
            <a:r>
              <a:rPr kumimoji="1" lang="en-US" altLang="zh-CN" cap="none" dirty="0"/>
              <a:t>enerator</a:t>
            </a:r>
            <a:r>
              <a:rPr lang="zh-CN" altLang="en-US" dirty="0" smtClean="0"/>
              <a:t>对象（迭代器</a:t>
            </a:r>
            <a:r>
              <a:rPr lang="en-US" altLang="zh-CN" cap="none" dirty="0" smtClean="0"/>
              <a:t>iterator</a:t>
            </a:r>
            <a:r>
              <a:rPr lang="zh-CN" altLang="en-US" dirty="0" smtClean="0"/>
              <a:t>），</a:t>
            </a:r>
            <a:r>
              <a:rPr lang="zh-CN" altLang="en-US" dirty="0"/>
              <a:t>可以依次遍历 </a:t>
            </a:r>
            <a:r>
              <a:rPr kumimoji="1" lang="en-US" altLang="zh-CN" dirty="0"/>
              <a:t>G</a:t>
            </a:r>
            <a:r>
              <a:rPr kumimoji="1" lang="en-US" altLang="zh-CN" cap="none" dirty="0"/>
              <a:t>enerator</a:t>
            </a:r>
            <a:r>
              <a:rPr lang="en-US" altLang="zh-CN" dirty="0" smtClean="0"/>
              <a:t> </a:t>
            </a:r>
            <a:r>
              <a:rPr lang="zh-CN" altLang="en-US" dirty="0"/>
              <a:t>函数内部的每一个状态。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1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cap="none" dirty="0" smtClean="0"/>
              <a:t>function* </a:t>
            </a:r>
            <a:r>
              <a:rPr lang="en-US" altLang="zh-CN" cap="none" dirty="0" err="1" smtClean="0"/>
              <a:t>createGenerator</a:t>
            </a:r>
            <a:r>
              <a:rPr lang="en-US" altLang="zh-CN" cap="none" dirty="0" smtClean="0"/>
              <a:t>() {</a:t>
            </a:r>
          </a:p>
          <a:p>
            <a:pPr lvl="1"/>
            <a:r>
              <a:rPr lang="en-US" altLang="zh-CN" cap="none" dirty="0" smtClean="0"/>
              <a:t>yield 'status 1';</a:t>
            </a:r>
          </a:p>
          <a:p>
            <a:pPr lvl="1"/>
            <a:r>
              <a:rPr lang="en-US" altLang="zh-CN" cap="none" dirty="0" smtClean="0"/>
              <a:t>yield 'status 2';</a:t>
            </a:r>
          </a:p>
          <a:p>
            <a:pPr lvl="1"/>
            <a:r>
              <a:rPr lang="is-IS" altLang="zh-CN" cap="none" dirty="0" smtClean="0"/>
              <a:t>…</a:t>
            </a:r>
          </a:p>
          <a:p>
            <a:pPr lvl="1"/>
            <a:r>
              <a:rPr lang="en-US" altLang="zh-CN" cap="none" dirty="0"/>
              <a:t>y</a:t>
            </a:r>
            <a:r>
              <a:rPr lang="is-IS" altLang="zh-CN" cap="none" dirty="0" smtClean="0"/>
              <a:t>ield *</a:t>
            </a:r>
            <a:endParaRPr lang="en-US" altLang="zh-CN" cap="none" dirty="0" smtClean="0"/>
          </a:p>
          <a:p>
            <a:pPr lvl="1"/>
            <a:r>
              <a:rPr lang="en-US" altLang="zh-CN" cap="none" dirty="0" smtClean="0"/>
              <a:t>return 'ended';</a:t>
            </a:r>
          </a:p>
          <a:p>
            <a:r>
              <a:rPr lang="en-US" altLang="zh-CN" cap="none" dirty="0" smtClean="0"/>
              <a:t>}</a:t>
            </a:r>
          </a:p>
          <a:p>
            <a:r>
              <a:rPr lang="en-US" altLang="zh-CN" cap="none" dirty="0"/>
              <a:t>f</a:t>
            </a:r>
            <a:r>
              <a:rPr lang="en-US" altLang="zh-CN" cap="none" dirty="0" smtClean="0"/>
              <a:t>unction </a:t>
            </a:r>
            <a:r>
              <a:rPr lang="zh-CN" altLang="en-US" cap="none" dirty="0" smtClean="0"/>
              <a:t>关键字后面有个</a:t>
            </a:r>
            <a:r>
              <a:rPr lang="en-US" altLang="zh-CN" cap="none" dirty="0" smtClean="0"/>
              <a:t> * </a:t>
            </a:r>
          </a:p>
          <a:p>
            <a:r>
              <a:rPr kumimoji="1" lang="zh-CN" altLang="en-US" cap="none" dirty="0" smtClean="0"/>
              <a:t>生成器函数不能当构造函数使用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4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iterator </a:t>
            </a:r>
            <a:r>
              <a:rPr kumimoji="1" lang="zh-CN" altLang="en-US" cap="none" dirty="0" smtClean="0"/>
              <a:t>对象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 smtClean="0"/>
              <a:t>遍历器（</a:t>
            </a:r>
            <a:r>
              <a:rPr lang="en-US" altLang="zh-CN" cap="none" dirty="0" smtClean="0"/>
              <a:t>iterator</a:t>
            </a:r>
            <a:r>
              <a:rPr lang="zh-CN" altLang="en-US" cap="none" dirty="0" smtClean="0"/>
              <a:t>）就是这样一种机制。它是一种接口，为各种不同的数据结构提供统一的访问机制。任何数据结构只要部署</a:t>
            </a:r>
            <a:r>
              <a:rPr lang="en-US" altLang="zh-CN" cap="none" dirty="0" smtClean="0"/>
              <a:t>iterator</a:t>
            </a:r>
            <a:r>
              <a:rPr lang="zh-CN" altLang="en-US" cap="none" dirty="0" smtClean="0"/>
              <a:t>接口，就可以完成遍历操作（即依次处理该数据结构的所有成员）。</a:t>
            </a:r>
            <a:endParaRPr lang="en-US" altLang="zh-CN" cap="none" dirty="0" smtClean="0"/>
          </a:p>
          <a:p>
            <a:r>
              <a:rPr lang="zh-CN" altLang="en-US" cap="none" dirty="0" smtClean="0"/>
              <a:t>一个数据结构只要具有</a:t>
            </a:r>
            <a:r>
              <a:rPr lang="en-US" altLang="zh-CN" cap="none" dirty="0" err="1" smtClean="0"/>
              <a:t>symbol.iterator</a:t>
            </a:r>
            <a:r>
              <a:rPr lang="zh-CN" altLang="en-US" cap="none" dirty="0" smtClean="0"/>
              <a:t>属性，就可以认为是“可遍历的”（</a:t>
            </a:r>
            <a:r>
              <a:rPr lang="en-US" altLang="zh-CN" cap="none" dirty="0" err="1" smtClean="0"/>
              <a:t>iterable</a:t>
            </a:r>
            <a:r>
              <a:rPr lang="zh-CN" altLang="en-US" cap="none" dirty="0" smtClean="0"/>
              <a:t>）</a:t>
            </a:r>
            <a:r>
              <a:rPr lang="zh-CN" altLang="en-US" dirty="0"/>
              <a:t>执行这个属性，会返回一个遍历器对象</a:t>
            </a:r>
            <a:endParaRPr lang="en-US" altLang="zh-CN" cap="none" dirty="0" smtClean="0"/>
          </a:p>
          <a:p>
            <a:r>
              <a:rPr lang="en-US" altLang="zh-CN" cap="none" dirty="0" smtClean="0"/>
              <a:t>array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map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set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string</a:t>
            </a:r>
            <a:r>
              <a:rPr lang="zh-CN" altLang="en-US" cap="none" dirty="0" smtClean="0"/>
              <a:t>原生具备 </a:t>
            </a:r>
            <a:r>
              <a:rPr lang="en-US" altLang="zh-CN" cap="none" dirty="0" smtClean="0"/>
              <a:t>iterator </a:t>
            </a:r>
            <a:r>
              <a:rPr lang="zh-CN" altLang="en-US" cap="none" dirty="0" smtClean="0"/>
              <a:t>接口</a:t>
            </a:r>
            <a:endParaRPr lang="en-US" altLang="zh-CN" cap="none" dirty="0" smtClean="0"/>
          </a:p>
          <a:p>
            <a:r>
              <a:rPr lang="en-US" altLang="zh-CN" cap="none" dirty="0"/>
              <a:t>iterator</a:t>
            </a:r>
            <a:r>
              <a:rPr lang="zh-CN" altLang="en-US" cap="none" dirty="0"/>
              <a:t>接口主要供</a:t>
            </a:r>
            <a:r>
              <a:rPr lang="en-US" altLang="zh-CN" cap="none" dirty="0"/>
              <a:t>for...of</a:t>
            </a:r>
            <a:r>
              <a:rPr lang="zh-CN" altLang="en-US" cap="none" dirty="0"/>
              <a:t>消费</a:t>
            </a:r>
            <a:endParaRPr lang="en-US" altLang="zh-CN" cap="none" dirty="0"/>
          </a:p>
          <a:p>
            <a:endParaRPr lang="en-US" altLang="zh-CN" cap="none" dirty="0" smtClean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6299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iterator </a:t>
            </a:r>
            <a:r>
              <a:rPr lang="zh-CN" altLang="en-US" cap="none" dirty="0" smtClean="0"/>
              <a:t>的遍历过程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/>
              <a:t>（</a:t>
            </a:r>
            <a:r>
              <a:rPr lang="en-US" altLang="zh-CN" cap="none" dirty="0" smtClean="0"/>
              <a:t>1</a:t>
            </a:r>
            <a:r>
              <a:rPr lang="zh-CN" altLang="en-US" cap="none" dirty="0" smtClean="0"/>
              <a:t>）创建一个指针对象，指向当前数据结构的起始位置。也就是说，遍历器对象本质上，就是一个指针对象。</a:t>
            </a:r>
          </a:p>
          <a:p>
            <a:r>
              <a:rPr lang="zh-CN" altLang="en-US" cap="none" dirty="0" smtClean="0"/>
              <a:t>（</a:t>
            </a:r>
            <a:r>
              <a:rPr lang="en-US" altLang="zh-CN" cap="none" dirty="0" smtClean="0"/>
              <a:t>2</a:t>
            </a:r>
            <a:r>
              <a:rPr lang="zh-CN" altLang="en-US" cap="none" dirty="0" smtClean="0"/>
              <a:t>）第一次调用指针对象的</a:t>
            </a:r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方法，可以将指针指向数据结构的第一个成员。</a:t>
            </a:r>
          </a:p>
          <a:p>
            <a:r>
              <a:rPr lang="zh-CN" altLang="en-US" cap="none" dirty="0" smtClean="0"/>
              <a:t>（</a:t>
            </a:r>
            <a:r>
              <a:rPr lang="en-US" altLang="zh-CN" cap="none" dirty="0" smtClean="0"/>
              <a:t>3</a:t>
            </a:r>
            <a:r>
              <a:rPr lang="zh-CN" altLang="en-US" cap="none" dirty="0" smtClean="0"/>
              <a:t>）第二次调用指针对象的</a:t>
            </a:r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方法，指针就指向数据结构的第二个成员。</a:t>
            </a:r>
          </a:p>
          <a:p>
            <a:r>
              <a:rPr lang="zh-CN" altLang="en-US" cap="none" dirty="0" smtClean="0"/>
              <a:t>（</a:t>
            </a:r>
            <a:r>
              <a:rPr lang="en-US" altLang="zh-CN" cap="none" dirty="0" smtClean="0"/>
              <a:t>4</a:t>
            </a:r>
            <a:r>
              <a:rPr lang="zh-CN" altLang="en-US" cap="none" dirty="0" smtClean="0"/>
              <a:t>）不断调用指针对象的</a:t>
            </a:r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方法，直到它指向数据结构的结束位置。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53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调用函数遍历状态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/>
              <a:t>var</a:t>
            </a:r>
            <a:r>
              <a:rPr lang="en-US" altLang="zh-CN" cap="none" dirty="0"/>
              <a:t> cg = </a:t>
            </a:r>
            <a:r>
              <a:rPr lang="en-US" altLang="zh-CN" cap="none" dirty="0" err="1"/>
              <a:t>createGenerator</a:t>
            </a:r>
            <a:r>
              <a:rPr lang="en-US" altLang="zh-CN" cap="none" dirty="0"/>
              <a:t>();</a:t>
            </a:r>
          </a:p>
          <a:p>
            <a:r>
              <a:rPr kumimoji="1" lang="zh-CN" altLang="en-US" dirty="0" smtClean="0"/>
              <a:t>首次调用不执行  </a:t>
            </a:r>
            <a:r>
              <a:rPr lang="zh-CN" altLang="en-US" dirty="0" smtClean="0"/>
              <a:t>返回</a:t>
            </a:r>
            <a:r>
              <a:rPr lang="zh-CN" altLang="en-US" dirty="0"/>
              <a:t>一个遍历器</a:t>
            </a:r>
            <a:r>
              <a:rPr lang="zh-CN" altLang="en-US" dirty="0" smtClean="0"/>
              <a:t>对象 之后调用遍历器的</a:t>
            </a:r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方法遍历内部状态</a:t>
            </a:r>
            <a:endParaRPr lang="en-US" altLang="zh-CN" cap="none" dirty="0" smtClean="0"/>
          </a:p>
          <a:p>
            <a:r>
              <a:rPr kumimoji="1" lang="zh-CN" altLang="en-US" cap="none" dirty="0" smtClean="0"/>
              <a:t>调用</a:t>
            </a:r>
            <a:r>
              <a:rPr kumimoji="1" lang="en-US" altLang="zh-CN" cap="none" dirty="0" smtClean="0"/>
              <a:t>next</a:t>
            </a:r>
            <a:r>
              <a:rPr kumimoji="1" lang="zh-CN" altLang="en-US" cap="none" dirty="0" smtClean="0"/>
              <a:t>方法返回一个对象  </a:t>
            </a:r>
            <a:r>
              <a:rPr lang="en-US" altLang="zh-CN" cap="none" dirty="0" smtClean="0"/>
              <a:t>{ value: 'status 1', done: false }</a:t>
            </a:r>
          </a:p>
          <a:p>
            <a:r>
              <a:rPr lang="en-US" altLang="zh-CN" cap="none" dirty="0" smtClean="0"/>
              <a:t>value </a:t>
            </a:r>
            <a:r>
              <a:rPr lang="zh-CN" altLang="en-US" cap="none" dirty="0" smtClean="0"/>
              <a:t>表示当前</a:t>
            </a:r>
            <a:r>
              <a:rPr lang="en-US" altLang="zh-CN" cap="none" dirty="0" smtClean="0"/>
              <a:t>yield/return</a:t>
            </a:r>
            <a:r>
              <a:rPr lang="zh-CN" altLang="en-US" cap="none" dirty="0" smtClean="0"/>
              <a:t>表达式的返回值   </a:t>
            </a:r>
            <a:r>
              <a:rPr lang="en-US" altLang="zh-CN" cap="none" dirty="0" smtClean="0"/>
              <a:t>done</a:t>
            </a:r>
            <a:r>
              <a:rPr lang="zh-CN" altLang="en-US" cap="none" dirty="0" smtClean="0"/>
              <a:t>表示是否遍历结束</a:t>
            </a:r>
            <a:endParaRPr lang="en-US" altLang="zh-CN" cap="none" dirty="0" smtClean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01967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yield</a:t>
            </a:r>
            <a:r>
              <a:rPr kumimoji="1" lang="zh-CN" altLang="en-US" cap="none" dirty="0" smtClean="0"/>
              <a:t>表达式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/>
              <a:t>yield</a:t>
            </a:r>
            <a:r>
              <a:rPr kumimoji="1" lang="zh-CN" altLang="en-US" cap="none" dirty="0" smtClean="0"/>
              <a:t>表达式是暂停标志，</a:t>
            </a:r>
            <a:r>
              <a:rPr lang="zh-CN" altLang="en-US" dirty="0" smtClean="0"/>
              <a:t>遇到</a:t>
            </a:r>
            <a:r>
              <a:rPr kumimoji="1" lang="en-US" altLang="zh-CN" cap="none" dirty="0"/>
              <a:t>yield</a:t>
            </a:r>
            <a:r>
              <a:rPr lang="zh-CN" altLang="en-US" dirty="0" smtClean="0"/>
              <a:t>表达式</a:t>
            </a:r>
            <a:r>
              <a:rPr lang="zh-CN" altLang="en-US" dirty="0"/>
              <a:t>，就暂停执行后面的操作，并将紧跟</a:t>
            </a:r>
            <a:r>
              <a:rPr lang="zh-CN" altLang="en-US" dirty="0" smtClean="0"/>
              <a:t>在</a:t>
            </a:r>
            <a:r>
              <a:rPr kumimoji="1" lang="en-US" altLang="zh-CN" cap="none" dirty="0"/>
              <a:t>yield</a:t>
            </a:r>
            <a:r>
              <a:rPr lang="zh-CN" altLang="en-US" dirty="0" smtClean="0"/>
              <a:t>后面</a:t>
            </a:r>
            <a:r>
              <a:rPr lang="zh-CN" altLang="en-US" dirty="0"/>
              <a:t>的那个表达式的值，作为返回的对象</a:t>
            </a:r>
            <a:r>
              <a:rPr lang="zh-CN" altLang="en-US" dirty="0" smtClean="0"/>
              <a:t>的</a:t>
            </a:r>
            <a:r>
              <a:rPr lang="en-US" altLang="zh-CN" cap="none" dirty="0" smtClean="0"/>
              <a:t>value</a:t>
            </a:r>
            <a:r>
              <a:rPr lang="zh-CN" altLang="en-US" cap="none" dirty="0" smtClean="0"/>
              <a:t>属</a:t>
            </a:r>
            <a:r>
              <a:rPr lang="zh-CN" altLang="en-US" dirty="0" smtClean="0"/>
              <a:t>性值</a:t>
            </a:r>
            <a:endParaRPr lang="en-US" altLang="zh-CN" dirty="0" smtClean="0"/>
          </a:p>
          <a:p>
            <a:r>
              <a:rPr lang="zh-CN" altLang="en-US" dirty="0"/>
              <a:t>如果没有再遇到新</a:t>
            </a:r>
            <a:r>
              <a:rPr lang="zh-CN" altLang="en-US" dirty="0" smtClean="0"/>
              <a:t>的</a:t>
            </a:r>
            <a:r>
              <a:rPr lang="en-US" altLang="zh-CN" cap="none" dirty="0" smtClean="0"/>
              <a:t>yield</a:t>
            </a:r>
            <a:r>
              <a:rPr lang="zh-CN" altLang="en-US" dirty="0" smtClean="0"/>
              <a:t>表达式</a:t>
            </a:r>
            <a:r>
              <a:rPr lang="zh-CN" altLang="en-US" dirty="0"/>
              <a:t>，就一直运行到函数结束，</a:t>
            </a:r>
            <a:r>
              <a:rPr lang="zh-CN" altLang="en-US" dirty="0" smtClean="0"/>
              <a:t>直到</a:t>
            </a:r>
            <a:r>
              <a:rPr lang="en-US" altLang="zh-CN" cap="none" dirty="0" smtClean="0"/>
              <a:t>return</a:t>
            </a:r>
            <a:r>
              <a:rPr lang="zh-CN" altLang="en-US" dirty="0" smtClean="0"/>
              <a:t>语句</a:t>
            </a:r>
            <a:r>
              <a:rPr lang="zh-CN" altLang="en-US" dirty="0"/>
              <a:t>为止，并</a:t>
            </a:r>
            <a:r>
              <a:rPr lang="zh-CN" altLang="en-US" dirty="0" smtClean="0"/>
              <a:t>将</a:t>
            </a:r>
            <a:r>
              <a:rPr lang="en-US" altLang="zh-CN" cap="none" dirty="0" smtClean="0"/>
              <a:t>return</a:t>
            </a:r>
            <a:r>
              <a:rPr lang="zh-CN" altLang="en-US" dirty="0" smtClean="0"/>
              <a:t>语句</a:t>
            </a:r>
            <a:r>
              <a:rPr lang="zh-CN" altLang="en-US" dirty="0"/>
              <a:t>后面的表达式的值，作为返回的对象</a:t>
            </a:r>
            <a:r>
              <a:rPr lang="zh-CN" altLang="en-US" dirty="0" smtClean="0"/>
              <a:t>的</a:t>
            </a:r>
            <a:r>
              <a:rPr lang="en-US" altLang="zh-CN" cap="none" dirty="0" smtClean="0"/>
              <a:t>value</a:t>
            </a:r>
            <a:r>
              <a:rPr lang="zh-CN" altLang="en-US" dirty="0" smtClean="0"/>
              <a:t>属</a:t>
            </a:r>
            <a:r>
              <a:rPr lang="zh-CN" altLang="en-US" dirty="0"/>
              <a:t>性值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cap="none" dirty="0" smtClean="0"/>
              <a:t>yield</a:t>
            </a:r>
            <a:r>
              <a:rPr lang="zh-CN" altLang="en-US" cap="none" dirty="0" smtClean="0"/>
              <a:t>表达式只能用在 </a:t>
            </a:r>
            <a:r>
              <a:rPr lang="en-US" altLang="zh-CN" cap="none" dirty="0" smtClean="0"/>
              <a:t>generator </a:t>
            </a:r>
            <a:r>
              <a:rPr lang="zh-CN" altLang="en-US" cap="none" dirty="0" smtClean="0"/>
              <a:t>函数里面</a:t>
            </a:r>
            <a:endParaRPr kumimoji="1" lang="en-US" altLang="zh-CN" cap="none" dirty="0" smtClean="0"/>
          </a:p>
          <a:p>
            <a:r>
              <a:rPr lang="en-US" altLang="zh-CN" cap="none" dirty="0" smtClean="0"/>
              <a:t>yield</a:t>
            </a:r>
            <a:r>
              <a:rPr lang="zh-CN" altLang="en-US" dirty="0" smtClean="0"/>
              <a:t>表达式</a:t>
            </a:r>
            <a:r>
              <a:rPr lang="zh-CN" altLang="en-US" dirty="0"/>
              <a:t>后面的表达式，只有当调</a:t>
            </a:r>
            <a:r>
              <a:rPr lang="zh-CN" altLang="en-US" dirty="0" smtClean="0"/>
              <a:t>用</a:t>
            </a:r>
            <a:r>
              <a:rPr lang="en-US" altLang="zh-CN" cap="none" dirty="0" smtClean="0"/>
              <a:t>next</a:t>
            </a:r>
            <a:r>
              <a:rPr lang="zh-CN" altLang="en-US" dirty="0" smtClean="0"/>
              <a:t>方法</a:t>
            </a:r>
            <a:r>
              <a:rPr lang="zh-CN" altLang="en-US" dirty="0"/>
              <a:t>、内部指针指向该语句时才会</a:t>
            </a:r>
            <a:r>
              <a:rPr lang="zh-CN" altLang="en-US" dirty="0" smtClean="0"/>
              <a:t>执行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next</a:t>
            </a:r>
            <a:r>
              <a:rPr kumimoji="1" lang="zh-CN" altLang="en-US" cap="none" dirty="0" smtClean="0"/>
              <a:t>方法传递参数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/>
              <a:t>yield</a:t>
            </a:r>
            <a:r>
              <a:rPr lang="zh-CN" altLang="en-US" cap="none" dirty="0" smtClean="0"/>
              <a:t>表达式本身没有返回值，或者说总是返回</a:t>
            </a:r>
            <a:r>
              <a:rPr lang="en-US" altLang="zh-CN" cap="none" dirty="0" smtClean="0"/>
              <a:t>undefined(</a:t>
            </a:r>
            <a:r>
              <a:rPr lang="zh-CN" altLang="en-US" cap="none" dirty="0" smtClean="0"/>
              <a:t>区分调用</a:t>
            </a:r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方法的返回值</a:t>
            </a:r>
            <a:r>
              <a:rPr lang="en-US" altLang="zh-CN" cap="none" dirty="0" smtClean="0"/>
              <a:t>)</a:t>
            </a:r>
          </a:p>
          <a:p>
            <a:r>
              <a:rPr lang="en-US" altLang="zh-CN" cap="none" dirty="0" smtClean="0"/>
              <a:t>next</a:t>
            </a:r>
            <a:r>
              <a:rPr lang="zh-CN" altLang="en-US" cap="none" dirty="0" smtClean="0"/>
              <a:t>方法可以带一个参数，该参数就会被当作上一个</a:t>
            </a:r>
            <a:r>
              <a:rPr lang="en-US" altLang="zh-CN" cap="none" dirty="0" smtClean="0"/>
              <a:t>yield</a:t>
            </a:r>
            <a:r>
              <a:rPr lang="zh-CN" altLang="en-US" cap="none" dirty="0" smtClean="0"/>
              <a:t>表达式的返回值。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68453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none" dirty="0" smtClean="0"/>
              <a:t>for...of </a:t>
            </a:r>
            <a:r>
              <a:rPr lang="zh-CN" altLang="en-US" b="1" cap="none" dirty="0" smtClean="0"/>
              <a:t>循环</a:t>
            </a:r>
            <a:br>
              <a:rPr lang="zh-CN" altLang="en-US" b="1" cap="none" dirty="0" smtClean="0"/>
            </a:b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第一次调用</a:t>
            </a:r>
            <a:r>
              <a:rPr kumimoji="1" lang="en-US" altLang="zh-CN" cap="none" dirty="0" smtClean="0"/>
              <a:t>generator</a:t>
            </a:r>
            <a:r>
              <a:rPr kumimoji="1" lang="zh-CN" altLang="en-US" dirty="0" smtClean="0"/>
              <a:t>函数返回的是</a:t>
            </a:r>
            <a:r>
              <a:rPr kumimoji="1" lang="en-US" altLang="zh-CN" cap="none" dirty="0" smtClean="0"/>
              <a:t>iterator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利用</a:t>
            </a:r>
            <a:r>
              <a:rPr kumimoji="1" lang="en-US" altLang="zh-CN" cap="none" dirty="0" smtClean="0"/>
              <a:t>iterator</a:t>
            </a:r>
            <a:r>
              <a:rPr kumimoji="1" lang="zh-CN" altLang="en-US" cap="none" dirty="0" smtClean="0"/>
              <a:t>对象的</a:t>
            </a:r>
            <a:r>
              <a:rPr kumimoji="1" lang="en-US" altLang="zh-CN" cap="none" dirty="0" smtClean="0"/>
              <a:t>for </a:t>
            </a:r>
            <a:r>
              <a:rPr kumimoji="1" lang="is-IS" altLang="zh-CN" cap="none" dirty="0" smtClean="0"/>
              <a:t>…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of  </a:t>
            </a:r>
            <a:r>
              <a:rPr kumimoji="1" lang="zh-CN" altLang="en-US" cap="none" dirty="0" smtClean="0"/>
              <a:t>可以直接遍历内部状态  而不需要调用</a:t>
            </a:r>
            <a:r>
              <a:rPr kumimoji="1" lang="en-US" altLang="zh-CN" cap="none" dirty="0" smtClean="0"/>
              <a:t>next</a:t>
            </a:r>
            <a:r>
              <a:rPr kumimoji="1" lang="zh-CN" altLang="en-US" cap="none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0906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3370</TotalTime>
  <Words>783</Words>
  <Application>Microsoft Macintosh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Tw Cen MT</vt:lpstr>
      <vt:lpstr>宋体</vt:lpstr>
      <vt:lpstr>Arial</vt:lpstr>
      <vt:lpstr>水滴</vt:lpstr>
      <vt:lpstr>Generator</vt:lpstr>
      <vt:lpstr>什么是Generator？</vt:lpstr>
      <vt:lpstr>PowerPoint 演示文稿</vt:lpstr>
      <vt:lpstr>iterator 对象</vt:lpstr>
      <vt:lpstr>iterator 的遍历过程</vt:lpstr>
      <vt:lpstr>调用函数遍历状态</vt:lpstr>
      <vt:lpstr>yield表达式</vt:lpstr>
      <vt:lpstr>next方法传递参数</vt:lpstr>
      <vt:lpstr>for...of 循环 </vt:lpstr>
      <vt:lpstr>return</vt:lpstr>
      <vt:lpstr>throw</vt:lpstr>
      <vt:lpstr>yield* 表达式</vt:lpstr>
      <vt:lpstr>generator 函数的this </vt:lpstr>
      <vt:lpstr>应用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</dc:title>
  <dc:creator>Microsoft Office 用户</dc:creator>
  <cp:lastModifiedBy>Microsoft Office 用户</cp:lastModifiedBy>
  <cp:revision>65</cp:revision>
  <dcterms:created xsi:type="dcterms:W3CDTF">2017-07-24T02:31:32Z</dcterms:created>
  <dcterms:modified xsi:type="dcterms:W3CDTF">2017-07-31T12:13:54Z</dcterms:modified>
</cp:coreProperties>
</file>