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Thunk</a:t>
            </a:r>
            <a:r>
              <a:rPr kumimoji="1" lang="en-US" altLang="zh-CN" dirty="0" smtClean="0"/>
              <a:t> &amp; co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聂建辉  </a:t>
            </a:r>
            <a:r>
              <a:rPr kumimoji="1" lang="en-US" altLang="zh-CN" smtClean="0"/>
              <a:t>2017-10-16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81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中的</a:t>
            </a:r>
            <a:r>
              <a:rPr kumimoji="1" lang="en-US" altLang="zh-CN" cap="none" dirty="0" err="1" smtClean="0"/>
              <a:t>thunk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 </a:t>
            </a:r>
            <a:r>
              <a:rPr lang="en-US" altLang="zh-CN" cap="none" dirty="0" err="1" smtClean="0"/>
              <a:t>javascript</a:t>
            </a:r>
            <a:r>
              <a:rPr lang="en-US" altLang="zh-CN" cap="none" dirty="0" smtClean="0"/>
              <a:t> </a:t>
            </a:r>
            <a:r>
              <a:rPr lang="zh-CN" altLang="en-US" dirty="0" smtClean="0"/>
              <a:t>语言</a:t>
            </a:r>
            <a:r>
              <a:rPr lang="zh-CN" altLang="en-US" dirty="0"/>
              <a:t>中</a:t>
            </a:r>
            <a:r>
              <a:rPr lang="zh-CN" altLang="en-US" dirty="0" smtClean="0"/>
              <a:t>，</a:t>
            </a:r>
            <a:r>
              <a:rPr lang="en-US" altLang="zh-CN" cap="none" dirty="0" err="1" smtClean="0"/>
              <a:t>thunk</a:t>
            </a:r>
            <a:r>
              <a:rPr lang="en-US" altLang="zh-CN" cap="none" dirty="0" smtClean="0"/>
              <a:t> </a:t>
            </a:r>
            <a:r>
              <a:rPr lang="zh-CN" altLang="en-US" dirty="0" smtClean="0"/>
              <a:t>函数将多</a:t>
            </a:r>
            <a:r>
              <a:rPr lang="zh-CN" altLang="en-US" dirty="0"/>
              <a:t>参数</a:t>
            </a:r>
            <a:r>
              <a:rPr lang="zh-CN" altLang="en-US" dirty="0" smtClean="0"/>
              <a:t>函数替换</a:t>
            </a:r>
            <a:r>
              <a:rPr lang="zh-CN" altLang="en-US" dirty="0"/>
              <a:t>成单参数的版本，且只接受回调函数作为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en-US" altLang="zh-CN" cap="none" dirty="0" err="1" smtClean="0"/>
              <a:t>thunk</a:t>
            </a:r>
            <a:r>
              <a:rPr lang="zh-CN" altLang="en-US" dirty="0" smtClean="0"/>
              <a:t>函数</a:t>
            </a:r>
            <a:r>
              <a:rPr lang="zh-CN" altLang="en-US" dirty="0"/>
              <a:t>的作用非常简单 其实就是把一个函数的 执行参数 和 回调分成两个函数</a:t>
            </a:r>
            <a:r>
              <a:rPr lang="en-US" altLang="zh-CN" dirty="0"/>
              <a:t>(</a:t>
            </a:r>
            <a:r>
              <a:rPr lang="zh-CN" altLang="en-US" dirty="0"/>
              <a:t>可以把函数本身也进行包装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zh-CN" altLang="en-US" dirty="0" smtClean="0"/>
              <a:t>只要</a:t>
            </a:r>
            <a:r>
              <a:rPr lang="zh-CN" altLang="en-US" dirty="0"/>
              <a:t>是有回调函数的 就可以</a:t>
            </a:r>
            <a:r>
              <a:rPr lang="zh-CN" altLang="en-US" dirty="0" smtClean="0"/>
              <a:t>用</a:t>
            </a:r>
            <a:r>
              <a:rPr lang="en-US" altLang="zh-CN" cap="none" dirty="0" err="1"/>
              <a:t>thunk</a:t>
            </a:r>
            <a:r>
              <a:rPr lang="zh-CN" altLang="en-US" dirty="0" smtClean="0"/>
              <a:t>进行包装</a:t>
            </a:r>
            <a:endParaRPr lang="en-US" altLang="zh-CN" dirty="0" smtClean="0"/>
          </a:p>
          <a:p>
            <a:r>
              <a:rPr lang="en-US" altLang="zh-CN" cap="none" dirty="0" err="1" smtClean="0"/>
              <a:t>fn</a:t>
            </a:r>
            <a:r>
              <a:rPr lang="en-US" altLang="zh-CN" cap="none" dirty="0" smtClean="0"/>
              <a:t>(</a:t>
            </a:r>
            <a:r>
              <a:rPr lang="en-US" altLang="zh-CN" cap="none" dirty="0" err="1" smtClean="0"/>
              <a:t>args</a:t>
            </a:r>
            <a:r>
              <a:rPr lang="en-US" altLang="zh-CN" cap="none" dirty="0" smtClean="0"/>
              <a:t>, callback)</a:t>
            </a:r>
            <a:r>
              <a:rPr lang="en-US" altLang="zh-CN" dirty="0" smtClean="0"/>
              <a:t>---&gt;</a:t>
            </a:r>
            <a:r>
              <a:rPr lang="zh-CN" altLang="en-US" dirty="0"/>
              <a:t>变成</a:t>
            </a:r>
            <a:r>
              <a:rPr lang="en-US" altLang="zh-CN" dirty="0" smtClean="0"/>
              <a:t>---&gt;</a:t>
            </a:r>
            <a:r>
              <a:rPr lang="en-US" altLang="zh-CN" cap="none" dirty="0" err="1" smtClean="0"/>
              <a:t>thunk</a:t>
            </a:r>
            <a:r>
              <a:rPr lang="en-US" altLang="zh-CN" cap="none" dirty="0" smtClean="0"/>
              <a:t>(</a:t>
            </a:r>
            <a:r>
              <a:rPr lang="en-US" altLang="zh-CN" cap="none" dirty="0" err="1" smtClean="0"/>
              <a:t>fn</a:t>
            </a:r>
            <a:r>
              <a:rPr lang="en-US" altLang="zh-CN" cap="none" dirty="0" smtClean="0"/>
              <a:t>)(</a:t>
            </a:r>
            <a:r>
              <a:rPr lang="en-US" altLang="zh-CN" cap="none" dirty="0" err="1" smtClean="0"/>
              <a:t>args</a:t>
            </a:r>
            <a:r>
              <a:rPr lang="en-US" altLang="zh-CN" cap="none" dirty="0" smtClean="0"/>
              <a:t>)(callback)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3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thunk</a:t>
            </a:r>
            <a:r>
              <a:rPr kumimoji="1" lang="zh-CN" altLang="en-US" dirty="0" smtClean="0"/>
              <a:t>函数做了什么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cap="none" dirty="0" err="1" smtClean="0"/>
              <a:t>thunk</a:t>
            </a:r>
            <a:r>
              <a:rPr lang="en-US" altLang="zh-CN" cap="none" dirty="0" smtClean="0"/>
              <a:t> </a:t>
            </a:r>
            <a:r>
              <a:rPr lang="zh-CN" altLang="en-US" dirty="0" smtClean="0"/>
              <a:t>形式</a:t>
            </a:r>
            <a:r>
              <a:rPr lang="zh-CN" altLang="en-US" dirty="0"/>
              <a:t>上 把回调函数和执行函数分开，所以我们可以做到在 一个地方执行执行函数</a:t>
            </a:r>
            <a:r>
              <a:rPr lang="en-US" altLang="zh-CN" dirty="0"/>
              <a:t>,</a:t>
            </a:r>
            <a:r>
              <a:rPr lang="zh-CN" altLang="en-US" dirty="0"/>
              <a:t>其他地方执行回函</a:t>
            </a:r>
            <a:r>
              <a:rPr lang="zh-CN" altLang="en-US" dirty="0" smtClean="0"/>
              <a:t>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45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thunk</a:t>
            </a:r>
            <a:r>
              <a:rPr kumimoji="1" lang="zh-CN" altLang="en-US" dirty="0" smtClean="0"/>
              <a:t>函数有什么用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之前可能没什么用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ES2015</a:t>
            </a:r>
            <a:r>
              <a:rPr kumimoji="1" lang="zh-CN" altLang="en-US" dirty="0" smtClean="0"/>
              <a:t> 引入</a:t>
            </a:r>
            <a:r>
              <a:rPr kumimoji="1" lang="en-US" altLang="zh-CN" cap="none" dirty="0" smtClean="0"/>
              <a:t>generator</a:t>
            </a:r>
            <a:r>
              <a:rPr kumimoji="1" lang="zh-CN" altLang="en-US" dirty="0" smtClean="0"/>
              <a:t>  利用</a:t>
            </a:r>
            <a:r>
              <a:rPr kumimoji="1" lang="en-US" altLang="zh-CN" cap="none" dirty="0" smtClean="0"/>
              <a:t>generator</a:t>
            </a:r>
            <a:r>
              <a:rPr kumimoji="1" lang="zh-CN" altLang="en-US" dirty="0" smtClean="0"/>
              <a:t>的自动流程管理我们可以做到</a:t>
            </a:r>
            <a:endParaRPr kumimoji="1" lang="en-US" altLang="zh-CN" dirty="0" smtClean="0"/>
          </a:p>
          <a:p>
            <a:r>
              <a:rPr lang="zh-CN" altLang="en-US" dirty="0" smtClean="0"/>
              <a:t>把</a:t>
            </a:r>
            <a:r>
              <a:rPr lang="zh-CN" altLang="en-US" dirty="0"/>
              <a:t>这些执行函数全部放在一块执行</a:t>
            </a:r>
            <a:r>
              <a:rPr lang="en-US" altLang="zh-CN" dirty="0"/>
              <a:t>, </a:t>
            </a:r>
            <a:r>
              <a:rPr lang="zh-CN" altLang="en-US" dirty="0"/>
              <a:t>他们对应的回调函数放在其他地方执行，而且只是需要确定回调函数执行的顺序和嵌套关系</a:t>
            </a:r>
            <a:r>
              <a:rPr lang="en-US" altLang="zh-CN" dirty="0"/>
              <a:t>, </a:t>
            </a:r>
            <a:r>
              <a:rPr lang="zh-CN" altLang="en-US" dirty="0"/>
              <a:t>就能取得执行函数的返回顺序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71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cap="none" dirty="0" err="1" smtClean="0"/>
              <a:t>thunk</a:t>
            </a:r>
            <a:r>
              <a:rPr lang="en-US" altLang="zh-CN" cap="none" dirty="0" smtClean="0"/>
              <a:t> </a:t>
            </a:r>
            <a:r>
              <a:rPr lang="zh-CN" altLang="en-US" dirty="0" smtClean="0"/>
              <a:t>函数</a:t>
            </a:r>
            <a:r>
              <a:rPr lang="zh-CN" altLang="en-US" dirty="0"/>
              <a:t>的 </a:t>
            </a:r>
            <a:r>
              <a:rPr lang="en-US" altLang="zh-CN" cap="none" dirty="0" smtClean="0"/>
              <a:t>generator </a:t>
            </a:r>
            <a:r>
              <a:rPr lang="zh-CN" altLang="en-US" dirty="0" smtClean="0"/>
              <a:t>自动执行器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可以发现 </a:t>
            </a:r>
            <a:r>
              <a:rPr lang="en-US" altLang="zh-CN" cap="none" dirty="0" smtClean="0"/>
              <a:t>generator </a:t>
            </a:r>
            <a:r>
              <a:rPr lang="zh-CN" altLang="en-US" dirty="0" smtClean="0"/>
              <a:t>函数的手动执行</a:t>
            </a:r>
            <a:r>
              <a:rPr lang="zh-CN" altLang="en-US" dirty="0"/>
              <a:t>过程，其实是将同一个回调函数，反复传入 </a:t>
            </a:r>
            <a:r>
              <a:rPr lang="en-US" altLang="zh-CN" cap="none" dirty="0" smtClean="0"/>
              <a:t>next </a:t>
            </a:r>
            <a:r>
              <a:rPr lang="zh-CN" altLang="en-US" dirty="0" smtClean="0"/>
              <a:t>方法</a:t>
            </a:r>
            <a:r>
              <a:rPr lang="zh-CN" altLang="en-US" dirty="0"/>
              <a:t>的 </a:t>
            </a:r>
            <a:r>
              <a:rPr lang="en-US" altLang="zh-CN" cap="none" dirty="0" smtClean="0"/>
              <a:t>value </a:t>
            </a:r>
            <a:r>
              <a:rPr lang="zh-CN" altLang="en-US" dirty="0" smtClean="0"/>
              <a:t>属性</a:t>
            </a:r>
            <a:r>
              <a:rPr lang="zh-CN" altLang="en-US" dirty="0"/>
              <a:t>，</a:t>
            </a:r>
            <a:r>
              <a:rPr lang="zh-CN" altLang="en-US" dirty="0" smtClean="0"/>
              <a:t>这</a:t>
            </a:r>
            <a:r>
              <a:rPr lang="zh-CN" altLang="en-US" dirty="0"/>
              <a:t>使得我们可以用递归来自动完成这个过程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8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co</a:t>
            </a:r>
            <a:r>
              <a:rPr lang="en-US" altLang="zh-CN" dirty="0" smtClean="0"/>
              <a:t> </a:t>
            </a:r>
            <a:r>
              <a:rPr lang="zh-CN" altLang="en-US" dirty="0"/>
              <a:t>函数</a:t>
            </a:r>
            <a:r>
              <a:rPr lang="zh-CN" altLang="en-US" dirty="0" smtClean="0"/>
              <a:t>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/>
              <a:t>co</a:t>
            </a:r>
            <a:r>
              <a:rPr lang="en-US" altLang="zh-CN" dirty="0"/>
              <a:t> </a:t>
            </a:r>
            <a:r>
              <a:rPr lang="zh-CN" altLang="en-US" dirty="0"/>
              <a:t>函数库</a:t>
            </a:r>
            <a:r>
              <a:rPr lang="zh-CN" altLang="en-US" dirty="0" smtClean="0"/>
              <a:t>用于 </a:t>
            </a:r>
            <a:r>
              <a:rPr lang="en-US" altLang="zh-CN" cap="none" dirty="0" smtClean="0"/>
              <a:t>generator </a:t>
            </a:r>
            <a:r>
              <a:rPr lang="zh-CN" altLang="en-US" dirty="0" smtClean="0"/>
              <a:t>函数</a:t>
            </a:r>
            <a:r>
              <a:rPr lang="zh-CN" altLang="en-US" dirty="0"/>
              <a:t>的自动执行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35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异步操作自动</a:t>
            </a:r>
            <a:r>
              <a:rPr lang="zh-CN" altLang="en-US" dirty="0"/>
              <a:t>交回执行权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）回调函数。将异步操作包装成 </a:t>
            </a:r>
            <a:r>
              <a:rPr lang="en-US" altLang="zh-CN" cap="none" dirty="0" err="1" smtClean="0"/>
              <a:t>thunk</a:t>
            </a:r>
            <a:r>
              <a:rPr lang="en-US" altLang="zh-CN" cap="none" dirty="0" smtClean="0"/>
              <a:t> </a:t>
            </a:r>
            <a:r>
              <a:rPr lang="zh-CN" altLang="en-US" dirty="0" smtClean="0"/>
              <a:t>函数</a:t>
            </a:r>
            <a:r>
              <a:rPr lang="zh-CN" altLang="en-US" dirty="0"/>
              <a:t>，在回调函数里面交回执行权。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cap="none" dirty="0" smtClean="0"/>
              <a:t>promise </a:t>
            </a:r>
            <a:r>
              <a:rPr lang="zh-CN" altLang="en-US" dirty="0" smtClean="0"/>
              <a:t>对象</a:t>
            </a:r>
            <a:r>
              <a:rPr lang="zh-CN" altLang="en-US" dirty="0"/>
              <a:t>。将异步操作包装成 </a:t>
            </a:r>
            <a:r>
              <a:rPr lang="en-US" altLang="zh-CN" cap="none" dirty="0" smtClean="0"/>
              <a:t>promise </a:t>
            </a:r>
            <a:r>
              <a:rPr lang="zh-CN" altLang="en-US" dirty="0" smtClean="0"/>
              <a:t>对象</a:t>
            </a:r>
            <a:r>
              <a:rPr lang="zh-CN" altLang="en-US" dirty="0"/>
              <a:t>，用 </a:t>
            </a:r>
            <a:r>
              <a:rPr lang="en-US" altLang="zh-CN" cap="none" dirty="0" smtClean="0"/>
              <a:t>then </a:t>
            </a:r>
            <a:r>
              <a:rPr lang="zh-CN" altLang="en-US" dirty="0" smtClean="0"/>
              <a:t>方法</a:t>
            </a:r>
            <a:r>
              <a:rPr lang="zh-CN" altLang="en-US" dirty="0"/>
              <a:t>交回执行权。</a:t>
            </a:r>
          </a:p>
          <a:p>
            <a:r>
              <a:rPr lang="en-US" altLang="zh-CN" dirty="0" smtClean="0"/>
              <a:t>co </a:t>
            </a:r>
            <a:r>
              <a:rPr lang="zh-CN" altLang="en-US" dirty="0"/>
              <a:t>函数库其实就是将两种自动执行器</a:t>
            </a:r>
            <a:r>
              <a:rPr lang="zh-CN" altLang="en-US" dirty="0" smtClean="0"/>
              <a:t>（</a:t>
            </a:r>
            <a:r>
              <a:rPr lang="en-US" altLang="zh-CN" cap="none" dirty="0" err="1" smtClean="0"/>
              <a:t>thunk</a:t>
            </a:r>
            <a:r>
              <a:rPr lang="en-US" altLang="zh-CN" cap="none" dirty="0" smtClean="0"/>
              <a:t> </a:t>
            </a:r>
            <a:r>
              <a:rPr lang="zh-CN" altLang="en-US" dirty="0" smtClean="0"/>
              <a:t>函数</a:t>
            </a:r>
            <a:r>
              <a:rPr lang="zh-CN" altLang="en-US" dirty="0"/>
              <a:t>和 </a:t>
            </a:r>
            <a:r>
              <a:rPr lang="en-US" altLang="zh-CN" cap="none" dirty="0" smtClean="0"/>
              <a:t>promise </a:t>
            </a:r>
            <a:r>
              <a:rPr lang="zh-CN" altLang="en-US" dirty="0" smtClean="0"/>
              <a:t>对象</a:t>
            </a:r>
            <a:r>
              <a:rPr lang="zh-CN" altLang="en-US" dirty="0"/>
              <a:t>），包装成一个库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71550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335</TotalTime>
  <Words>310</Words>
  <Application>Microsoft Macintosh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Tw Cen MT</vt:lpstr>
      <vt:lpstr>宋体</vt:lpstr>
      <vt:lpstr>Arial</vt:lpstr>
      <vt:lpstr>水滴</vt:lpstr>
      <vt:lpstr>Thunk &amp; co</vt:lpstr>
      <vt:lpstr>js中的thunk函数</vt:lpstr>
      <vt:lpstr>thunk函数做了什么</vt:lpstr>
      <vt:lpstr>thunk函数有什么用</vt:lpstr>
      <vt:lpstr>基于 thunk 函数的 generator 自动执行器</vt:lpstr>
      <vt:lpstr>co 函数库</vt:lpstr>
      <vt:lpstr>异步操作自动交回执行权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26</cp:revision>
  <dcterms:created xsi:type="dcterms:W3CDTF">2017-10-09T07:42:20Z</dcterms:created>
  <dcterms:modified xsi:type="dcterms:W3CDTF">2017-10-13T10:57:52Z</dcterms:modified>
</cp:coreProperties>
</file>