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5" r:id="rId11"/>
    <p:sldId id="266" r:id="rId12"/>
    <p:sldId id="263" r:id="rId13"/>
    <p:sldId id="268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71"/>
  </p:normalViewPr>
  <p:slideViewPr>
    <p:cSldViewPr snapToGrid="0" snapToObjects="1">
      <p:cViewPr>
        <p:scale>
          <a:sx n="98" d="100"/>
          <a:sy n="98" d="100"/>
        </p:scale>
        <p:origin x="576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Angular JS</a:t>
            </a:r>
            <a:endParaRPr kumimoji="1" lang="zh-CN" altLang="en-US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聂建辉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2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抽取公用的方法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78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filter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格式化数据展示形式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63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依赖注入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推断式注入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行内注入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显示注入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lvl="1"/>
            <a:r>
              <a:rPr kumimoji="1" lang="en-US" altLang="zh-CN" cap="none" dirty="0" smtClean="0"/>
              <a:t>http://</a:t>
            </a:r>
            <a:r>
              <a:rPr kumimoji="1" lang="en-US" altLang="zh-CN" cap="none" dirty="0" err="1" smtClean="0"/>
              <a:t>blog.csdn.net</a:t>
            </a:r>
            <a:r>
              <a:rPr kumimoji="1" lang="en-US" altLang="zh-CN" cap="none" dirty="0" smtClean="0"/>
              <a:t>/</a:t>
            </a:r>
            <a:r>
              <a:rPr kumimoji="1" lang="en-US" altLang="zh-CN" cap="none" dirty="0" err="1" smtClean="0"/>
              <a:t>luo_xinran</a:t>
            </a:r>
            <a:r>
              <a:rPr kumimoji="1" lang="en-US" altLang="zh-CN" cap="none" dirty="0" smtClean="0"/>
              <a:t>/article/details/52153830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24469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脏检查机制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cap="none" dirty="0" smtClean="0"/>
              <a:t>http://</a:t>
            </a:r>
            <a:r>
              <a:rPr kumimoji="1" lang="en-US" altLang="zh-CN" cap="none" dirty="0" err="1" smtClean="0"/>
              <a:t>www.angularjs.cn</a:t>
            </a:r>
            <a:r>
              <a:rPr kumimoji="1" lang="en-US" altLang="zh-CN" cap="none" dirty="0" smtClean="0"/>
              <a:t>/a0a6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36617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ui</a:t>
            </a:r>
            <a:r>
              <a:rPr kumimoji="1" lang="en-US" altLang="zh-CN" dirty="0" smtClean="0"/>
              <a:t>-router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cap="none" dirty="0"/>
              <a:t>n</a:t>
            </a:r>
            <a:r>
              <a:rPr kumimoji="1" lang="en-US" altLang="zh-CN" cap="none" dirty="0" smtClean="0"/>
              <a:t>g-view  </a:t>
            </a:r>
            <a:r>
              <a:rPr kumimoji="1" lang="zh-CN" altLang="en-US" cap="none" dirty="0" smtClean="0"/>
              <a:t>不支持视图嵌套</a:t>
            </a:r>
            <a:endParaRPr kumimoji="1" lang="en-US" altLang="zh-CN" cap="none" dirty="0" smtClean="0"/>
          </a:p>
          <a:p>
            <a:r>
              <a:rPr lang="en-US" altLang="zh-CN" cap="none" dirty="0" smtClean="0"/>
              <a:t>$</a:t>
            </a:r>
            <a:r>
              <a:rPr lang="en-US" altLang="zh-CN" cap="none" dirty="0" err="1" smtClean="0"/>
              <a:t>stateprovider</a:t>
            </a:r>
            <a:endParaRPr kumimoji="1" lang="en-US" altLang="zh-CN" cap="none" dirty="0" smtClean="0"/>
          </a:p>
          <a:p>
            <a:r>
              <a:rPr kumimoji="1" lang="en-US" altLang="zh-CN" cap="none" dirty="0" smtClean="0"/>
              <a:t>$state</a:t>
            </a:r>
          </a:p>
          <a:p>
            <a:r>
              <a:rPr kumimoji="1" lang="en-US" altLang="zh-CN" cap="none" dirty="0" err="1" smtClean="0"/>
              <a:t>params</a:t>
            </a:r>
            <a:endParaRPr kumimoji="1" lang="en-US" altLang="zh-CN" cap="none" dirty="0" smtClean="0"/>
          </a:p>
          <a:p>
            <a:r>
              <a:rPr kumimoji="1" lang="en-US" altLang="zh-CN" cap="none" dirty="0" smtClean="0"/>
              <a:t>$</a:t>
            </a:r>
            <a:r>
              <a:rPr kumimoji="1" lang="en-US" altLang="zh-CN" cap="none" dirty="0" err="1" smtClean="0"/>
              <a:t>stateParams</a:t>
            </a:r>
            <a:endParaRPr kumimoji="1" lang="en-US" altLang="zh-CN" cap="none" dirty="0" smtClean="0"/>
          </a:p>
          <a:p>
            <a:r>
              <a:rPr kumimoji="1" lang="en-US" altLang="zh-CN" cap="none" dirty="0" err="1" smtClean="0"/>
              <a:t>ui-sref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236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36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889686"/>
            <a:ext cx="10363826" cy="4901513"/>
          </a:xfrm>
        </p:spPr>
        <p:txBody>
          <a:bodyPr/>
          <a:lstStyle/>
          <a:p>
            <a:r>
              <a:rPr kumimoji="1" lang="en-US" altLang="zh-CN" dirty="0" smtClean="0"/>
              <a:t>Angular </a:t>
            </a:r>
            <a:r>
              <a:rPr kumimoji="1" lang="zh-CN" altLang="en-US" dirty="0" smtClean="0"/>
              <a:t>基础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自定义指令（</a:t>
            </a:r>
            <a:r>
              <a:rPr kumimoji="1" lang="en-US" altLang="zh-CN" dirty="0" smtClean="0"/>
              <a:t>directive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服务（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过滤器（</a:t>
            </a:r>
            <a:r>
              <a:rPr kumimoji="1" lang="en-US" altLang="zh-CN" dirty="0" smtClean="0"/>
              <a:t>filter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/>
              <a:t>依赖</a:t>
            </a:r>
            <a:r>
              <a:rPr kumimoji="1" lang="zh-CN" altLang="en-US" dirty="0" smtClean="0"/>
              <a:t>注入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脏检查机制  </a:t>
            </a:r>
            <a:r>
              <a:rPr kumimoji="1" lang="en-US" altLang="zh-CN" dirty="0" smtClean="0"/>
              <a:t>digest</a:t>
            </a:r>
          </a:p>
          <a:p>
            <a:r>
              <a:rPr kumimoji="1" lang="en-US" altLang="zh-CN" dirty="0" err="1" smtClean="0"/>
              <a:t>Ui</a:t>
            </a:r>
            <a:r>
              <a:rPr kumimoji="1" lang="en-US" altLang="zh-CN" dirty="0" smtClean="0"/>
              <a:t>-router</a:t>
            </a:r>
          </a:p>
          <a:p>
            <a:r>
              <a:rPr kumimoji="1" lang="zh-CN" altLang="en-US" dirty="0" smtClean="0"/>
              <a:t>项目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69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Angular </a:t>
            </a:r>
            <a:r>
              <a:rPr kumimoji="1" lang="zh-CN" altLang="en-US" dirty="0"/>
              <a:t>基础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MVC</a:t>
            </a:r>
            <a:endParaRPr kumimoji="1" lang="en-US" altLang="zh-CN" dirty="0"/>
          </a:p>
          <a:p>
            <a:r>
              <a:rPr kumimoji="1" lang="zh-CN" altLang="en-US" dirty="0"/>
              <a:t>数据双向</a:t>
            </a:r>
            <a:r>
              <a:rPr kumimoji="1" lang="zh-CN" altLang="en-US" dirty="0" smtClean="0"/>
              <a:t>绑定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模块化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指令系统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00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852616"/>
            <a:ext cx="10363826" cy="4938583"/>
          </a:xfrm>
        </p:spPr>
        <p:txBody>
          <a:bodyPr/>
          <a:lstStyle/>
          <a:p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   数据模型  </a:t>
            </a:r>
            <a:r>
              <a:rPr kumimoji="1" lang="en-US" altLang="zh-CN" dirty="0" err="1" smtClean="0"/>
              <a:t>javascript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       视图  </a:t>
            </a:r>
            <a:r>
              <a:rPr kumimoji="1" lang="en-US" altLang="zh-CN" dirty="0" smtClean="0"/>
              <a:t>html </a:t>
            </a:r>
            <a:r>
              <a:rPr kumimoji="1" lang="en-US" altLang="zh-CN" dirty="0" err="1" smtClean="0"/>
              <a:t>dom</a:t>
            </a:r>
            <a:r>
              <a:rPr kumimoji="1" lang="en-US" altLang="zh-CN" dirty="0" smtClean="0"/>
              <a:t> value</a:t>
            </a:r>
          </a:p>
          <a:p>
            <a:pPr lvl="1"/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  控制器  </a:t>
            </a: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（</a:t>
            </a:r>
            <a:r>
              <a:rPr kumimoji="1" lang="en-US" altLang="zh-CN" dirty="0"/>
              <a:t>$</a:t>
            </a:r>
            <a:r>
              <a:rPr kumimoji="1" lang="en-US" altLang="zh-CN" dirty="0" smtClean="0"/>
              <a:t>scope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kumimoji="1" lang="en-US" altLang="zh-CN" dirty="0" err="1" smtClean="0"/>
              <a:t>Mvvm</a:t>
            </a:r>
            <a:r>
              <a:rPr kumimoji="1" lang="en-US" altLang="zh-CN" dirty="0" smtClean="0"/>
              <a:t>:   model-view-</a:t>
            </a:r>
            <a:r>
              <a:rPr kumimoji="1" lang="en-US" altLang="zh-CN" dirty="0" err="1" smtClean="0"/>
              <a:t>viewmodel</a:t>
            </a:r>
            <a:endParaRPr kumimoji="1" lang="zh-CN" altLang="en-US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770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951470"/>
            <a:ext cx="10363826" cy="4839729"/>
          </a:xfrm>
        </p:spPr>
        <p:txBody>
          <a:bodyPr/>
          <a:lstStyle/>
          <a:p>
            <a:r>
              <a:rPr kumimoji="1" lang="zh-CN" altLang="en-US" dirty="0" smtClean="0"/>
              <a:t>数据双向绑定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的绑定</a:t>
            </a:r>
            <a:endParaRPr kumimoji="1" lang="en-US" altLang="zh-CN" dirty="0" smtClean="0"/>
          </a:p>
          <a:p>
            <a:pPr lvl="1"/>
            <a:r>
              <a:rPr kumimoji="1" lang="en-US" altLang="zh-CN" cap="none" dirty="0" smtClean="0"/>
              <a:t>{{}} ng-bind  ng-</a:t>
            </a:r>
            <a:r>
              <a:rPr kumimoji="1" lang="en-US" altLang="zh-CN" cap="none" dirty="0" err="1" smtClean="0"/>
              <a:t>src</a:t>
            </a:r>
            <a:r>
              <a:rPr kumimoji="1" lang="en-US" altLang="zh-CN" cap="none" dirty="0" smtClean="0"/>
              <a:t> </a:t>
            </a:r>
            <a:r>
              <a:rPr kumimoji="1" lang="is-IS" altLang="zh-CN" cap="none" dirty="0" smtClean="0"/>
              <a:t>…</a:t>
            </a:r>
            <a:endParaRPr kumimoji="1" lang="en-US" altLang="zh-CN" cap="none" dirty="0" smtClean="0"/>
          </a:p>
          <a:p>
            <a:pPr lvl="1"/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的绑定</a:t>
            </a:r>
            <a:endParaRPr kumimoji="1" lang="en-US" altLang="zh-CN" dirty="0" smtClean="0"/>
          </a:p>
          <a:p>
            <a:pPr lvl="1"/>
            <a:r>
              <a:rPr kumimoji="1" lang="en-US" altLang="zh-CN" cap="none" dirty="0"/>
              <a:t>n</a:t>
            </a:r>
            <a:r>
              <a:rPr kumimoji="1" lang="en-US" altLang="zh-CN" cap="none" dirty="0" smtClean="0"/>
              <a:t>g-model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52653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852616"/>
            <a:ext cx="10363826" cy="4938583"/>
          </a:xfrm>
        </p:spPr>
        <p:txBody>
          <a:bodyPr/>
          <a:lstStyle/>
          <a:p>
            <a:r>
              <a:rPr kumimoji="1" lang="zh-CN" altLang="en-US" dirty="0" smtClean="0"/>
              <a:t>模块化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  注册模块  查找模块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1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889686"/>
            <a:ext cx="10363826" cy="4901513"/>
          </a:xfrm>
        </p:spPr>
        <p:txBody>
          <a:bodyPr/>
          <a:lstStyle/>
          <a:p>
            <a:r>
              <a:rPr kumimoji="1" lang="zh-CN" altLang="en-US" dirty="0" smtClean="0"/>
              <a:t>指令系统</a:t>
            </a:r>
            <a:endParaRPr kumimoji="1" lang="en-US" altLang="zh-CN" dirty="0" smtClean="0"/>
          </a:p>
          <a:p>
            <a:r>
              <a:rPr kumimoji="1" lang="en-US" altLang="zh-CN" cap="none" dirty="0" smtClean="0"/>
              <a:t>ng-show ng-hide ng-if ng-class</a:t>
            </a:r>
          </a:p>
          <a:p>
            <a:r>
              <a:rPr kumimoji="1" lang="en-US" altLang="zh-CN" cap="none" dirty="0" smtClean="0"/>
              <a:t>ng-click  ng-</a:t>
            </a:r>
            <a:r>
              <a:rPr kumimoji="1" lang="en-US" altLang="zh-CN" cap="none" dirty="0" err="1" smtClean="0"/>
              <a:t>mouseover</a:t>
            </a:r>
            <a:r>
              <a:rPr kumimoji="1" lang="en-US" altLang="zh-CN" cap="none" dirty="0" smtClean="0"/>
              <a:t>  ng-keypress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40880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directive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cap="none" dirty="0" smtClean="0"/>
              <a:t>抽取</a:t>
            </a:r>
            <a:r>
              <a:rPr kumimoji="1" lang="en-US" altLang="zh-CN" cap="none" dirty="0" smtClean="0"/>
              <a:t>UI</a:t>
            </a:r>
            <a:r>
              <a:rPr kumimoji="1" lang="zh-CN" altLang="en-US" cap="none" dirty="0" smtClean="0"/>
              <a:t>控件</a:t>
            </a:r>
            <a:endParaRPr kumimoji="1" lang="en-US" altLang="zh-CN" cap="none" dirty="0" smtClean="0"/>
          </a:p>
          <a:p>
            <a:r>
              <a:rPr kumimoji="1" lang="en-US" altLang="zh-CN" cap="none" dirty="0" smtClean="0"/>
              <a:t>scope  </a:t>
            </a:r>
          </a:p>
          <a:p>
            <a:pPr lvl="1"/>
            <a:r>
              <a:rPr kumimoji="1" lang="en-US" altLang="zh-CN" cap="none" dirty="0" smtClean="0"/>
              <a:t>false   true </a:t>
            </a:r>
          </a:p>
          <a:p>
            <a:pPr lvl="1"/>
            <a:r>
              <a:rPr kumimoji="1" lang="en-US" altLang="zh-CN" cap="none" dirty="0" smtClean="0"/>
              <a:t> {}	</a:t>
            </a:r>
          </a:p>
          <a:p>
            <a:pPr lvl="2"/>
            <a:r>
              <a:rPr kumimoji="1" lang="en-US" altLang="zh-CN" cap="none" dirty="0" smtClean="0"/>
              <a:t>@</a:t>
            </a:r>
          </a:p>
          <a:p>
            <a:pPr lvl="2"/>
            <a:r>
              <a:rPr kumimoji="1" lang="en-US" altLang="zh-CN" cap="none" dirty="0" smtClean="0"/>
              <a:t>=</a:t>
            </a:r>
          </a:p>
          <a:p>
            <a:pPr lvl="2"/>
            <a:r>
              <a:rPr kumimoji="1" lang="en-US" altLang="zh-CN" cap="none" dirty="0" smtClean="0"/>
              <a:t>&amp;</a:t>
            </a:r>
          </a:p>
          <a:p>
            <a:r>
              <a:rPr kumimoji="1" lang="en-US" altLang="zh-CN" cap="none" dirty="0"/>
              <a:t>l</a:t>
            </a:r>
            <a:r>
              <a:rPr kumimoji="1" lang="en-US" altLang="zh-CN" cap="none" dirty="0" smtClean="0"/>
              <a:t>ink   ($scope, element, </a:t>
            </a:r>
            <a:r>
              <a:rPr kumimoji="1" lang="en-US" altLang="zh-CN" cap="none" dirty="0" err="1" smtClean="0"/>
              <a:t>attrs</a:t>
            </a:r>
            <a:r>
              <a:rPr kumimoji="1" lang="en-US" altLang="zh-CN" cap="none" dirty="0" smtClean="0"/>
              <a:t>, </a:t>
            </a:r>
            <a:r>
              <a:rPr kumimoji="1" lang="en-US" altLang="zh-CN" cap="none" dirty="0" err="1" smtClean="0"/>
              <a:t>ngModel</a:t>
            </a:r>
            <a:r>
              <a:rPr kumimoji="1" lang="en-US" altLang="zh-CN" cap="none" dirty="0" smtClean="0"/>
              <a:t>)</a:t>
            </a:r>
          </a:p>
          <a:p>
            <a:r>
              <a:rPr kumimoji="1" lang="en-US" altLang="zh-CN" cap="none" dirty="0" smtClean="0"/>
              <a:t>restrict  EAC</a:t>
            </a:r>
          </a:p>
          <a:p>
            <a:r>
              <a:rPr kumimoji="1" lang="en-US" altLang="zh-CN" cap="none" dirty="0" smtClean="0"/>
              <a:t>replace  true/false</a:t>
            </a:r>
          </a:p>
          <a:p>
            <a:r>
              <a:rPr kumimoji="1" lang="en-US" altLang="zh-CN" cap="none" dirty="0" smtClean="0"/>
              <a:t>template/</a:t>
            </a:r>
            <a:r>
              <a:rPr kumimoji="1" lang="en-US" altLang="zh-CN" cap="none" dirty="0" err="1" smtClean="0"/>
              <a:t>templateUrl</a:t>
            </a:r>
            <a:r>
              <a:rPr kumimoji="1" lang="en-US" altLang="zh-CN" cap="none" dirty="0" smtClean="0"/>
              <a:t> 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19020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531342"/>
            <a:ext cx="10363826" cy="5259858"/>
          </a:xfrm>
        </p:spPr>
        <p:txBody>
          <a:bodyPr/>
          <a:lstStyle/>
          <a:p>
            <a:r>
              <a:rPr kumimoji="1" lang="en-US" altLang="zh-CN" cap="none" dirty="0" err="1" smtClean="0"/>
              <a:t>ngModel</a:t>
            </a:r>
            <a:r>
              <a:rPr kumimoji="1" lang="en-US" altLang="zh-CN" cap="none" dirty="0" smtClean="0"/>
              <a:t> </a:t>
            </a:r>
          </a:p>
          <a:p>
            <a:pPr lvl="1"/>
            <a:r>
              <a:rPr kumimoji="1" lang="en-US" altLang="zh-CN" cap="none" dirty="0" smtClean="0"/>
              <a:t>Dom value =&gt; $</a:t>
            </a:r>
            <a:r>
              <a:rPr kumimoji="1" lang="en-US" altLang="zh-CN" cap="none" dirty="0" err="1" smtClean="0"/>
              <a:t>viewValue</a:t>
            </a:r>
            <a:r>
              <a:rPr kumimoji="1" lang="en-US" altLang="zh-CN" cap="none" dirty="0" smtClean="0"/>
              <a:t> =&gt; $</a:t>
            </a:r>
            <a:r>
              <a:rPr kumimoji="1" lang="en-US" altLang="zh-CN" cap="none" dirty="0" err="1" smtClean="0"/>
              <a:t>modelValue</a:t>
            </a:r>
            <a:r>
              <a:rPr kumimoji="1" lang="en-US" altLang="zh-CN" cap="none" dirty="0" smtClean="0"/>
              <a:t> =&gt; $scope    </a:t>
            </a:r>
            <a:r>
              <a:rPr kumimoji="1" lang="en-US" altLang="zh-CN" cap="none" dirty="0" err="1" smtClean="0"/>
              <a:t>ngModel</a:t>
            </a:r>
            <a:r>
              <a:rPr kumimoji="1" lang="en-US" altLang="zh-CN" cap="none" dirty="0" smtClean="0"/>
              <a:t>.$</a:t>
            </a:r>
            <a:r>
              <a:rPr kumimoji="1" lang="en-US" altLang="zh-CN" cap="none" dirty="0" err="1" smtClean="0"/>
              <a:t>setViewValue</a:t>
            </a:r>
            <a:r>
              <a:rPr kumimoji="1" lang="en-US" altLang="zh-CN" cap="none" dirty="0" smtClean="0"/>
              <a:t>()</a:t>
            </a:r>
          </a:p>
          <a:p>
            <a:pPr lvl="1"/>
            <a:r>
              <a:rPr kumimoji="1" lang="en-US" altLang="zh-CN" cap="none" dirty="0" smtClean="0"/>
              <a:t>$scope =&gt; $</a:t>
            </a:r>
            <a:r>
              <a:rPr kumimoji="1" lang="en-US" altLang="zh-CN" cap="none" dirty="0" err="1" smtClean="0"/>
              <a:t>modelValue</a:t>
            </a:r>
            <a:r>
              <a:rPr kumimoji="1" lang="en-US" altLang="zh-CN" cap="none" dirty="0" smtClean="0"/>
              <a:t> =&gt; $</a:t>
            </a:r>
            <a:r>
              <a:rPr kumimoji="1" lang="en-US" altLang="zh-CN" cap="none" dirty="0" err="1" smtClean="0"/>
              <a:t>viewValue</a:t>
            </a:r>
            <a:r>
              <a:rPr kumimoji="1" lang="en-US" altLang="zh-CN" cap="none" dirty="0" smtClean="0"/>
              <a:t> =&gt; Dom value    </a:t>
            </a:r>
            <a:r>
              <a:rPr kumimoji="1" lang="en-US" altLang="zh-CN" cap="none" dirty="0" err="1" smtClean="0"/>
              <a:t>ngModel</a:t>
            </a:r>
            <a:r>
              <a:rPr kumimoji="1" lang="en-US" altLang="zh-CN" cap="none" dirty="0" smtClean="0"/>
              <a:t>.$render()</a:t>
            </a:r>
          </a:p>
          <a:p>
            <a:r>
              <a:rPr kumimoji="1" lang="en-US" altLang="zh-CN" cap="none" dirty="0"/>
              <a:t>e</a:t>
            </a:r>
            <a:r>
              <a:rPr kumimoji="1" lang="en-US" altLang="zh-CN" cap="none" dirty="0" smtClean="0"/>
              <a:t>lement</a:t>
            </a:r>
          </a:p>
          <a:p>
            <a:r>
              <a:rPr kumimoji="1" lang="en-US" altLang="zh-CN" cap="none" dirty="0" err="1" smtClean="0"/>
              <a:t>attrs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426973581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4121</TotalTime>
  <Words>176</Words>
  <Application>Microsoft Macintosh PowerPoint</Application>
  <PresentationFormat>宽屏</PresentationFormat>
  <Paragraphs>67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Tw Cen MT</vt:lpstr>
      <vt:lpstr>宋体</vt:lpstr>
      <vt:lpstr>水滴</vt:lpstr>
      <vt:lpstr>Angular JS</vt:lpstr>
      <vt:lpstr>PowerPoint 演示文稿</vt:lpstr>
      <vt:lpstr>Angular 基础 </vt:lpstr>
      <vt:lpstr>PowerPoint 演示文稿</vt:lpstr>
      <vt:lpstr>PowerPoint 演示文稿</vt:lpstr>
      <vt:lpstr>PowerPoint 演示文稿</vt:lpstr>
      <vt:lpstr>PowerPoint 演示文稿</vt:lpstr>
      <vt:lpstr>directive</vt:lpstr>
      <vt:lpstr>PowerPoint 演示文稿</vt:lpstr>
      <vt:lpstr>service</vt:lpstr>
      <vt:lpstr>filter</vt:lpstr>
      <vt:lpstr>依赖注入</vt:lpstr>
      <vt:lpstr>脏检查机制</vt:lpstr>
      <vt:lpstr>ui-router</vt:lpstr>
      <vt:lpstr>项目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70</cp:revision>
  <dcterms:created xsi:type="dcterms:W3CDTF">2017-05-09T07:01:10Z</dcterms:created>
  <dcterms:modified xsi:type="dcterms:W3CDTF">2017-06-05T11:04:59Z</dcterms:modified>
</cp:coreProperties>
</file>