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8" r:id="rId6"/>
    <p:sldId id="266" r:id="rId7"/>
    <p:sldId id="267" r:id="rId8"/>
    <p:sldId id="269" r:id="rId9"/>
    <p:sldId id="259" r:id="rId10"/>
    <p:sldId id="260" r:id="rId11"/>
    <p:sldId id="264" r:id="rId12"/>
    <p:sldId id="262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98"/>
    <p:restoredTop sz="50000"/>
  </p:normalViewPr>
  <p:slideViewPr>
    <p:cSldViewPr snapToGrid="0" snapToObjects="1">
      <p:cViewPr>
        <p:scale>
          <a:sx n="106" d="100"/>
          <a:sy n="106" d="100"/>
        </p:scale>
        <p:origin x="-1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1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21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28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5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7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3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0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95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ACCE-0D93-6843-B8E5-2F4FBBD39BB1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727E-F506-544A-AE89-E8350D1BD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3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聂建辉 </a:t>
            </a:r>
            <a:r>
              <a:rPr kumimoji="1" lang="en-US" altLang="zh-CN" dirty="0" smtClean="0"/>
              <a:t>2016-10-10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84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promise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</a:t>
            </a:r>
            <a:r>
              <a:rPr lang="en-US" altLang="zh-CN" dirty="0" smtClean="0"/>
              <a:t>Promise(function(resolve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reject){ //</a:t>
            </a:r>
            <a:r>
              <a:rPr lang="zh-CN" altLang="en-US" dirty="0" smtClean="0"/>
              <a:t>改变状态</a:t>
            </a:r>
            <a:r>
              <a:rPr lang="en-US" altLang="zh-CN" dirty="0" smtClean="0"/>
              <a:t> });</a:t>
            </a:r>
          </a:p>
          <a:p>
            <a:r>
              <a:rPr lang="en-US" altLang="zh-CN" dirty="0" err="1" smtClean="0"/>
              <a:t>Promise.resolve</a:t>
            </a:r>
            <a:r>
              <a:rPr lang="en-US" altLang="zh-CN" dirty="0" smtClean="0"/>
              <a:t>();</a:t>
            </a:r>
          </a:p>
          <a:p>
            <a:r>
              <a:rPr kumimoji="1" lang="en-US" altLang="zh-CN" dirty="0" smtClean="0"/>
              <a:t>Chain/pipe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28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调用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promise = new Promise(function (resolve, reject) {</a:t>
            </a:r>
          </a:p>
          <a:p>
            <a:r>
              <a:rPr kumimoji="1" lang="en-US" altLang="zh-CN" dirty="0" smtClean="0"/>
              <a:t>      resolve(data);  //reject(data);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 smtClean="0"/>
              <a:t>promise.then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onFulfilled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onRejected</a:t>
            </a:r>
            <a:r>
              <a:rPr kumimoji="1" lang="en-US" altLang="zh-CN" dirty="0" smtClean="0"/>
              <a:t>);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promise.catch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onRejected</a:t>
            </a:r>
            <a:r>
              <a:rPr kumimoji="1"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257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Promise.all</a:t>
            </a:r>
            <a:r>
              <a:rPr kumimoji="1" lang="en-US" altLang="zh-CN" dirty="0" smtClean="0"/>
              <a:t>() </a:t>
            </a:r>
            <a:r>
              <a:rPr kumimoji="1" lang="zh-CN" altLang="en-US" dirty="0" smtClean="0"/>
              <a:t>和 </a:t>
            </a:r>
            <a:r>
              <a:rPr kumimoji="1" lang="en-US" altLang="zh-CN" dirty="0" err="1" smtClean="0"/>
              <a:t>Promise.race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Promise.all</a:t>
            </a:r>
            <a:r>
              <a:rPr lang="en-US" altLang="zh-CN" dirty="0"/>
              <a:t>([</a:t>
            </a:r>
            <a:r>
              <a:rPr lang="en-US" altLang="zh-CN" dirty="0" err="1"/>
              <a:t>request.comment</a:t>
            </a:r>
            <a:r>
              <a:rPr lang="en-US" altLang="zh-CN" dirty="0"/>
              <a:t>(), </a:t>
            </a:r>
            <a:r>
              <a:rPr lang="en-US" altLang="zh-CN" dirty="0" err="1"/>
              <a:t>request.people</a:t>
            </a:r>
            <a:r>
              <a:rPr lang="en-US" altLang="zh-CN" dirty="0" smtClean="0"/>
              <a:t>()]).then();</a:t>
            </a:r>
            <a:r>
              <a:rPr lang="zh-CN" altLang="en-US" dirty="0" smtClean="0"/>
              <a:t>返回的是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所有对象的状态都改变才执行后续操作</a:t>
            </a:r>
          </a:p>
          <a:p>
            <a:r>
              <a:rPr kumimoji="1" lang="en-US" altLang="zh-CN" dirty="0" smtClean="0"/>
              <a:t>Race</a:t>
            </a:r>
            <a:r>
              <a:rPr kumimoji="1" lang="zh-CN" altLang="en-US" dirty="0" smtClean="0"/>
              <a:t> 有一个对象的状态改变就执行后续操作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70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Promise.then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$.</a:t>
            </a:r>
            <a:r>
              <a:rPr kumimoji="1" lang="en-US" altLang="zh-CN" dirty="0" err="1" smtClean="0"/>
              <a:t>ajax</a:t>
            </a:r>
            <a:r>
              <a:rPr kumimoji="1" lang="en-US" altLang="zh-CN" dirty="0" smtClean="0"/>
              <a:t>().then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Jquery.ajax</a:t>
            </a:r>
            <a:r>
              <a:rPr kumimoji="1" lang="zh-CN" altLang="en-US" dirty="0" smtClean="0"/>
              <a:t>（）返回的是一个</a:t>
            </a:r>
            <a:r>
              <a:rPr kumimoji="1" lang="en-US" altLang="zh-CN" dirty="0" err="1" smtClean="0"/>
              <a:t>jqXHR</a:t>
            </a:r>
            <a:r>
              <a:rPr kumimoji="1" lang="zh-CN" altLang="en-US" dirty="0" smtClean="0"/>
              <a:t>对象，继承了</a:t>
            </a:r>
            <a:r>
              <a:rPr kumimoji="1" lang="en-US" altLang="zh-CN" dirty="0" smtClean="0"/>
              <a:t>Deferred</a:t>
            </a:r>
            <a:r>
              <a:rPr kumimoji="1" lang="zh-CN" altLang="en-US" dirty="0" smtClean="0"/>
              <a:t>对象的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方法和属性，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其根本原因在于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方法实现的机制不一样</a:t>
            </a:r>
            <a:r>
              <a:rPr kumimoji="1" lang="en-US" altLang="zh-CN" dirty="0" smtClean="0"/>
              <a:t>(</a:t>
            </a:r>
            <a:r>
              <a:rPr lang="en-US" altLang="zh-CN" dirty="0" err="1"/>
              <a:t>jquery</a:t>
            </a:r>
            <a:r>
              <a:rPr lang="zh-CN" altLang="en-US" dirty="0"/>
              <a:t>用</a:t>
            </a:r>
            <a:r>
              <a:rPr lang="en-US" altLang="zh-CN" dirty="0"/>
              <a:t>$.Deferred</a:t>
            </a:r>
            <a:r>
              <a:rPr lang="zh-CN" altLang="en-US" dirty="0"/>
              <a:t>实现了</a:t>
            </a:r>
            <a:r>
              <a:rPr lang="en-US" altLang="zh-CN" dirty="0"/>
              <a:t>Promise</a:t>
            </a:r>
            <a:r>
              <a:rPr lang="zh-CN" altLang="en-US" dirty="0"/>
              <a:t>规范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r>
              <a:rPr lang="zh-CN" altLang="en-US" dirty="0"/>
              <a:t>即使一个对象具有 </a:t>
            </a:r>
            <a:r>
              <a:rPr lang="en-US" altLang="zh-CN" dirty="0" smtClean="0"/>
              <a:t>then</a:t>
            </a:r>
            <a:r>
              <a:rPr lang="zh-CN" altLang="en-US" dirty="0"/>
              <a:t> 方法，也不一定就能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Promises</a:t>
            </a:r>
            <a:r>
              <a:rPr lang="zh-CN" altLang="en-US" dirty="0"/>
              <a:t>对象使用。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4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异步（</a:t>
            </a: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回调函数</a:t>
            </a:r>
          </a:p>
          <a:p>
            <a:r>
              <a:rPr kumimoji="1" lang="en-US" altLang="zh-CN" dirty="0" smtClean="0"/>
              <a:t>$.ajax({}) /</a:t>
            </a:r>
            <a:r>
              <a:rPr kumimoji="1" lang="en-US" altLang="zh-CN" dirty="0" smtClean="0"/>
              <a:t>deferred</a:t>
            </a:r>
            <a:r>
              <a:rPr kumimoji="1" lang="zh-CN" altLang="en-US" dirty="0" smtClean="0"/>
              <a:t> （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lvdabao</a:t>
            </a:r>
            <a:r>
              <a:rPr kumimoji="1" lang="en-US" altLang="zh-CN" dirty="0"/>
              <a:t>/p/</a:t>
            </a:r>
            <a:r>
              <a:rPr kumimoji="1" lang="en-US" altLang="zh-CN" dirty="0" err="1"/>
              <a:t>jquery-deferred.html</a:t>
            </a:r>
            <a:endParaRPr kumimoji="1" lang="en-US" altLang="zh-CN" dirty="0"/>
          </a:p>
          <a:p>
            <a:r>
              <a:rPr kumimoji="1" lang="en-US" altLang="zh-CN" dirty="0"/>
              <a:t>http://es6.ruanyifeng.com/#docs/promise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67069" y="2503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5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dirty="0" smtClean="0"/>
              <a:t> </a:t>
            </a:r>
            <a:r>
              <a:rPr lang="en-US" altLang="zh-CN" dirty="0" err="1" smtClean="0"/>
              <a:t>fs.readFile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readme.txt</a:t>
            </a:r>
            <a:r>
              <a:rPr lang="en-US" altLang="zh-CN" dirty="0" smtClean="0"/>
              <a:t>’, function (data) {</a:t>
            </a:r>
          </a:p>
          <a:p>
            <a:pPr lvl="1" fontAlgn="base"/>
            <a:r>
              <a:rPr lang="en-US" altLang="zh-CN" dirty="0" smtClean="0"/>
              <a:t>//</a:t>
            </a:r>
            <a:r>
              <a:rPr lang="zh-CN" altLang="en-US" dirty="0" smtClean="0"/>
              <a:t>一些操作</a:t>
            </a:r>
            <a:endParaRPr lang="en-US" altLang="zh-CN" dirty="0"/>
          </a:p>
          <a:p>
            <a:pPr fontAlgn="base"/>
            <a:r>
              <a:rPr lang="en-US" altLang="zh-CN" dirty="0" smtClean="0"/>
              <a:t>)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71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({</a:t>
            </a:r>
          </a:p>
          <a:p>
            <a:r>
              <a:rPr lang="zh-CN" altLang="en-US" dirty="0"/>
              <a:t>　　</a:t>
            </a:r>
            <a:r>
              <a:rPr lang="en-US" altLang="zh-CN" dirty="0" err="1" smtClean="0"/>
              <a:t>url</a:t>
            </a:r>
            <a:r>
              <a:rPr lang="en-US" altLang="zh-CN" dirty="0"/>
              <a:t>: "</a:t>
            </a:r>
            <a:r>
              <a:rPr lang="en-US" altLang="zh-CN" dirty="0" err="1"/>
              <a:t>test.html</a:t>
            </a:r>
            <a:r>
              <a:rPr lang="en-US" altLang="zh-CN" dirty="0"/>
              <a:t>",</a:t>
            </a:r>
          </a:p>
          <a:p>
            <a:r>
              <a:rPr lang="zh-CN" altLang="en-US" dirty="0"/>
              <a:t>　　</a:t>
            </a:r>
            <a:r>
              <a:rPr lang="en-US" altLang="zh-CN" dirty="0" smtClean="0"/>
              <a:t>success:  </a:t>
            </a:r>
            <a:r>
              <a:rPr lang="en-US" altLang="zh-CN" dirty="0"/>
              <a:t>function</a:t>
            </a:r>
            <a:r>
              <a:rPr lang="en-US" altLang="zh-CN" dirty="0" smtClean="0"/>
              <a:t>()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</a:t>
            </a:r>
            <a:r>
              <a:rPr lang="en-US" altLang="zh-CN" dirty="0" smtClean="0"/>
              <a:t>alert(“</a:t>
            </a:r>
            <a:r>
              <a:rPr lang="zh-CN" altLang="en-US" dirty="0" smtClean="0"/>
              <a:t>哈哈</a:t>
            </a:r>
            <a:r>
              <a:rPr lang="zh-CN" altLang="en-US" dirty="0"/>
              <a:t>，成功</a:t>
            </a:r>
            <a:r>
              <a:rPr lang="zh-CN" altLang="en-US" dirty="0" smtClean="0"/>
              <a:t>了</a:t>
            </a:r>
            <a:r>
              <a:rPr lang="en-US" altLang="zh-CN" dirty="0" smtClean="0"/>
              <a:t>”);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smtClean="0"/>
              <a:t>},</a:t>
            </a:r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 smtClean="0"/>
              <a:t>error: function()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</a:t>
            </a:r>
            <a:r>
              <a:rPr lang="en-US" altLang="zh-CN" dirty="0" smtClean="0"/>
              <a:t>alert(“</a:t>
            </a:r>
            <a:r>
              <a:rPr lang="zh-CN" altLang="en-US" dirty="0" smtClean="0"/>
              <a:t>出</a:t>
            </a:r>
            <a:r>
              <a:rPr lang="zh-CN" altLang="en-US" dirty="0"/>
              <a:t>错啦</a:t>
            </a:r>
            <a:r>
              <a:rPr lang="zh-CN" altLang="en-US" dirty="0" smtClean="0"/>
              <a:t>！</a:t>
            </a:r>
            <a:r>
              <a:rPr lang="en-US" altLang="zh-CN" dirty="0" smtClean="0"/>
              <a:t>”);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smtClean="0"/>
              <a:t>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complete: function() {</a:t>
            </a:r>
            <a:br>
              <a:rPr lang="en-US" altLang="zh-CN" dirty="0" smtClean="0"/>
            </a:br>
            <a:r>
              <a:rPr lang="zh-CN" altLang="en-US" dirty="0" smtClean="0"/>
              <a:t>　　　　</a:t>
            </a:r>
            <a:r>
              <a:rPr lang="en-US" altLang="zh-CN" dirty="0" smtClean="0"/>
              <a:t>alert(“</a:t>
            </a:r>
            <a:r>
              <a:rPr lang="zh-CN" altLang="en-US" dirty="0" smtClean="0"/>
              <a:t>完成了！</a:t>
            </a:r>
            <a:r>
              <a:rPr lang="en-US" altLang="zh-CN" dirty="0" smtClean="0"/>
              <a:t>”);</a:t>
            </a:r>
            <a:br>
              <a:rPr lang="en-US" altLang="zh-CN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});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("</a:t>
            </a:r>
            <a:r>
              <a:rPr lang="en-US" altLang="zh-CN" dirty="0" err="1"/>
              <a:t>test.html</a:t>
            </a:r>
            <a:r>
              <a:rPr lang="en-US" altLang="zh-CN" dirty="0"/>
              <a:t>")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.</a:t>
            </a:r>
            <a:r>
              <a:rPr lang="en-US" altLang="zh-CN" dirty="0"/>
              <a:t>done(function</a:t>
            </a:r>
            <a:r>
              <a:rPr lang="en-US" altLang="zh-CN" dirty="0" smtClean="0"/>
              <a:t>() { alert</a:t>
            </a:r>
            <a:r>
              <a:rPr lang="en-US" altLang="zh-CN" dirty="0"/>
              <a:t>("</a:t>
            </a:r>
            <a:r>
              <a:rPr lang="zh-CN" altLang="en-US" dirty="0"/>
              <a:t>哈哈，成功了！</a:t>
            </a:r>
            <a:r>
              <a:rPr lang="en-US" altLang="zh-CN" dirty="0"/>
              <a:t>"); })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.</a:t>
            </a:r>
            <a:r>
              <a:rPr lang="en-US" altLang="zh-CN" dirty="0"/>
              <a:t>fail(function(){ alert("</a:t>
            </a:r>
            <a:r>
              <a:rPr lang="zh-CN" altLang="en-US" dirty="0"/>
              <a:t>出错啦！</a:t>
            </a:r>
            <a:r>
              <a:rPr lang="en-US" altLang="zh-CN" dirty="0"/>
              <a:t>"); </a:t>
            </a:r>
            <a:r>
              <a:rPr lang="en-US" altLang="zh-CN" dirty="0" smtClean="0"/>
              <a:t>});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.always ( function () {})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.then (function () {})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$.when()</a:t>
            </a:r>
            <a:r>
              <a:rPr kumimoji="1" lang="zh-CN" altLang="en-US" dirty="0"/>
              <a:t>为多个操作指定回调函数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$.when($.</a:t>
            </a:r>
            <a:r>
              <a:rPr lang="en-US" altLang="zh-CN" dirty="0" err="1"/>
              <a:t>ajax</a:t>
            </a:r>
            <a:r>
              <a:rPr lang="en-US" altLang="zh-CN" dirty="0"/>
              <a:t>("test1.html"), $.</a:t>
            </a:r>
            <a:r>
              <a:rPr lang="en-US" altLang="zh-CN" dirty="0" err="1"/>
              <a:t>ajax</a:t>
            </a:r>
            <a:r>
              <a:rPr lang="en-US" altLang="zh-CN" dirty="0"/>
              <a:t>("test2.html"))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.done(function(){ alert("</a:t>
            </a:r>
            <a:r>
              <a:rPr lang="zh-CN" altLang="en-US" dirty="0"/>
              <a:t>哈哈，成功了！</a:t>
            </a:r>
            <a:r>
              <a:rPr lang="en-US" altLang="zh-CN" dirty="0"/>
              <a:t>"); })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.fail(function(){ alert("</a:t>
            </a:r>
            <a:r>
              <a:rPr lang="zh-CN" altLang="en-US" dirty="0"/>
              <a:t>出错啦！</a:t>
            </a:r>
            <a:r>
              <a:rPr lang="en-US" altLang="zh-CN" dirty="0"/>
              <a:t>"); });</a:t>
            </a:r>
          </a:p>
          <a:p>
            <a:r>
              <a:rPr kumimoji="1" lang="zh-CN" altLang="en-US" dirty="0" smtClean="0"/>
              <a:t>类似于</a:t>
            </a:r>
            <a:r>
              <a:rPr kumimoji="1" lang="en-US" altLang="zh-CN" dirty="0" err="1" smtClean="0"/>
              <a:t>peomise.all</a:t>
            </a:r>
            <a:r>
              <a:rPr kumimoji="1" lang="en-US" altLang="zh-CN" dirty="0" smtClean="0"/>
              <a:t>(),</a:t>
            </a:r>
            <a:r>
              <a:rPr kumimoji="1" lang="zh-CN" altLang="en-US" dirty="0" smtClean="0"/>
              <a:t>但是传的不是数组而是</a:t>
            </a:r>
            <a:r>
              <a:rPr kumimoji="1" lang="en-US" altLang="zh-CN" dirty="0" smtClean="0"/>
              <a:t>deferred</a:t>
            </a:r>
            <a:r>
              <a:rPr kumimoji="1" lang="zh-CN" altLang="en-US" dirty="0" smtClean="0"/>
              <a:t>对象列表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75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$.Deferred()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deferred</a:t>
            </a:r>
            <a:r>
              <a:rPr lang="zh-CN" altLang="en-US" b="1" dirty="0"/>
              <a:t>对象就是</a:t>
            </a:r>
            <a:r>
              <a:rPr lang="en-US" altLang="zh-CN" b="1" dirty="0"/>
              <a:t>jQuery</a:t>
            </a:r>
            <a:r>
              <a:rPr lang="zh-CN" altLang="en-US" b="1" dirty="0"/>
              <a:t>的回调函数解决</a:t>
            </a:r>
            <a:r>
              <a:rPr lang="zh-CN" altLang="en-US" b="1" dirty="0" smtClean="0"/>
              <a:t>方案</a:t>
            </a:r>
          </a:p>
          <a:p>
            <a:r>
              <a:rPr kumimoji="1" lang="en-US" altLang="zh-CN" dirty="0" smtClean="0"/>
              <a:t>Resolve()  reject()</a:t>
            </a:r>
            <a:endParaRPr kumimoji="1" lang="zh-CN" altLang="en-US" dirty="0" smtClean="0"/>
          </a:p>
          <a:p>
            <a:r>
              <a:rPr kumimoji="1" lang="en-US" altLang="zh-CN" dirty="0" smtClean="0"/>
              <a:t>function </a:t>
            </a:r>
            <a:r>
              <a:rPr kumimoji="1" lang="en-US" altLang="zh-CN" dirty="0" err="1" smtClean="0"/>
              <a:t>runAsync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deferred = $.Deferred();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(function () {</a:t>
            </a:r>
          </a:p>
          <a:p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deferred.resolve</a:t>
            </a:r>
            <a:r>
              <a:rPr kumimoji="1" lang="en-US" altLang="zh-CN" dirty="0" smtClean="0"/>
              <a:t>(data);</a:t>
            </a:r>
            <a:endParaRPr kumimoji="1" lang="en-US" altLang="zh-CN" dirty="0"/>
          </a:p>
          <a:p>
            <a:r>
              <a:rPr kumimoji="1" lang="en-US" altLang="zh-CN" dirty="0" smtClean="0"/>
              <a:t>     }, 2000);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return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 smtClean="0"/>
              <a:t>runAsync.then</a:t>
            </a:r>
            <a:r>
              <a:rPr kumimoji="1" lang="en-US" altLang="zh-CN" dirty="0" smtClean="0"/>
              <a:t>(function(data) {</a:t>
            </a:r>
          </a:p>
          <a:p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(data);</a:t>
            </a:r>
            <a:endParaRPr kumimoji="1" lang="en-US" altLang="zh-CN" dirty="0"/>
          </a:p>
          <a:p>
            <a:r>
              <a:rPr kumimoji="1" lang="en-US" altLang="zh-CN" dirty="0" smtClean="0"/>
              <a:t>})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25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deferred.promise</a:t>
            </a:r>
            <a:r>
              <a:rPr lang="en-US" altLang="zh-CN" b="1" dirty="0"/>
              <a:t>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返回受限制的</a:t>
            </a:r>
            <a:r>
              <a:rPr kumimoji="1" lang="en-US" altLang="zh-CN" dirty="0" smtClean="0"/>
              <a:t>deferred</a:t>
            </a:r>
            <a:r>
              <a:rPr kumimoji="1" lang="zh-CN" altLang="en-US" dirty="0" smtClean="0"/>
              <a:t>对象。</a:t>
            </a:r>
          </a:p>
          <a:p>
            <a:r>
              <a:rPr lang="zh-CN" altLang="en-US" dirty="0"/>
              <a:t>只开放与改变执行状态无关的方法（比如</a:t>
            </a:r>
            <a:r>
              <a:rPr lang="en-US" altLang="zh-CN" dirty="0"/>
              <a:t>done()</a:t>
            </a:r>
            <a:r>
              <a:rPr lang="zh-CN" altLang="en-US" dirty="0"/>
              <a:t>方法和</a:t>
            </a:r>
            <a:r>
              <a:rPr lang="en-US" altLang="zh-CN" dirty="0"/>
              <a:t>fail()</a:t>
            </a:r>
            <a:r>
              <a:rPr lang="zh-CN" altLang="en-US" dirty="0"/>
              <a:t>方法），屏蔽与改变执行状态有关的方法（比如</a:t>
            </a:r>
            <a:r>
              <a:rPr lang="en-US" altLang="zh-CN" dirty="0"/>
              <a:t>resolve()</a:t>
            </a:r>
            <a:r>
              <a:rPr lang="zh-CN" altLang="en-US" dirty="0"/>
              <a:t>方法和</a:t>
            </a:r>
            <a:r>
              <a:rPr lang="en-US" altLang="zh-CN" dirty="0"/>
              <a:t>reject()</a:t>
            </a:r>
            <a:r>
              <a:rPr lang="zh-CN" altLang="en-US" dirty="0"/>
              <a:t>方法），从而使得执行状态不能被改变。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08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$.Deferred()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返回受限制的</a:t>
            </a:r>
            <a:r>
              <a:rPr kumimoji="1" lang="en-US" altLang="zh-CN" dirty="0" smtClean="0"/>
              <a:t>deferred</a:t>
            </a:r>
            <a:r>
              <a:rPr kumimoji="1" lang="zh-CN" altLang="en-US" dirty="0" smtClean="0"/>
              <a:t>对象</a:t>
            </a:r>
          </a:p>
          <a:p>
            <a:r>
              <a:rPr kumimoji="1" lang="en-US" altLang="zh-CN" dirty="0" err="1" smtClean="0"/>
              <a:t>Deferred.promise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 和 </a:t>
            </a:r>
            <a:r>
              <a:rPr kumimoji="1" lang="en-US" altLang="zh-CN" dirty="0" smtClean="0"/>
              <a:t>promise </a:t>
            </a:r>
            <a:r>
              <a:rPr kumimoji="1" lang="zh-CN" altLang="en-US" dirty="0" smtClean="0"/>
              <a:t>不是一个东西，只是碰巧名字一样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91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代表一种未完成但是在将来某个时候会完成的一种操作</a:t>
            </a:r>
          </a:p>
          <a:p>
            <a:r>
              <a:rPr kumimoji="1" lang="en-US" altLang="zh-CN" dirty="0" smtClean="0"/>
              <a:t>Pending  fulfilled   rejected </a:t>
            </a:r>
          </a:p>
          <a:p>
            <a:r>
              <a:rPr kumimoji="1" lang="en-US" altLang="zh-CN" dirty="0" smtClean="0"/>
              <a:t>Resolve()   reject()/catch(</a:t>
            </a:r>
            <a:r>
              <a:rPr kumimoji="1" lang="en-US" altLang="zh-CN" dirty="0" err="1" smtClean="0"/>
              <a:t>onRejected</a:t>
            </a:r>
            <a:r>
              <a:rPr kumimoji="1" lang="en-US" altLang="zh-CN" dirty="0" smtClean="0"/>
              <a:t>)</a:t>
            </a:r>
          </a:p>
          <a:p>
            <a:r>
              <a:rPr lang="en-US" altLang="zh-CN" dirty="0" err="1"/>
              <a:t>promise.then</a:t>
            </a:r>
            <a:r>
              <a:rPr lang="en-US" altLang="zh-CN" dirty="0"/>
              <a:t>(</a:t>
            </a:r>
            <a:r>
              <a:rPr lang="en-US" altLang="zh-CN" dirty="0" err="1"/>
              <a:t>onFulfilled</a:t>
            </a:r>
            <a:r>
              <a:rPr lang="en-US" altLang="zh-CN" dirty="0"/>
              <a:t>, </a:t>
            </a:r>
            <a:r>
              <a:rPr lang="en-US" altLang="zh-CN" dirty="0" err="1"/>
              <a:t>onRejected</a:t>
            </a:r>
            <a:r>
              <a:rPr lang="en-US" altLang="zh-CN" dirty="0" smtClean="0"/>
              <a:t>)</a:t>
            </a:r>
          </a:p>
          <a:p>
            <a:r>
              <a:rPr kumimoji="1" lang="zh-CN" altLang="en-US" dirty="0" smtClean="0"/>
              <a:t>状态改变时执行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函数（这里只接受</a:t>
            </a:r>
            <a:r>
              <a:rPr kumimoji="1" lang="en-US" altLang="zh-CN" dirty="0" smtClean="0"/>
              <a:t>fulfilled   rejected </a:t>
            </a:r>
            <a:r>
              <a:rPr kumimoji="1" lang="zh-CN" altLang="en-US" dirty="0" smtClean="0"/>
              <a:t>两种状态改变）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95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433</Words>
  <Application>Microsoft Macintosh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宋体</vt:lpstr>
      <vt:lpstr>Arial</vt:lpstr>
      <vt:lpstr>Office 主题</vt:lpstr>
      <vt:lpstr>Promise</vt:lpstr>
      <vt:lpstr>异步（async）</vt:lpstr>
      <vt:lpstr>回调函数</vt:lpstr>
      <vt:lpstr>$.ajax</vt:lpstr>
      <vt:lpstr>$.when()为多个操作指定回调函数</vt:lpstr>
      <vt:lpstr>$.Deferred()</vt:lpstr>
      <vt:lpstr>deferred.promise()</vt:lpstr>
      <vt:lpstr>$.ajax()和$.Deferred()</vt:lpstr>
      <vt:lpstr>Promise是什么</vt:lpstr>
      <vt:lpstr>创建promise</vt:lpstr>
      <vt:lpstr>promise调用</vt:lpstr>
      <vt:lpstr>Promise.all() 和 Promise.race()</vt:lpstr>
      <vt:lpstr>Promise.then  和 $.ajax().then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37</cp:revision>
  <dcterms:created xsi:type="dcterms:W3CDTF">2016-09-26T02:15:32Z</dcterms:created>
  <dcterms:modified xsi:type="dcterms:W3CDTF">2016-10-20T06:30:03Z</dcterms:modified>
</cp:coreProperties>
</file>