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Gantari ExtraBold"/>
      <p:bold r:id="rId20"/>
      <p:boldItalic r:id="rId21"/>
    </p:embeddedFont>
    <p:embeddedFont>
      <p:font typeface="Hind Siliguri Medium"/>
      <p:regular r:id="rId22"/>
      <p:bold r:id="rId23"/>
    </p:embeddedFont>
    <p:embeddedFont>
      <p:font typeface="Hind Siliguri"/>
      <p:regular r:id="rId24"/>
      <p:bold r:id="rId25"/>
    </p:embeddedFont>
    <p:embeddedFont>
      <p:font typeface="Gantari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Gantari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A525C-58A4-47A3-9B3F-8F0D7A2531E2}">
  <a:tblStyle styleId="{E76A525C-58A4-47A3-9B3F-8F0D7A2531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ntariExtraBold-bold.fntdata"/><Relationship Id="rId22" Type="http://schemas.openxmlformats.org/officeDocument/2006/relationships/font" Target="fonts/HindSiliguriMedium-regular.fntdata"/><Relationship Id="rId21" Type="http://schemas.openxmlformats.org/officeDocument/2006/relationships/font" Target="fonts/GantariExtraBold-boldItalic.fntdata"/><Relationship Id="rId24" Type="http://schemas.openxmlformats.org/officeDocument/2006/relationships/font" Target="fonts/HindSiliguri-regular.fntdata"/><Relationship Id="rId23" Type="http://schemas.openxmlformats.org/officeDocument/2006/relationships/font" Target="fonts/HindSiliguri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Gantari-regular.fntdata"/><Relationship Id="rId25" Type="http://schemas.openxmlformats.org/officeDocument/2006/relationships/font" Target="fonts/HindSiliguri-bold.fntdata"/><Relationship Id="rId28" Type="http://schemas.openxmlformats.org/officeDocument/2006/relationships/font" Target="fonts/Gantari-italic.fntdata"/><Relationship Id="rId27" Type="http://schemas.openxmlformats.org/officeDocument/2006/relationships/font" Target="fonts/Gantari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Gantari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4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3.xml"/><Relationship Id="rId32" Type="http://schemas.openxmlformats.org/officeDocument/2006/relationships/font" Target="fonts/PTSans-italic.fntdata"/><Relationship Id="rId13" Type="http://schemas.openxmlformats.org/officeDocument/2006/relationships/slide" Target="slides/slide6.xml"/><Relationship Id="rId35" Type="http://schemas.openxmlformats.org/officeDocument/2006/relationships/font" Target="fonts/GantariMedium-bold.fntdata"/><Relationship Id="rId12" Type="http://schemas.openxmlformats.org/officeDocument/2006/relationships/slide" Target="slides/slide5.xml"/><Relationship Id="rId34" Type="http://schemas.openxmlformats.org/officeDocument/2006/relationships/font" Target="fonts/GantariMedium-regular.fntdata"/><Relationship Id="rId15" Type="http://schemas.openxmlformats.org/officeDocument/2006/relationships/slide" Target="slides/slide8.xml"/><Relationship Id="rId37" Type="http://schemas.openxmlformats.org/officeDocument/2006/relationships/font" Target="fonts/Gantari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Gantari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8f5ff8c9d8_2_2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8f5ff8c9d8_2_2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8f5ff8c9d8_2_10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8f5ff8c9d8_2_10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28f5ff8c9d8_2_9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28f5ff8c9d8_2_9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28f5ff8c9d8_2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28f5ff8c9d8_2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8f5ff8c9d8_2_5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8f5ff8c9d8_2_5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28f5ff8c9d8_2_7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28f5ff8c9d8_2_7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8f5ff8c9d8_2_9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28f5ff8c9d8_2_9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28f5ff8c9d8_2_9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28f5ff8c9d8_2_9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28f5ff8c9d8_2_9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28f5ff8c9d8_2_9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28f5ff8c9d8_2_9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28f5ff8c9d8_2_9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28f5ff8c9d8_2_9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28f5ff8c9d8_2_9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" name="Google Shape;31;p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846425" y="2834875"/>
            <a:ext cx="3364200" cy="370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8428900" y="730800"/>
            <a:ext cx="716700" cy="964365"/>
            <a:chOff x="8428900" y="730800"/>
            <a:chExt cx="716700" cy="964365"/>
          </a:xfrm>
        </p:grpSpPr>
        <p:sp>
          <p:nvSpPr>
            <p:cNvPr id="36" name="Google Shape;36;p2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8534500" y="730800"/>
              <a:ext cx="611100" cy="512150"/>
              <a:chOff x="8534500" y="730800"/>
              <a:chExt cx="611100" cy="51215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5400000">
                <a:off x="8827450" y="437850"/>
                <a:ext cx="25200" cy="61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03" name="Google Shape;303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10" name="Google Shape;310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16" name="Google Shape;316;p1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2" name="Google Shape;322;p1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 txBox="1"/>
          <p:nvPr>
            <p:ph hasCustomPrompt="1" type="title"/>
          </p:nvPr>
        </p:nvSpPr>
        <p:spPr>
          <a:xfrm>
            <a:off x="4556550" y="1545875"/>
            <a:ext cx="38724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5" name="Google Shape;325;p11"/>
          <p:cNvSpPr txBox="1"/>
          <p:nvPr>
            <p:ph idx="1" type="subTitle"/>
          </p:nvPr>
        </p:nvSpPr>
        <p:spPr>
          <a:xfrm>
            <a:off x="4556550" y="2525900"/>
            <a:ext cx="3872400" cy="825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30" name="Google Shape;330;p1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31" name="Google Shape;331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38" name="Google Shape;338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44" name="Google Shape;344;p1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3" name="Google Shape;353;p13"/>
          <p:cNvSpPr txBox="1"/>
          <p:nvPr>
            <p:ph hasCustomPrompt="1" idx="2" type="title"/>
          </p:nvPr>
        </p:nvSpPr>
        <p:spPr>
          <a:xfrm>
            <a:off x="4555225" y="15562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/>
          <p:nvPr>
            <p:ph hasCustomPrompt="1" idx="3" type="title"/>
          </p:nvPr>
        </p:nvSpPr>
        <p:spPr>
          <a:xfrm>
            <a:off x="4555225" y="295982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/>
          <p:nvPr>
            <p:ph hasCustomPrompt="1" idx="4" type="title"/>
          </p:nvPr>
        </p:nvSpPr>
        <p:spPr>
          <a:xfrm>
            <a:off x="4555225" y="225805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/>
          <p:nvPr>
            <p:ph hasCustomPrompt="1" idx="5" type="title"/>
          </p:nvPr>
        </p:nvSpPr>
        <p:spPr>
          <a:xfrm>
            <a:off x="4555225" y="3661591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3"/>
          <p:cNvSpPr txBox="1"/>
          <p:nvPr>
            <p:ph idx="1" type="subTitle"/>
          </p:nvPr>
        </p:nvSpPr>
        <p:spPr>
          <a:xfrm>
            <a:off x="5358425" y="1556275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8" name="Google Shape;358;p13"/>
          <p:cNvSpPr txBox="1"/>
          <p:nvPr>
            <p:ph idx="6" type="subTitle"/>
          </p:nvPr>
        </p:nvSpPr>
        <p:spPr>
          <a:xfrm>
            <a:off x="5358425" y="2258049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7" type="subTitle"/>
          </p:nvPr>
        </p:nvSpPr>
        <p:spPr>
          <a:xfrm>
            <a:off x="5358425" y="2959823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13"/>
          <p:cNvSpPr txBox="1"/>
          <p:nvPr>
            <p:ph idx="8" type="subTitle"/>
          </p:nvPr>
        </p:nvSpPr>
        <p:spPr>
          <a:xfrm>
            <a:off x="5358425" y="3661597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61" name="Google Shape;361;p13"/>
          <p:cNvGrpSpPr/>
          <p:nvPr/>
        </p:nvGrpSpPr>
        <p:grpSpPr>
          <a:xfrm flipH="1">
            <a:off x="0" y="628575"/>
            <a:ext cx="650775" cy="512150"/>
            <a:chOff x="8534500" y="730800"/>
            <a:chExt cx="650775" cy="512150"/>
          </a:xfrm>
        </p:grpSpPr>
        <p:sp>
          <p:nvSpPr>
            <p:cNvPr id="362" name="Google Shape;362;p13"/>
            <p:cNvSpPr/>
            <p:nvPr/>
          </p:nvSpPr>
          <p:spPr>
            <a:xfrm>
              <a:off x="8534500" y="743450"/>
              <a:ext cx="25200" cy="49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8847325" y="418050"/>
              <a:ext cx="25200" cy="65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3"/>
          <p:cNvGrpSpPr/>
          <p:nvPr/>
        </p:nvGrpSpPr>
        <p:grpSpPr>
          <a:xfrm>
            <a:off x="518275" y="1137052"/>
            <a:ext cx="236495" cy="455888"/>
            <a:chOff x="478600" y="1180727"/>
            <a:chExt cx="236495" cy="455888"/>
          </a:xfrm>
        </p:grpSpPr>
        <p:sp>
          <p:nvSpPr>
            <p:cNvPr id="365" name="Google Shape;365;p13"/>
            <p:cNvSpPr/>
            <p:nvPr/>
          </p:nvSpPr>
          <p:spPr>
            <a:xfrm>
              <a:off x="478600" y="118072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02923" y="120693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47199" y="145788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47199" y="127194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372" name="Google Shape;372;p1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373" name="Google Shape;373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1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386" name="Google Shape;386;p1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1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95" name="Google Shape;395;p14"/>
          <p:cNvGrpSpPr/>
          <p:nvPr/>
        </p:nvGrpSpPr>
        <p:grpSpPr>
          <a:xfrm flipH="1">
            <a:off x="8170925" y="2285784"/>
            <a:ext cx="895842" cy="2584126"/>
            <a:chOff x="5394075" y="2405534"/>
            <a:chExt cx="895842" cy="2584126"/>
          </a:xfrm>
        </p:grpSpPr>
        <p:sp>
          <p:nvSpPr>
            <p:cNvPr id="396" name="Google Shape;396;p14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20" name="Google Shape;420;p1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21" name="Google Shape;421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1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428" name="Google Shape;428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1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434" name="Google Shape;434;p1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0" name="Google Shape;440;p1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 flipH="1">
            <a:off x="132277" y="2323597"/>
            <a:ext cx="587686" cy="2677721"/>
            <a:chOff x="2591549" y="1556285"/>
            <a:chExt cx="734699" cy="3347570"/>
          </a:xfrm>
        </p:grpSpPr>
        <p:sp>
          <p:nvSpPr>
            <p:cNvPr id="444" name="Google Shape;444;p15"/>
            <p:cNvSpPr/>
            <p:nvPr/>
          </p:nvSpPr>
          <p:spPr>
            <a:xfrm>
              <a:off x="2875540" y="4652756"/>
              <a:ext cx="186275" cy="221683"/>
            </a:xfrm>
            <a:custGeom>
              <a:rect b="b" l="l" r="r" t="t"/>
              <a:pathLst>
                <a:path extrusionOk="0" h="8546" w="7181">
                  <a:moveTo>
                    <a:pt x="94" y="8378"/>
                  </a:moveTo>
                  <a:lnTo>
                    <a:pt x="94" y="8378"/>
                  </a:lnTo>
                  <a:cubicBezTo>
                    <a:pt x="77" y="8384"/>
                    <a:pt x="60" y="8389"/>
                    <a:pt x="43" y="8395"/>
                  </a:cubicBezTo>
                  <a:lnTo>
                    <a:pt x="132" y="8438"/>
                  </a:lnTo>
                  <a:cubicBezTo>
                    <a:pt x="118" y="8428"/>
                    <a:pt x="106" y="8408"/>
                    <a:pt x="94" y="8378"/>
                  </a:cubicBezTo>
                  <a:close/>
                  <a:moveTo>
                    <a:pt x="3782" y="1"/>
                  </a:moveTo>
                  <a:cubicBezTo>
                    <a:pt x="3431" y="1"/>
                    <a:pt x="3089" y="48"/>
                    <a:pt x="2837" y="194"/>
                  </a:cubicBezTo>
                  <a:cubicBezTo>
                    <a:pt x="2128" y="637"/>
                    <a:pt x="1639" y="1524"/>
                    <a:pt x="1330" y="2322"/>
                  </a:cubicBezTo>
                  <a:cubicBezTo>
                    <a:pt x="799" y="3828"/>
                    <a:pt x="221" y="5335"/>
                    <a:pt x="1" y="6977"/>
                  </a:cubicBezTo>
                  <a:cubicBezTo>
                    <a:pt x="1" y="7253"/>
                    <a:pt x="1" y="8131"/>
                    <a:pt x="94" y="8378"/>
                  </a:cubicBezTo>
                  <a:lnTo>
                    <a:pt x="94" y="8378"/>
                  </a:lnTo>
                  <a:cubicBezTo>
                    <a:pt x="364" y="8292"/>
                    <a:pt x="665" y="8260"/>
                    <a:pt x="979" y="8260"/>
                  </a:cubicBezTo>
                  <a:cubicBezTo>
                    <a:pt x="1691" y="8260"/>
                    <a:pt x="2468" y="8424"/>
                    <a:pt x="3103" y="8484"/>
                  </a:cubicBezTo>
                  <a:cubicBezTo>
                    <a:pt x="3498" y="8518"/>
                    <a:pt x="3920" y="8546"/>
                    <a:pt x="4346" y="8546"/>
                  </a:cubicBezTo>
                  <a:cubicBezTo>
                    <a:pt x="5017" y="8546"/>
                    <a:pt x="5698" y="8477"/>
                    <a:pt x="6294" y="8261"/>
                  </a:cubicBezTo>
                  <a:cubicBezTo>
                    <a:pt x="7181" y="7952"/>
                    <a:pt x="7003" y="6800"/>
                    <a:pt x="7003" y="5956"/>
                  </a:cubicBezTo>
                  <a:cubicBezTo>
                    <a:pt x="7003" y="5647"/>
                    <a:pt x="7046" y="5293"/>
                    <a:pt x="7003" y="4981"/>
                  </a:cubicBezTo>
                  <a:cubicBezTo>
                    <a:pt x="6915" y="4584"/>
                    <a:pt x="6691" y="4360"/>
                    <a:pt x="6514" y="4006"/>
                  </a:cubicBezTo>
                  <a:cubicBezTo>
                    <a:pt x="6383" y="3697"/>
                    <a:pt x="6294" y="3385"/>
                    <a:pt x="6160" y="3077"/>
                  </a:cubicBezTo>
                  <a:cubicBezTo>
                    <a:pt x="5982" y="2765"/>
                    <a:pt x="5674" y="2456"/>
                    <a:pt x="5585" y="2056"/>
                  </a:cubicBezTo>
                  <a:cubicBezTo>
                    <a:pt x="5408" y="1304"/>
                    <a:pt x="5894" y="240"/>
                    <a:pt x="4876" y="106"/>
                  </a:cubicBezTo>
                  <a:cubicBezTo>
                    <a:pt x="4572" y="59"/>
                    <a:pt x="4171" y="1"/>
                    <a:pt x="3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843349" y="4541709"/>
              <a:ext cx="162099" cy="220775"/>
            </a:xfrm>
            <a:custGeom>
              <a:rect b="b" l="l" r="r" t="t"/>
              <a:pathLst>
                <a:path extrusionOk="0" h="8511" w="6249">
                  <a:moveTo>
                    <a:pt x="178" y="1"/>
                  </a:moveTo>
                  <a:lnTo>
                    <a:pt x="1" y="8333"/>
                  </a:lnTo>
                  <a:lnTo>
                    <a:pt x="6071" y="8510"/>
                  </a:lnTo>
                  <a:lnTo>
                    <a:pt x="6248" y="13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641016" y="3277109"/>
              <a:ext cx="416207" cy="1429009"/>
            </a:xfrm>
            <a:custGeom>
              <a:rect b="b" l="l" r="r" t="t"/>
              <a:pathLst>
                <a:path extrusionOk="0" h="55089" w="16045">
                  <a:moveTo>
                    <a:pt x="2217" y="0"/>
                  </a:moveTo>
                  <a:lnTo>
                    <a:pt x="1" y="23533"/>
                  </a:lnTo>
                  <a:cubicBezTo>
                    <a:pt x="1" y="23533"/>
                    <a:pt x="132" y="26061"/>
                    <a:pt x="132" y="26103"/>
                  </a:cubicBezTo>
                  <a:cubicBezTo>
                    <a:pt x="1951" y="33329"/>
                    <a:pt x="4475" y="55089"/>
                    <a:pt x="4475" y="55089"/>
                  </a:cubicBezTo>
                  <a:lnTo>
                    <a:pt x="16044" y="53628"/>
                  </a:lnTo>
                  <a:cubicBezTo>
                    <a:pt x="16044" y="53628"/>
                    <a:pt x="14094" y="39268"/>
                    <a:pt x="13031" y="34393"/>
                  </a:cubicBezTo>
                  <a:cubicBezTo>
                    <a:pt x="12453" y="31953"/>
                    <a:pt x="10283" y="25972"/>
                    <a:pt x="9308" y="23401"/>
                  </a:cubicBezTo>
                  <a:lnTo>
                    <a:pt x="14626" y="4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681198" y="1613533"/>
              <a:ext cx="419709" cy="495610"/>
            </a:xfrm>
            <a:custGeom>
              <a:rect b="b" l="l" r="r" t="t"/>
              <a:pathLst>
                <a:path extrusionOk="0" h="19106" w="16180">
                  <a:moveTo>
                    <a:pt x="8557" y="0"/>
                  </a:moveTo>
                  <a:cubicBezTo>
                    <a:pt x="7713" y="46"/>
                    <a:pt x="6915" y="0"/>
                    <a:pt x="6075" y="135"/>
                  </a:cubicBezTo>
                  <a:cubicBezTo>
                    <a:pt x="5809" y="223"/>
                    <a:pt x="5585" y="312"/>
                    <a:pt x="5319" y="355"/>
                  </a:cubicBezTo>
                  <a:lnTo>
                    <a:pt x="5497" y="266"/>
                  </a:lnTo>
                  <a:lnTo>
                    <a:pt x="5497" y="266"/>
                  </a:lnTo>
                  <a:cubicBezTo>
                    <a:pt x="4213" y="844"/>
                    <a:pt x="3281" y="2173"/>
                    <a:pt x="2795" y="3592"/>
                  </a:cubicBezTo>
                  <a:cubicBezTo>
                    <a:pt x="2572" y="4166"/>
                    <a:pt x="2483" y="4698"/>
                    <a:pt x="2440" y="5276"/>
                  </a:cubicBezTo>
                  <a:cubicBezTo>
                    <a:pt x="2394" y="5762"/>
                    <a:pt x="2128" y="6116"/>
                    <a:pt x="1820" y="6471"/>
                  </a:cubicBezTo>
                  <a:cubicBezTo>
                    <a:pt x="1419" y="6914"/>
                    <a:pt x="1" y="7534"/>
                    <a:pt x="444" y="8332"/>
                  </a:cubicBezTo>
                  <a:cubicBezTo>
                    <a:pt x="621" y="8733"/>
                    <a:pt x="1111" y="8822"/>
                    <a:pt x="1242" y="9219"/>
                  </a:cubicBezTo>
                  <a:cubicBezTo>
                    <a:pt x="1419" y="9573"/>
                    <a:pt x="1022" y="9885"/>
                    <a:pt x="1242" y="10240"/>
                  </a:cubicBezTo>
                  <a:cubicBezTo>
                    <a:pt x="1419" y="10506"/>
                    <a:pt x="1377" y="10417"/>
                    <a:pt x="1242" y="10683"/>
                  </a:cubicBezTo>
                  <a:cubicBezTo>
                    <a:pt x="1153" y="10949"/>
                    <a:pt x="1242" y="11080"/>
                    <a:pt x="1377" y="11303"/>
                  </a:cubicBezTo>
                  <a:cubicBezTo>
                    <a:pt x="1643" y="11747"/>
                    <a:pt x="1288" y="11924"/>
                    <a:pt x="1111" y="12367"/>
                  </a:cubicBezTo>
                  <a:cubicBezTo>
                    <a:pt x="887" y="12853"/>
                    <a:pt x="887" y="13473"/>
                    <a:pt x="1288" y="13874"/>
                  </a:cubicBezTo>
                  <a:cubicBezTo>
                    <a:pt x="1549" y="14135"/>
                    <a:pt x="1976" y="14204"/>
                    <a:pt x="2343" y="14204"/>
                  </a:cubicBezTo>
                  <a:cubicBezTo>
                    <a:pt x="2476" y="14204"/>
                    <a:pt x="2600" y="14195"/>
                    <a:pt x="2706" y="14183"/>
                  </a:cubicBezTo>
                  <a:cubicBezTo>
                    <a:pt x="2758" y="14178"/>
                    <a:pt x="2810" y="14176"/>
                    <a:pt x="2862" y="14176"/>
                  </a:cubicBezTo>
                  <a:cubicBezTo>
                    <a:pt x="3347" y="14176"/>
                    <a:pt x="3847" y="14356"/>
                    <a:pt x="4167" y="14714"/>
                  </a:cubicBezTo>
                  <a:cubicBezTo>
                    <a:pt x="4568" y="15204"/>
                    <a:pt x="4568" y="16001"/>
                    <a:pt x="4699" y="16622"/>
                  </a:cubicBezTo>
                  <a:lnTo>
                    <a:pt x="4965" y="18083"/>
                  </a:lnTo>
                  <a:cubicBezTo>
                    <a:pt x="5053" y="18395"/>
                    <a:pt x="5100" y="18880"/>
                    <a:pt x="5366" y="18969"/>
                  </a:cubicBezTo>
                  <a:cubicBezTo>
                    <a:pt x="5566" y="19070"/>
                    <a:pt x="5831" y="19098"/>
                    <a:pt x="6101" y="19098"/>
                  </a:cubicBezTo>
                  <a:cubicBezTo>
                    <a:pt x="6427" y="19098"/>
                    <a:pt x="6761" y="19058"/>
                    <a:pt x="7004" y="19058"/>
                  </a:cubicBezTo>
                  <a:cubicBezTo>
                    <a:pt x="7157" y="19078"/>
                    <a:pt x="7319" y="19106"/>
                    <a:pt x="7475" y="19106"/>
                  </a:cubicBezTo>
                  <a:cubicBezTo>
                    <a:pt x="7679" y="19106"/>
                    <a:pt x="7874" y="19058"/>
                    <a:pt x="8025" y="18880"/>
                  </a:cubicBezTo>
                  <a:cubicBezTo>
                    <a:pt x="8776" y="17994"/>
                    <a:pt x="9574" y="17154"/>
                    <a:pt x="10152" y="16090"/>
                  </a:cubicBezTo>
                  <a:cubicBezTo>
                    <a:pt x="10815" y="14892"/>
                    <a:pt x="11038" y="13385"/>
                    <a:pt x="12102" y="12544"/>
                  </a:cubicBezTo>
                  <a:cubicBezTo>
                    <a:pt x="13120" y="11747"/>
                    <a:pt x="14318" y="11257"/>
                    <a:pt x="14981" y="10105"/>
                  </a:cubicBezTo>
                  <a:cubicBezTo>
                    <a:pt x="15648" y="8953"/>
                    <a:pt x="16134" y="7712"/>
                    <a:pt x="16134" y="6382"/>
                  </a:cubicBezTo>
                  <a:cubicBezTo>
                    <a:pt x="16180" y="5099"/>
                    <a:pt x="16002" y="3592"/>
                    <a:pt x="15382" y="2528"/>
                  </a:cubicBezTo>
                  <a:cubicBezTo>
                    <a:pt x="14804" y="1507"/>
                    <a:pt x="13740" y="933"/>
                    <a:pt x="12723" y="578"/>
                  </a:cubicBezTo>
                  <a:cubicBezTo>
                    <a:pt x="11836" y="312"/>
                    <a:pt x="10950" y="223"/>
                    <a:pt x="10063" y="89"/>
                  </a:cubicBezTo>
                  <a:cubicBezTo>
                    <a:pt x="9532" y="0"/>
                    <a:pt x="9088" y="0"/>
                    <a:pt x="855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705400" y="1620407"/>
              <a:ext cx="395507" cy="488736"/>
            </a:xfrm>
            <a:custGeom>
              <a:rect b="b" l="l" r="r" t="t"/>
              <a:pathLst>
                <a:path extrusionOk="0" h="18841" w="15247">
                  <a:moveTo>
                    <a:pt x="10194" y="1"/>
                  </a:moveTo>
                  <a:lnTo>
                    <a:pt x="10194" y="1"/>
                  </a:lnTo>
                  <a:cubicBezTo>
                    <a:pt x="10726" y="1820"/>
                    <a:pt x="10726" y="3901"/>
                    <a:pt x="10105" y="5986"/>
                  </a:cubicBezTo>
                  <a:cubicBezTo>
                    <a:pt x="8874" y="10121"/>
                    <a:pt x="5515" y="12847"/>
                    <a:pt x="2025" y="12847"/>
                  </a:cubicBezTo>
                  <a:cubicBezTo>
                    <a:pt x="1364" y="12847"/>
                    <a:pt x="699" y="12750"/>
                    <a:pt x="43" y="12545"/>
                  </a:cubicBezTo>
                  <a:lnTo>
                    <a:pt x="43" y="12545"/>
                  </a:lnTo>
                  <a:cubicBezTo>
                    <a:pt x="0" y="12900"/>
                    <a:pt x="89" y="13297"/>
                    <a:pt x="355" y="13609"/>
                  </a:cubicBezTo>
                  <a:cubicBezTo>
                    <a:pt x="616" y="13870"/>
                    <a:pt x="1043" y="13939"/>
                    <a:pt x="1410" y="13939"/>
                  </a:cubicBezTo>
                  <a:cubicBezTo>
                    <a:pt x="1543" y="13939"/>
                    <a:pt x="1667" y="13930"/>
                    <a:pt x="1773" y="13918"/>
                  </a:cubicBezTo>
                  <a:cubicBezTo>
                    <a:pt x="1825" y="13913"/>
                    <a:pt x="1877" y="13911"/>
                    <a:pt x="1929" y="13911"/>
                  </a:cubicBezTo>
                  <a:cubicBezTo>
                    <a:pt x="2414" y="13911"/>
                    <a:pt x="2914" y="14091"/>
                    <a:pt x="3234" y="14449"/>
                  </a:cubicBezTo>
                  <a:cubicBezTo>
                    <a:pt x="3635" y="14939"/>
                    <a:pt x="3635" y="15736"/>
                    <a:pt x="3766" y="16357"/>
                  </a:cubicBezTo>
                  <a:lnTo>
                    <a:pt x="4032" y="17818"/>
                  </a:lnTo>
                  <a:cubicBezTo>
                    <a:pt x="4120" y="18130"/>
                    <a:pt x="4167" y="18615"/>
                    <a:pt x="4433" y="18704"/>
                  </a:cubicBezTo>
                  <a:cubicBezTo>
                    <a:pt x="4633" y="18805"/>
                    <a:pt x="4898" y="18833"/>
                    <a:pt x="5168" y="18833"/>
                  </a:cubicBezTo>
                  <a:cubicBezTo>
                    <a:pt x="5494" y="18833"/>
                    <a:pt x="5828" y="18793"/>
                    <a:pt x="6071" y="18793"/>
                  </a:cubicBezTo>
                  <a:cubicBezTo>
                    <a:pt x="6224" y="18813"/>
                    <a:pt x="6386" y="18841"/>
                    <a:pt x="6542" y="18841"/>
                  </a:cubicBezTo>
                  <a:cubicBezTo>
                    <a:pt x="6746" y="18841"/>
                    <a:pt x="6941" y="18793"/>
                    <a:pt x="7092" y="18615"/>
                  </a:cubicBezTo>
                  <a:cubicBezTo>
                    <a:pt x="7843" y="17729"/>
                    <a:pt x="8641" y="16889"/>
                    <a:pt x="9219" y="15825"/>
                  </a:cubicBezTo>
                  <a:cubicBezTo>
                    <a:pt x="9882" y="14627"/>
                    <a:pt x="10105" y="13120"/>
                    <a:pt x="11169" y="12279"/>
                  </a:cubicBezTo>
                  <a:cubicBezTo>
                    <a:pt x="12187" y="11482"/>
                    <a:pt x="13385" y="10992"/>
                    <a:pt x="14048" y="9840"/>
                  </a:cubicBezTo>
                  <a:cubicBezTo>
                    <a:pt x="14715" y="8688"/>
                    <a:pt x="15201" y="7447"/>
                    <a:pt x="15201" y="6117"/>
                  </a:cubicBezTo>
                  <a:cubicBezTo>
                    <a:pt x="15247" y="4834"/>
                    <a:pt x="15069" y="3327"/>
                    <a:pt x="14449" y="2263"/>
                  </a:cubicBezTo>
                  <a:cubicBezTo>
                    <a:pt x="13871" y="1242"/>
                    <a:pt x="12807" y="668"/>
                    <a:pt x="11790" y="313"/>
                  </a:cubicBezTo>
                  <a:cubicBezTo>
                    <a:pt x="11258" y="136"/>
                    <a:pt x="10726" y="47"/>
                    <a:pt x="101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819173" y="1933133"/>
              <a:ext cx="181684" cy="176366"/>
            </a:xfrm>
            <a:custGeom>
              <a:rect b="b" l="l" r="r" t="t"/>
              <a:pathLst>
                <a:path extrusionOk="0" h="6799" w="7004">
                  <a:moveTo>
                    <a:pt x="6960" y="0"/>
                  </a:moveTo>
                  <a:cubicBezTo>
                    <a:pt x="6737" y="89"/>
                    <a:pt x="6517" y="312"/>
                    <a:pt x="6294" y="443"/>
                  </a:cubicBezTo>
                  <a:cubicBezTo>
                    <a:pt x="6028" y="621"/>
                    <a:pt x="5762" y="755"/>
                    <a:pt x="5496" y="933"/>
                  </a:cubicBezTo>
                  <a:cubicBezTo>
                    <a:pt x="4833" y="1418"/>
                    <a:pt x="4255" y="1950"/>
                    <a:pt x="3681" y="2528"/>
                  </a:cubicBezTo>
                  <a:cubicBezTo>
                    <a:pt x="2972" y="3280"/>
                    <a:pt x="2440" y="4212"/>
                    <a:pt x="1819" y="5010"/>
                  </a:cubicBezTo>
                  <a:cubicBezTo>
                    <a:pt x="1376" y="5584"/>
                    <a:pt x="667" y="6382"/>
                    <a:pt x="0" y="6648"/>
                  </a:cubicBezTo>
                  <a:cubicBezTo>
                    <a:pt x="683" y="6733"/>
                    <a:pt x="1365" y="6798"/>
                    <a:pt x="2048" y="6798"/>
                  </a:cubicBezTo>
                  <a:cubicBezTo>
                    <a:pt x="2784" y="6798"/>
                    <a:pt x="3519" y="6723"/>
                    <a:pt x="4255" y="6517"/>
                  </a:cubicBezTo>
                  <a:cubicBezTo>
                    <a:pt x="4876" y="6340"/>
                    <a:pt x="5631" y="6116"/>
                    <a:pt x="6205" y="5762"/>
                  </a:cubicBezTo>
                  <a:cubicBezTo>
                    <a:pt x="6294" y="5719"/>
                    <a:pt x="6517" y="5584"/>
                    <a:pt x="6560" y="5453"/>
                  </a:cubicBezTo>
                  <a:cubicBezTo>
                    <a:pt x="6695" y="5276"/>
                    <a:pt x="6648" y="5319"/>
                    <a:pt x="6648" y="5099"/>
                  </a:cubicBezTo>
                  <a:cubicBezTo>
                    <a:pt x="6606" y="4744"/>
                    <a:pt x="6471" y="4432"/>
                    <a:pt x="6429" y="4078"/>
                  </a:cubicBezTo>
                  <a:cubicBezTo>
                    <a:pt x="6251" y="2883"/>
                    <a:pt x="5762" y="798"/>
                    <a:pt x="7003" y="89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746800" y="1557349"/>
              <a:ext cx="388607" cy="414755"/>
            </a:xfrm>
            <a:custGeom>
              <a:rect b="b" l="l" r="r" t="t"/>
              <a:pathLst>
                <a:path extrusionOk="0" h="15989" w="14981">
                  <a:moveTo>
                    <a:pt x="2054" y="1325"/>
                  </a:moveTo>
                  <a:cubicBezTo>
                    <a:pt x="1992" y="1365"/>
                    <a:pt x="1940" y="1396"/>
                    <a:pt x="1904" y="1414"/>
                  </a:cubicBezTo>
                  <a:lnTo>
                    <a:pt x="2054" y="1325"/>
                  </a:lnTo>
                  <a:close/>
                  <a:moveTo>
                    <a:pt x="6429" y="1"/>
                  </a:moveTo>
                  <a:cubicBezTo>
                    <a:pt x="5864" y="1"/>
                    <a:pt x="5292" y="53"/>
                    <a:pt x="4741" y="85"/>
                  </a:cubicBezTo>
                  <a:cubicBezTo>
                    <a:pt x="4343" y="85"/>
                    <a:pt x="3943" y="127"/>
                    <a:pt x="3546" y="305"/>
                  </a:cubicBezTo>
                  <a:cubicBezTo>
                    <a:pt x="3402" y="386"/>
                    <a:pt x="3097" y="600"/>
                    <a:pt x="2785" y="820"/>
                  </a:cubicBezTo>
                  <a:lnTo>
                    <a:pt x="2785" y="820"/>
                  </a:lnTo>
                  <a:cubicBezTo>
                    <a:pt x="2150" y="1163"/>
                    <a:pt x="1521" y="1669"/>
                    <a:pt x="1106" y="2255"/>
                  </a:cubicBezTo>
                  <a:cubicBezTo>
                    <a:pt x="663" y="2964"/>
                    <a:pt x="0" y="4339"/>
                    <a:pt x="709" y="5091"/>
                  </a:cubicBezTo>
                  <a:cubicBezTo>
                    <a:pt x="837" y="5233"/>
                    <a:pt x="984" y="5274"/>
                    <a:pt x="1135" y="5274"/>
                  </a:cubicBezTo>
                  <a:cubicBezTo>
                    <a:pt x="1346" y="5274"/>
                    <a:pt x="1566" y="5194"/>
                    <a:pt x="1758" y="5194"/>
                  </a:cubicBezTo>
                  <a:cubicBezTo>
                    <a:pt x="1903" y="5194"/>
                    <a:pt x="2032" y="5240"/>
                    <a:pt x="2127" y="5403"/>
                  </a:cubicBezTo>
                  <a:cubicBezTo>
                    <a:pt x="2347" y="5669"/>
                    <a:pt x="2305" y="5978"/>
                    <a:pt x="2613" y="6201"/>
                  </a:cubicBezTo>
                  <a:cubicBezTo>
                    <a:pt x="2925" y="6378"/>
                    <a:pt x="3322" y="6421"/>
                    <a:pt x="3677" y="6556"/>
                  </a:cubicBezTo>
                  <a:cubicBezTo>
                    <a:pt x="4166" y="6821"/>
                    <a:pt x="4829" y="7573"/>
                    <a:pt x="4918" y="8151"/>
                  </a:cubicBezTo>
                  <a:cubicBezTo>
                    <a:pt x="5053" y="8637"/>
                    <a:pt x="4787" y="9126"/>
                    <a:pt x="4698" y="9612"/>
                  </a:cubicBezTo>
                  <a:cubicBezTo>
                    <a:pt x="4609" y="10144"/>
                    <a:pt x="4787" y="10853"/>
                    <a:pt x="5318" y="11030"/>
                  </a:cubicBezTo>
                  <a:cubicBezTo>
                    <a:pt x="5583" y="11083"/>
                    <a:pt x="5784" y="11152"/>
                    <a:pt x="5969" y="11152"/>
                  </a:cubicBezTo>
                  <a:cubicBezTo>
                    <a:pt x="6094" y="11152"/>
                    <a:pt x="6211" y="11120"/>
                    <a:pt x="6336" y="11030"/>
                  </a:cubicBezTo>
                  <a:cubicBezTo>
                    <a:pt x="7045" y="10676"/>
                    <a:pt x="7666" y="9303"/>
                    <a:pt x="8421" y="9126"/>
                  </a:cubicBezTo>
                  <a:cubicBezTo>
                    <a:pt x="8509" y="9108"/>
                    <a:pt x="8593" y="9099"/>
                    <a:pt x="8673" y="9099"/>
                  </a:cubicBezTo>
                  <a:cubicBezTo>
                    <a:pt x="9356" y="9099"/>
                    <a:pt x="9732" y="9746"/>
                    <a:pt x="9573" y="10498"/>
                  </a:cubicBezTo>
                  <a:cubicBezTo>
                    <a:pt x="9485" y="10988"/>
                    <a:pt x="8995" y="11562"/>
                    <a:pt x="8641" y="11963"/>
                  </a:cubicBezTo>
                  <a:cubicBezTo>
                    <a:pt x="8463" y="12229"/>
                    <a:pt x="8286" y="12360"/>
                    <a:pt x="8109" y="12672"/>
                  </a:cubicBezTo>
                  <a:cubicBezTo>
                    <a:pt x="7712" y="13423"/>
                    <a:pt x="8155" y="14090"/>
                    <a:pt x="8463" y="14842"/>
                  </a:cubicBezTo>
                  <a:cubicBezTo>
                    <a:pt x="8641" y="15154"/>
                    <a:pt x="8818" y="15508"/>
                    <a:pt x="8995" y="15774"/>
                  </a:cubicBezTo>
                  <a:cubicBezTo>
                    <a:pt x="9115" y="15927"/>
                    <a:pt x="9182" y="15988"/>
                    <a:pt x="9232" y="15988"/>
                  </a:cubicBezTo>
                  <a:cubicBezTo>
                    <a:pt x="9312" y="15988"/>
                    <a:pt x="9347" y="15831"/>
                    <a:pt x="9485" y="15639"/>
                  </a:cubicBezTo>
                  <a:cubicBezTo>
                    <a:pt x="10059" y="14799"/>
                    <a:pt x="10945" y="14445"/>
                    <a:pt x="11789" y="14001"/>
                  </a:cubicBezTo>
                  <a:cubicBezTo>
                    <a:pt x="12984" y="13381"/>
                    <a:pt x="13739" y="11874"/>
                    <a:pt x="14225" y="10587"/>
                  </a:cubicBezTo>
                  <a:cubicBezTo>
                    <a:pt x="14714" y="9169"/>
                    <a:pt x="14980" y="7662"/>
                    <a:pt x="14714" y="6155"/>
                  </a:cubicBezTo>
                  <a:cubicBezTo>
                    <a:pt x="14225" y="3318"/>
                    <a:pt x="12186" y="1414"/>
                    <a:pt x="9793" y="617"/>
                  </a:cubicBezTo>
                  <a:cubicBezTo>
                    <a:pt x="8995" y="351"/>
                    <a:pt x="8332" y="173"/>
                    <a:pt x="7180" y="39"/>
                  </a:cubicBezTo>
                  <a:cubicBezTo>
                    <a:pt x="6933" y="11"/>
                    <a:pt x="6682" y="1"/>
                    <a:pt x="6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591549" y="2049290"/>
              <a:ext cx="525467" cy="1365819"/>
            </a:xfrm>
            <a:custGeom>
              <a:rect b="b" l="l" r="r" t="t"/>
              <a:pathLst>
                <a:path extrusionOk="0" h="52653" w="20257">
                  <a:moveTo>
                    <a:pt x="15381" y="0"/>
                  </a:moveTo>
                  <a:cubicBezTo>
                    <a:pt x="14672" y="220"/>
                    <a:pt x="9265" y="575"/>
                    <a:pt x="8155" y="2525"/>
                  </a:cubicBezTo>
                  <a:cubicBezTo>
                    <a:pt x="5896" y="6560"/>
                    <a:pt x="532" y="11789"/>
                    <a:pt x="844" y="14094"/>
                  </a:cubicBezTo>
                  <a:cubicBezTo>
                    <a:pt x="3237" y="30581"/>
                    <a:pt x="0" y="52653"/>
                    <a:pt x="0" y="52653"/>
                  </a:cubicBezTo>
                  <a:lnTo>
                    <a:pt x="20256" y="52653"/>
                  </a:lnTo>
                  <a:cubicBezTo>
                    <a:pt x="20256" y="52653"/>
                    <a:pt x="19104" y="26326"/>
                    <a:pt x="19458" y="17594"/>
                  </a:cubicBezTo>
                  <a:cubicBezTo>
                    <a:pt x="19547" y="15643"/>
                    <a:pt x="19058" y="7843"/>
                    <a:pt x="19058" y="7712"/>
                  </a:cubicBezTo>
                  <a:cubicBezTo>
                    <a:pt x="19058" y="7623"/>
                    <a:pt x="18437" y="4166"/>
                    <a:pt x="17951" y="3191"/>
                  </a:cubicBezTo>
                  <a:cubicBezTo>
                    <a:pt x="17508" y="2259"/>
                    <a:pt x="15381" y="0"/>
                    <a:pt x="1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591549" y="2049290"/>
              <a:ext cx="525467" cy="2666061"/>
            </a:xfrm>
            <a:custGeom>
              <a:rect b="b" l="l" r="r" t="t"/>
              <a:pathLst>
                <a:path extrusionOk="0" h="102778" w="20257">
                  <a:moveTo>
                    <a:pt x="15381" y="0"/>
                  </a:moveTo>
                  <a:lnTo>
                    <a:pt x="15381" y="0"/>
                  </a:lnTo>
                  <a:cubicBezTo>
                    <a:pt x="17196" y="6471"/>
                    <a:pt x="17242" y="15821"/>
                    <a:pt x="13562" y="23621"/>
                  </a:cubicBezTo>
                  <a:cubicBezTo>
                    <a:pt x="10506" y="30138"/>
                    <a:pt x="5985" y="35144"/>
                    <a:pt x="1110" y="37938"/>
                  </a:cubicBezTo>
                  <a:cubicBezTo>
                    <a:pt x="489" y="46136"/>
                    <a:pt x="0" y="53050"/>
                    <a:pt x="0" y="53050"/>
                  </a:cubicBezTo>
                  <a:lnTo>
                    <a:pt x="9176" y="53050"/>
                  </a:lnTo>
                  <a:cubicBezTo>
                    <a:pt x="9353" y="54025"/>
                    <a:pt x="9485" y="55089"/>
                    <a:pt x="9619" y="56110"/>
                  </a:cubicBezTo>
                  <a:cubicBezTo>
                    <a:pt x="7846" y="61382"/>
                    <a:pt x="6914" y="66700"/>
                    <a:pt x="7049" y="72420"/>
                  </a:cubicBezTo>
                  <a:cubicBezTo>
                    <a:pt x="7137" y="75299"/>
                    <a:pt x="7269" y="78135"/>
                    <a:pt x="7534" y="80929"/>
                  </a:cubicBezTo>
                  <a:cubicBezTo>
                    <a:pt x="6694" y="83542"/>
                    <a:pt x="5630" y="85804"/>
                    <a:pt x="4478" y="87708"/>
                  </a:cubicBezTo>
                  <a:cubicBezTo>
                    <a:pt x="5496" y="94977"/>
                    <a:pt x="6251" y="102777"/>
                    <a:pt x="6251" y="102777"/>
                  </a:cubicBezTo>
                  <a:lnTo>
                    <a:pt x="18083" y="100916"/>
                  </a:lnTo>
                  <a:cubicBezTo>
                    <a:pt x="18083" y="100916"/>
                    <a:pt x="16133" y="86513"/>
                    <a:pt x="15069" y="81681"/>
                  </a:cubicBezTo>
                  <a:cubicBezTo>
                    <a:pt x="15026" y="81503"/>
                    <a:pt x="14980" y="81284"/>
                    <a:pt x="14892" y="81060"/>
                  </a:cubicBezTo>
                  <a:cubicBezTo>
                    <a:pt x="14980" y="78270"/>
                    <a:pt x="14980" y="75433"/>
                    <a:pt x="14849" y="72686"/>
                  </a:cubicBezTo>
                  <a:cubicBezTo>
                    <a:pt x="14760" y="71445"/>
                    <a:pt x="14317" y="70381"/>
                    <a:pt x="14140" y="69182"/>
                  </a:cubicBezTo>
                  <a:cubicBezTo>
                    <a:pt x="13917" y="67810"/>
                    <a:pt x="14094" y="67190"/>
                    <a:pt x="14360" y="65814"/>
                  </a:cubicBezTo>
                  <a:cubicBezTo>
                    <a:pt x="15026" y="62534"/>
                    <a:pt x="15735" y="57351"/>
                    <a:pt x="15778" y="53050"/>
                  </a:cubicBezTo>
                  <a:lnTo>
                    <a:pt x="20256" y="53050"/>
                  </a:lnTo>
                  <a:cubicBezTo>
                    <a:pt x="20256" y="53050"/>
                    <a:pt x="19104" y="26238"/>
                    <a:pt x="19458" y="17462"/>
                  </a:cubicBezTo>
                  <a:cubicBezTo>
                    <a:pt x="19547" y="15512"/>
                    <a:pt x="19058" y="7712"/>
                    <a:pt x="19058" y="7623"/>
                  </a:cubicBezTo>
                  <a:cubicBezTo>
                    <a:pt x="19058" y="7535"/>
                    <a:pt x="18437" y="4166"/>
                    <a:pt x="17951" y="3191"/>
                  </a:cubicBezTo>
                  <a:cubicBezTo>
                    <a:pt x="17597" y="2482"/>
                    <a:pt x="16133" y="443"/>
                    <a:pt x="1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693908" y="2891934"/>
              <a:ext cx="632339" cy="430007"/>
            </a:xfrm>
            <a:custGeom>
              <a:rect b="b" l="l" r="r" t="t"/>
              <a:pathLst>
                <a:path extrusionOk="0" h="16577" w="24377">
                  <a:moveTo>
                    <a:pt x="0" y="0"/>
                  </a:moveTo>
                  <a:lnTo>
                    <a:pt x="0" y="16576"/>
                  </a:lnTo>
                  <a:lnTo>
                    <a:pt x="24376" y="16576"/>
                  </a:lnTo>
                  <a:lnTo>
                    <a:pt x="24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729498" y="2926407"/>
              <a:ext cx="557658" cy="357635"/>
            </a:xfrm>
            <a:custGeom>
              <a:rect b="b" l="l" r="r" t="t"/>
              <a:pathLst>
                <a:path extrusionOk="0" h="13787" w="21498">
                  <a:moveTo>
                    <a:pt x="0" y="1"/>
                  </a:moveTo>
                  <a:lnTo>
                    <a:pt x="0" y="13786"/>
                  </a:lnTo>
                  <a:lnTo>
                    <a:pt x="21498" y="13786"/>
                  </a:lnTo>
                  <a:lnTo>
                    <a:pt x="21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675517" y="3016080"/>
              <a:ext cx="69000" cy="164486"/>
            </a:xfrm>
            <a:custGeom>
              <a:rect b="b" l="l" r="r" t="t"/>
              <a:pathLst>
                <a:path extrusionOk="0" h="6341" w="2660">
                  <a:moveTo>
                    <a:pt x="0" y="1"/>
                  </a:moveTo>
                  <a:lnTo>
                    <a:pt x="0" y="6340"/>
                  </a:lnTo>
                  <a:lnTo>
                    <a:pt x="2659" y="634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844464" y="3045988"/>
              <a:ext cx="186275" cy="290917"/>
            </a:xfrm>
            <a:custGeom>
              <a:rect b="b" l="l" r="r" t="t"/>
              <a:pathLst>
                <a:path extrusionOk="0" h="11215" w="7181">
                  <a:moveTo>
                    <a:pt x="4787" y="0"/>
                  </a:moveTo>
                  <a:lnTo>
                    <a:pt x="4567" y="135"/>
                  </a:lnTo>
                  <a:cubicBezTo>
                    <a:pt x="4124" y="1773"/>
                    <a:pt x="3415" y="3634"/>
                    <a:pt x="2440" y="4921"/>
                  </a:cubicBezTo>
                  <a:cubicBezTo>
                    <a:pt x="1642" y="5985"/>
                    <a:pt x="0" y="7137"/>
                    <a:pt x="224" y="8687"/>
                  </a:cubicBezTo>
                  <a:cubicBezTo>
                    <a:pt x="355" y="9619"/>
                    <a:pt x="1465" y="11215"/>
                    <a:pt x="2440" y="11215"/>
                  </a:cubicBezTo>
                  <a:cubicBezTo>
                    <a:pt x="3326" y="11169"/>
                    <a:pt x="5276" y="9573"/>
                    <a:pt x="3989" y="8733"/>
                  </a:cubicBezTo>
                  <a:lnTo>
                    <a:pt x="3989" y="8733"/>
                  </a:lnTo>
                  <a:cubicBezTo>
                    <a:pt x="3723" y="8864"/>
                    <a:pt x="3457" y="8953"/>
                    <a:pt x="3192" y="8953"/>
                  </a:cubicBezTo>
                  <a:cubicBezTo>
                    <a:pt x="3681" y="8378"/>
                    <a:pt x="4479" y="8066"/>
                    <a:pt x="4610" y="7226"/>
                  </a:cubicBezTo>
                  <a:cubicBezTo>
                    <a:pt x="4744" y="6340"/>
                    <a:pt x="4344" y="6162"/>
                    <a:pt x="4833" y="5276"/>
                  </a:cubicBezTo>
                  <a:cubicBezTo>
                    <a:pt x="5542" y="3989"/>
                    <a:pt x="6294" y="2571"/>
                    <a:pt x="7180" y="1418"/>
                  </a:cubicBezTo>
                  <a:cubicBezTo>
                    <a:pt x="6560" y="887"/>
                    <a:pt x="5496" y="224"/>
                    <a:pt x="478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818057" y="2128302"/>
              <a:ext cx="416207" cy="1064889"/>
            </a:xfrm>
            <a:custGeom>
              <a:rect b="b" l="l" r="r" t="t"/>
              <a:pathLst>
                <a:path extrusionOk="0" h="41052" w="16045">
                  <a:moveTo>
                    <a:pt x="4148" y="0"/>
                  </a:moveTo>
                  <a:cubicBezTo>
                    <a:pt x="3897" y="0"/>
                    <a:pt x="3636" y="44"/>
                    <a:pt x="3369" y="145"/>
                  </a:cubicBezTo>
                  <a:cubicBezTo>
                    <a:pt x="1" y="1429"/>
                    <a:pt x="1065" y="5730"/>
                    <a:pt x="1419" y="7279"/>
                  </a:cubicBezTo>
                  <a:cubicBezTo>
                    <a:pt x="2525" y="11757"/>
                    <a:pt x="6780" y="23015"/>
                    <a:pt x="6780" y="23015"/>
                  </a:cubicBezTo>
                  <a:lnTo>
                    <a:pt x="3635" y="38215"/>
                  </a:lnTo>
                  <a:lnTo>
                    <a:pt x="9485" y="41051"/>
                  </a:lnTo>
                  <a:cubicBezTo>
                    <a:pt x="9485" y="41051"/>
                    <a:pt x="13829" y="31478"/>
                    <a:pt x="14715" y="26560"/>
                  </a:cubicBezTo>
                  <a:cubicBezTo>
                    <a:pt x="16045" y="19380"/>
                    <a:pt x="7003" y="1829"/>
                    <a:pt x="7003" y="1829"/>
                  </a:cubicBezTo>
                  <a:cubicBezTo>
                    <a:pt x="7003" y="1829"/>
                    <a:pt x="5772" y="0"/>
                    <a:pt x="4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670899" y="1556285"/>
              <a:ext cx="472497" cy="941414"/>
            </a:xfrm>
            <a:custGeom>
              <a:rect b="b" l="l" r="r" t="t"/>
              <a:pathLst>
                <a:path extrusionOk="0" h="36292" w="18215">
                  <a:moveTo>
                    <a:pt x="10121" y="1"/>
                  </a:moveTo>
                  <a:cubicBezTo>
                    <a:pt x="9485" y="1"/>
                    <a:pt x="8842" y="101"/>
                    <a:pt x="8110" y="257"/>
                  </a:cubicBezTo>
                  <a:cubicBezTo>
                    <a:pt x="6649" y="611"/>
                    <a:pt x="6426" y="1189"/>
                    <a:pt x="5716" y="2519"/>
                  </a:cubicBezTo>
                  <a:cubicBezTo>
                    <a:pt x="5374" y="3158"/>
                    <a:pt x="4620" y="4213"/>
                    <a:pt x="4885" y="5003"/>
                  </a:cubicBezTo>
                  <a:lnTo>
                    <a:pt x="4885" y="5003"/>
                  </a:lnTo>
                  <a:lnTo>
                    <a:pt x="4876" y="5044"/>
                  </a:lnTo>
                  <a:cubicBezTo>
                    <a:pt x="5319" y="5887"/>
                    <a:pt x="6248" y="6419"/>
                    <a:pt x="6691" y="7394"/>
                  </a:cubicBezTo>
                  <a:cubicBezTo>
                    <a:pt x="7269" y="8547"/>
                    <a:pt x="7624" y="9965"/>
                    <a:pt x="7713" y="11248"/>
                  </a:cubicBezTo>
                  <a:cubicBezTo>
                    <a:pt x="7801" y="13599"/>
                    <a:pt x="7181" y="15549"/>
                    <a:pt x="5894" y="17411"/>
                  </a:cubicBezTo>
                  <a:cubicBezTo>
                    <a:pt x="4653" y="19272"/>
                    <a:pt x="3146" y="20733"/>
                    <a:pt x="2082" y="22729"/>
                  </a:cubicBezTo>
                  <a:cubicBezTo>
                    <a:pt x="1107" y="24633"/>
                    <a:pt x="43" y="26895"/>
                    <a:pt x="1" y="29111"/>
                  </a:cubicBezTo>
                  <a:cubicBezTo>
                    <a:pt x="575" y="28048"/>
                    <a:pt x="1596" y="27250"/>
                    <a:pt x="2306" y="26275"/>
                  </a:cubicBezTo>
                  <a:cubicBezTo>
                    <a:pt x="3057" y="25165"/>
                    <a:pt x="3812" y="24059"/>
                    <a:pt x="4564" y="22906"/>
                  </a:cubicBezTo>
                  <a:cubicBezTo>
                    <a:pt x="5940" y="20779"/>
                    <a:pt x="7003" y="18694"/>
                    <a:pt x="7932" y="16301"/>
                  </a:cubicBezTo>
                  <a:cubicBezTo>
                    <a:pt x="8688" y="14351"/>
                    <a:pt x="9042" y="12181"/>
                    <a:pt x="9929" y="10273"/>
                  </a:cubicBezTo>
                  <a:cubicBezTo>
                    <a:pt x="10270" y="9588"/>
                    <a:pt x="10876" y="8740"/>
                    <a:pt x="11685" y="8740"/>
                  </a:cubicBezTo>
                  <a:cubicBezTo>
                    <a:pt x="11817" y="8740"/>
                    <a:pt x="11955" y="8763"/>
                    <a:pt x="12099" y="8813"/>
                  </a:cubicBezTo>
                  <a:cubicBezTo>
                    <a:pt x="13339" y="9210"/>
                    <a:pt x="12630" y="10585"/>
                    <a:pt x="12010" y="11160"/>
                  </a:cubicBezTo>
                  <a:cubicBezTo>
                    <a:pt x="11478" y="11692"/>
                    <a:pt x="11035" y="12181"/>
                    <a:pt x="10904" y="12979"/>
                  </a:cubicBezTo>
                  <a:cubicBezTo>
                    <a:pt x="10769" y="13865"/>
                    <a:pt x="11347" y="14617"/>
                    <a:pt x="11524" y="15461"/>
                  </a:cubicBezTo>
                  <a:cubicBezTo>
                    <a:pt x="11655" y="16081"/>
                    <a:pt x="11655" y="16702"/>
                    <a:pt x="11879" y="17365"/>
                  </a:cubicBezTo>
                  <a:cubicBezTo>
                    <a:pt x="12187" y="18251"/>
                    <a:pt x="12719" y="18960"/>
                    <a:pt x="13208" y="19715"/>
                  </a:cubicBezTo>
                  <a:cubicBezTo>
                    <a:pt x="14492" y="21754"/>
                    <a:pt x="15378" y="23527"/>
                    <a:pt x="15602" y="26009"/>
                  </a:cubicBezTo>
                  <a:cubicBezTo>
                    <a:pt x="15868" y="29200"/>
                    <a:pt x="16133" y="32079"/>
                    <a:pt x="17374" y="35050"/>
                  </a:cubicBezTo>
                  <a:cubicBezTo>
                    <a:pt x="17552" y="35447"/>
                    <a:pt x="17729" y="36025"/>
                    <a:pt x="17995" y="36291"/>
                  </a:cubicBezTo>
                  <a:cubicBezTo>
                    <a:pt x="17151" y="32079"/>
                    <a:pt x="17240" y="27381"/>
                    <a:pt x="17108" y="23084"/>
                  </a:cubicBezTo>
                  <a:cubicBezTo>
                    <a:pt x="16931" y="18740"/>
                    <a:pt x="17463" y="14397"/>
                    <a:pt x="17949" y="10096"/>
                  </a:cubicBezTo>
                  <a:cubicBezTo>
                    <a:pt x="18215" y="7483"/>
                    <a:pt x="17772" y="4866"/>
                    <a:pt x="16087" y="2874"/>
                  </a:cubicBezTo>
                  <a:cubicBezTo>
                    <a:pt x="15112" y="1721"/>
                    <a:pt x="13474" y="835"/>
                    <a:pt x="12099" y="346"/>
                  </a:cubicBezTo>
                  <a:cubicBezTo>
                    <a:pt x="11389" y="101"/>
                    <a:pt x="10758" y="1"/>
                    <a:pt x="10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665115" y="4662379"/>
              <a:ext cx="394418" cy="241475"/>
            </a:xfrm>
            <a:custGeom>
              <a:rect b="b" l="l" r="r" t="t"/>
              <a:pathLst>
                <a:path extrusionOk="0" h="9309" w="15205">
                  <a:moveTo>
                    <a:pt x="13520" y="0"/>
                  </a:moveTo>
                  <a:cubicBezTo>
                    <a:pt x="13297" y="89"/>
                    <a:pt x="13119" y="532"/>
                    <a:pt x="12942" y="710"/>
                  </a:cubicBezTo>
                  <a:cubicBezTo>
                    <a:pt x="12676" y="1022"/>
                    <a:pt x="12368" y="1241"/>
                    <a:pt x="12013" y="1465"/>
                  </a:cubicBezTo>
                  <a:cubicBezTo>
                    <a:pt x="11570" y="1819"/>
                    <a:pt x="11038" y="2128"/>
                    <a:pt x="10506" y="2305"/>
                  </a:cubicBezTo>
                  <a:cubicBezTo>
                    <a:pt x="10336" y="2364"/>
                    <a:pt x="10180" y="2390"/>
                    <a:pt x="10034" y="2390"/>
                  </a:cubicBezTo>
                  <a:cubicBezTo>
                    <a:pt x="9300" y="2390"/>
                    <a:pt x="8813" y="1738"/>
                    <a:pt x="8113" y="1330"/>
                  </a:cubicBezTo>
                  <a:cubicBezTo>
                    <a:pt x="7946" y="1219"/>
                    <a:pt x="7710" y="1126"/>
                    <a:pt x="7492" y="1126"/>
                  </a:cubicBezTo>
                  <a:cubicBezTo>
                    <a:pt x="7361" y="1126"/>
                    <a:pt x="7237" y="1159"/>
                    <a:pt x="7138" y="1241"/>
                  </a:cubicBezTo>
                  <a:lnTo>
                    <a:pt x="7180" y="1199"/>
                  </a:lnTo>
                  <a:lnTo>
                    <a:pt x="7180" y="1199"/>
                  </a:lnTo>
                  <a:cubicBezTo>
                    <a:pt x="6914" y="1376"/>
                    <a:pt x="6783" y="1773"/>
                    <a:pt x="6606" y="2039"/>
                  </a:cubicBezTo>
                  <a:lnTo>
                    <a:pt x="5939" y="3238"/>
                  </a:lnTo>
                  <a:cubicBezTo>
                    <a:pt x="5542" y="3901"/>
                    <a:pt x="5099" y="4698"/>
                    <a:pt x="4479" y="5188"/>
                  </a:cubicBezTo>
                  <a:cubicBezTo>
                    <a:pt x="3635" y="5897"/>
                    <a:pt x="2748" y="6294"/>
                    <a:pt x="1685" y="6429"/>
                  </a:cubicBezTo>
                  <a:cubicBezTo>
                    <a:pt x="1288" y="6471"/>
                    <a:pt x="667" y="6649"/>
                    <a:pt x="355" y="7003"/>
                  </a:cubicBezTo>
                  <a:cubicBezTo>
                    <a:pt x="178" y="7226"/>
                    <a:pt x="0" y="8067"/>
                    <a:pt x="178" y="8379"/>
                  </a:cubicBezTo>
                  <a:cubicBezTo>
                    <a:pt x="178" y="8467"/>
                    <a:pt x="0" y="8421"/>
                    <a:pt x="47" y="8467"/>
                  </a:cubicBezTo>
                  <a:cubicBezTo>
                    <a:pt x="0" y="8599"/>
                    <a:pt x="0" y="8953"/>
                    <a:pt x="89" y="9042"/>
                  </a:cubicBezTo>
                  <a:cubicBezTo>
                    <a:pt x="266" y="9265"/>
                    <a:pt x="710" y="9219"/>
                    <a:pt x="976" y="9265"/>
                  </a:cubicBezTo>
                  <a:cubicBezTo>
                    <a:pt x="1397" y="9286"/>
                    <a:pt x="1841" y="9309"/>
                    <a:pt x="2278" y="9309"/>
                  </a:cubicBezTo>
                  <a:cubicBezTo>
                    <a:pt x="2716" y="9309"/>
                    <a:pt x="3147" y="9286"/>
                    <a:pt x="3546" y="9219"/>
                  </a:cubicBezTo>
                  <a:cubicBezTo>
                    <a:pt x="5276" y="8865"/>
                    <a:pt x="7049" y="8421"/>
                    <a:pt x="8645" y="7670"/>
                  </a:cubicBezTo>
                  <a:cubicBezTo>
                    <a:pt x="9308" y="7358"/>
                    <a:pt x="9886" y="6826"/>
                    <a:pt x="10506" y="6471"/>
                  </a:cubicBezTo>
                  <a:cubicBezTo>
                    <a:pt x="10671" y="6350"/>
                    <a:pt x="11064" y="6112"/>
                    <a:pt x="11295" y="6112"/>
                  </a:cubicBezTo>
                  <a:cubicBezTo>
                    <a:pt x="11313" y="6112"/>
                    <a:pt x="11330" y="6114"/>
                    <a:pt x="11346" y="6117"/>
                  </a:cubicBezTo>
                  <a:cubicBezTo>
                    <a:pt x="11658" y="6163"/>
                    <a:pt x="11658" y="6560"/>
                    <a:pt x="11658" y="6783"/>
                  </a:cubicBezTo>
                  <a:cubicBezTo>
                    <a:pt x="12368" y="6737"/>
                    <a:pt x="12942" y="6560"/>
                    <a:pt x="13474" y="6383"/>
                  </a:cubicBezTo>
                  <a:cubicBezTo>
                    <a:pt x="13963" y="6205"/>
                    <a:pt x="14584" y="6074"/>
                    <a:pt x="14938" y="5720"/>
                  </a:cubicBezTo>
                  <a:cubicBezTo>
                    <a:pt x="15204" y="5454"/>
                    <a:pt x="15069" y="4656"/>
                    <a:pt x="14981" y="4255"/>
                  </a:cubicBezTo>
                  <a:lnTo>
                    <a:pt x="14981" y="4167"/>
                  </a:lnTo>
                  <a:cubicBezTo>
                    <a:pt x="14981" y="4124"/>
                    <a:pt x="15027" y="4078"/>
                    <a:pt x="15027" y="4035"/>
                  </a:cubicBezTo>
                  <a:cubicBezTo>
                    <a:pt x="15115" y="3723"/>
                    <a:pt x="14850" y="2883"/>
                    <a:pt x="14761" y="2571"/>
                  </a:cubicBezTo>
                  <a:cubicBezTo>
                    <a:pt x="14538" y="1642"/>
                    <a:pt x="14052" y="667"/>
                    <a:pt x="13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63" name="Google Shape;463;p1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64" name="Google Shape;464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1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471" name="Google Shape;471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1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477" name="Google Shape;477;p1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" name="Google Shape;483;p1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86" name="Google Shape;486;p16"/>
          <p:cNvGrpSpPr/>
          <p:nvPr/>
        </p:nvGrpSpPr>
        <p:grpSpPr>
          <a:xfrm>
            <a:off x="8520175" y="730800"/>
            <a:ext cx="623825" cy="964365"/>
            <a:chOff x="8428900" y="730800"/>
            <a:chExt cx="623825" cy="964365"/>
          </a:xfrm>
        </p:grpSpPr>
        <p:sp>
          <p:nvSpPr>
            <p:cNvPr id="487" name="Google Shape;487;p16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16"/>
            <p:cNvGrpSpPr/>
            <p:nvPr/>
          </p:nvGrpSpPr>
          <p:grpSpPr>
            <a:xfrm>
              <a:off x="8534500" y="730800"/>
              <a:ext cx="518225" cy="512150"/>
              <a:chOff x="8534500" y="730800"/>
              <a:chExt cx="518225" cy="512150"/>
            </a:xfrm>
          </p:grpSpPr>
          <p:sp>
            <p:nvSpPr>
              <p:cNvPr id="492" name="Google Shape;492;p16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 rot="5400000">
                <a:off x="8781075" y="484350"/>
                <a:ext cx="252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97" name="Google Shape;497;p1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98" name="Google Shape;498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05" name="Google Shape;505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1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11" name="Google Shape;511;p1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7" name="Google Shape;517;p1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7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20" name="Google Shape;520;p17"/>
          <p:cNvGrpSpPr/>
          <p:nvPr/>
        </p:nvGrpSpPr>
        <p:grpSpPr>
          <a:xfrm>
            <a:off x="8526718" y="3448098"/>
            <a:ext cx="490484" cy="1351637"/>
            <a:chOff x="8010400" y="1358371"/>
            <a:chExt cx="573464" cy="1580308"/>
          </a:xfrm>
        </p:grpSpPr>
        <p:sp>
          <p:nvSpPr>
            <p:cNvPr id="521" name="Google Shape;521;p17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1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535" name="Google Shape;535;p1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536" name="Google Shape;536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1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43" name="Google Shape;543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1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49" name="Google Shape;549;p1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1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8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58" name="Google Shape;558;p18"/>
          <p:cNvSpPr txBox="1"/>
          <p:nvPr>
            <p:ph idx="1" type="body"/>
          </p:nvPr>
        </p:nvSpPr>
        <p:spPr>
          <a:xfrm>
            <a:off x="720000" y="1152475"/>
            <a:ext cx="4065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59" name="Google Shape;559;p18"/>
          <p:cNvGrpSpPr/>
          <p:nvPr/>
        </p:nvGrpSpPr>
        <p:grpSpPr>
          <a:xfrm flipH="1" rot="-1318199">
            <a:off x="-76828" y="94982"/>
            <a:ext cx="1047235" cy="880039"/>
            <a:chOff x="7884425" y="-50375"/>
            <a:chExt cx="1211104" cy="969406"/>
          </a:xfrm>
        </p:grpSpPr>
        <p:sp>
          <p:nvSpPr>
            <p:cNvPr id="560" name="Google Shape;560;p18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1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1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89" name="Google Shape;589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" name="Google Shape;594;p1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595" name="Google Shape;595;p1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1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04" name="Google Shape;604;p19"/>
          <p:cNvSpPr txBox="1"/>
          <p:nvPr>
            <p:ph idx="1" type="body"/>
          </p:nvPr>
        </p:nvSpPr>
        <p:spPr>
          <a:xfrm>
            <a:off x="720000" y="1152475"/>
            <a:ext cx="599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605" name="Google Shape;605;p19"/>
          <p:cNvGrpSpPr/>
          <p:nvPr/>
        </p:nvGrpSpPr>
        <p:grpSpPr>
          <a:xfrm rot="928884">
            <a:off x="8187090" y="81852"/>
            <a:ext cx="1078501" cy="906304"/>
            <a:chOff x="7884425" y="-50375"/>
            <a:chExt cx="1211104" cy="969406"/>
          </a:xfrm>
        </p:grpSpPr>
        <p:sp>
          <p:nvSpPr>
            <p:cNvPr id="606" name="Google Shape;606;p19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627" name="Google Shape;627;p2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628" name="Google Shape;628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635" name="Google Shape;635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41" name="Google Shape;641;p2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2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0"/>
          <p:cNvSpPr txBox="1"/>
          <p:nvPr>
            <p:ph hasCustomPrompt="1" type="title"/>
          </p:nvPr>
        </p:nvSpPr>
        <p:spPr>
          <a:xfrm>
            <a:off x="4993626" y="2023262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1" type="subTitle"/>
          </p:nvPr>
        </p:nvSpPr>
        <p:spPr>
          <a:xfrm>
            <a:off x="4993625" y="2745103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1" name="Google Shape;651;p20"/>
          <p:cNvSpPr txBox="1"/>
          <p:nvPr>
            <p:ph hasCustomPrompt="1" idx="2" type="title"/>
          </p:nvPr>
        </p:nvSpPr>
        <p:spPr>
          <a:xfrm>
            <a:off x="4993626" y="599113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20"/>
          <p:cNvSpPr txBox="1"/>
          <p:nvPr>
            <p:ph idx="3" type="subTitle"/>
          </p:nvPr>
        </p:nvSpPr>
        <p:spPr>
          <a:xfrm>
            <a:off x="4993625" y="1313571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3" name="Google Shape;653;p20"/>
          <p:cNvSpPr txBox="1"/>
          <p:nvPr>
            <p:ph hasCustomPrompt="1" idx="4" type="title"/>
          </p:nvPr>
        </p:nvSpPr>
        <p:spPr>
          <a:xfrm>
            <a:off x="4993626" y="3454787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4" name="Google Shape;654;p20"/>
          <p:cNvSpPr txBox="1"/>
          <p:nvPr>
            <p:ph idx="5" type="subTitle"/>
          </p:nvPr>
        </p:nvSpPr>
        <p:spPr>
          <a:xfrm>
            <a:off x="4993625" y="4169388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" name="Google Shape;53;p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54" name="Google Shape;54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" name="Google Shape;66;p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4564750" y="2408075"/>
            <a:ext cx="38643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3"/>
          <p:cNvSpPr txBox="1"/>
          <p:nvPr>
            <p:ph hasCustomPrompt="1" idx="2" type="title"/>
          </p:nvPr>
        </p:nvSpPr>
        <p:spPr>
          <a:xfrm>
            <a:off x="4564750" y="1414900"/>
            <a:ext cx="1092000" cy="803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2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658" name="Google Shape;658;p2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659" name="Google Shape;659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666" name="Google Shape;666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2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672" name="Google Shape;672;p2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8" name="Google Shape;678;p2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81" name="Google Shape;681;p21"/>
          <p:cNvSpPr txBox="1"/>
          <p:nvPr>
            <p:ph idx="1" type="subTitle"/>
          </p:nvPr>
        </p:nvSpPr>
        <p:spPr>
          <a:xfrm>
            <a:off x="3003838" y="1670400"/>
            <a:ext cx="40593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2" name="Google Shape;682;p21"/>
          <p:cNvSpPr txBox="1"/>
          <p:nvPr>
            <p:ph idx="2" type="subTitle"/>
          </p:nvPr>
        </p:nvSpPr>
        <p:spPr>
          <a:xfrm>
            <a:off x="3308638" y="28139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3" name="Google Shape;683;p21"/>
          <p:cNvSpPr txBox="1"/>
          <p:nvPr>
            <p:ph idx="3" type="subTitle"/>
          </p:nvPr>
        </p:nvSpPr>
        <p:spPr>
          <a:xfrm>
            <a:off x="3613438" y="39574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4" name="Google Shape;684;p21"/>
          <p:cNvSpPr txBox="1"/>
          <p:nvPr>
            <p:ph idx="4" type="subTitle"/>
          </p:nvPr>
        </p:nvSpPr>
        <p:spPr>
          <a:xfrm>
            <a:off x="3003838" y="1273025"/>
            <a:ext cx="4059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5" name="Google Shape;685;p21"/>
          <p:cNvSpPr txBox="1"/>
          <p:nvPr>
            <p:ph idx="5" type="subTitle"/>
          </p:nvPr>
        </p:nvSpPr>
        <p:spPr>
          <a:xfrm>
            <a:off x="3308638" y="2416529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1"/>
          <p:cNvSpPr txBox="1"/>
          <p:nvPr>
            <p:ph idx="6" type="subTitle"/>
          </p:nvPr>
        </p:nvSpPr>
        <p:spPr>
          <a:xfrm>
            <a:off x="3613438" y="3560032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87" name="Google Shape;687;p21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688" name="Google Shape;688;p21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09" name="Google Shape;709;p2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10" name="Google Shape;710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6" name="Google Shape;716;p2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717" name="Google Shape;717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" name="Google Shape;722;p2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723" name="Google Shape;723;p2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9" name="Google Shape;729;p2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2" name="Google Shape;732;p22"/>
          <p:cNvSpPr txBox="1"/>
          <p:nvPr>
            <p:ph idx="1" type="subTitle"/>
          </p:nvPr>
        </p:nvSpPr>
        <p:spPr>
          <a:xfrm>
            <a:off x="2123300" y="1651546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22"/>
          <p:cNvSpPr txBox="1"/>
          <p:nvPr>
            <p:ph idx="2" type="subTitle"/>
          </p:nvPr>
        </p:nvSpPr>
        <p:spPr>
          <a:xfrm>
            <a:off x="2123300" y="280557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2"/>
          <p:cNvSpPr txBox="1"/>
          <p:nvPr>
            <p:ph idx="3" type="subTitle"/>
          </p:nvPr>
        </p:nvSpPr>
        <p:spPr>
          <a:xfrm>
            <a:off x="2123300" y="395960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5" name="Google Shape;735;p22"/>
          <p:cNvSpPr txBox="1"/>
          <p:nvPr>
            <p:ph idx="4" type="subTitle"/>
          </p:nvPr>
        </p:nvSpPr>
        <p:spPr>
          <a:xfrm>
            <a:off x="2123306" y="1316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6" name="Google Shape;736;p22"/>
          <p:cNvSpPr txBox="1"/>
          <p:nvPr>
            <p:ph idx="5" type="subTitle"/>
          </p:nvPr>
        </p:nvSpPr>
        <p:spPr>
          <a:xfrm>
            <a:off x="2123306" y="2470174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7" name="Google Shape;737;p22"/>
          <p:cNvSpPr txBox="1"/>
          <p:nvPr>
            <p:ph idx="6" type="subTitle"/>
          </p:nvPr>
        </p:nvSpPr>
        <p:spPr>
          <a:xfrm>
            <a:off x="2123306" y="362420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38" name="Google Shape;738;p22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739" name="Google Shape;739;p22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2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60" name="Google Shape;760;p2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61" name="Google Shape;761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768" name="Google Shape;768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3" name="Google Shape;773;p2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774" name="Google Shape;774;p2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0" name="Google Shape;780;p2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83" name="Google Shape;783;p23"/>
          <p:cNvSpPr txBox="1"/>
          <p:nvPr>
            <p:ph idx="1" type="subTitle"/>
          </p:nvPr>
        </p:nvSpPr>
        <p:spPr>
          <a:xfrm>
            <a:off x="7200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4" name="Google Shape;784;p23"/>
          <p:cNvSpPr txBox="1"/>
          <p:nvPr>
            <p:ph idx="2" type="subTitle"/>
          </p:nvPr>
        </p:nvSpPr>
        <p:spPr>
          <a:xfrm>
            <a:off x="720000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5" name="Google Shape;785;p23"/>
          <p:cNvSpPr txBox="1"/>
          <p:nvPr>
            <p:ph idx="3" type="subTitle"/>
          </p:nvPr>
        </p:nvSpPr>
        <p:spPr>
          <a:xfrm>
            <a:off x="5639702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23"/>
          <p:cNvSpPr txBox="1"/>
          <p:nvPr>
            <p:ph idx="4" type="subTitle"/>
          </p:nvPr>
        </p:nvSpPr>
        <p:spPr>
          <a:xfrm>
            <a:off x="720000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23"/>
          <p:cNvSpPr txBox="1"/>
          <p:nvPr>
            <p:ph idx="5" type="subTitle"/>
          </p:nvPr>
        </p:nvSpPr>
        <p:spPr>
          <a:xfrm>
            <a:off x="5639702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8" name="Google Shape;788;p23"/>
          <p:cNvSpPr txBox="1"/>
          <p:nvPr>
            <p:ph idx="6" type="subTitle"/>
          </p:nvPr>
        </p:nvSpPr>
        <p:spPr>
          <a:xfrm>
            <a:off x="720000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9" name="Google Shape;789;p23"/>
          <p:cNvSpPr txBox="1"/>
          <p:nvPr>
            <p:ph idx="7" type="subTitle"/>
          </p:nvPr>
        </p:nvSpPr>
        <p:spPr>
          <a:xfrm>
            <a:off x="56397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0" name="Google Shape;790;p23"/>
          <p:cNvSpPr txBox="1"/>
          <p:nvPr>
            <p:ph idx="8" type="subTitle"/>
          </p:nvPr>
        </p:nvSpPr>
        <p:spPr>
          <a:xfrm>
            <a:off x="5639701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91" name="Google Shape;791;p23"/>
          <p:cNvGrpSpPr/>
          <p:nvPr/>
        </p:nvGrpSpPr>
        <p:grpSpPr>
          <a:xfrm flipH="1" rot="-1022552">
            <a:off x="-85563" y="82739"/>
            <a:ext cx="1076467" cy="904536"/>
            <a:chOff x="7884425" y="-50375"/>
            <a:chExt cx="1211104" cy="969406"/>
          </a:xfrm>
        </p:grpSpPr>
        <p:sp>
          <p:nvSpPr>
            <p:cNvPr id="792" name="Google Shape;792;p23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2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813" name="Google Shape;813;p2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" name="Google Shape;820;p2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21" name="Google Shape;821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27" name="Google Shape;827;p2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3" name="Google Shape;833;p2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4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6" name="Google Shape;836;p24"/>
          <p:cNvSpPr txBox="1"/>
          <p:nvPr>
            <p:ph idx="1" type="subTitle"/>
          </p:nvPr>
        </p:nvSpPr>
        <p:spPr>
          <a:xfrm>
            <a:off x="719925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7" name="Google Shape;837;p24"/>
          <p:cNvSpPr txBox="1"/>
          <p:nvPr>
            <p:ph idx="2" type="subTitle"/>
          </p:nvPr>
        </p:nvSpPr>
        <p:spPr>
          <a:xfrm>
            <a:off x="3149554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24"/>
          <p:cNvSpPr txBox="1"/>
          <p:nvPr>
            <p:ph idx="3" type="subTitle"/>
          </p:nvPr>
        </p:nvSpPr>
        <p:spPr>
          <a:xfrm>
            <a:off x="719925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9" name="Google Shape;839;p24"/>
          <p:cNvSpPr txBox="1"/>
          <p:nvPr>
            <p:ph idx="4" type="subTitle"/>
          </p:nvPr>
        </p:nvSpPr>
        <p:spPr>
          <a:xfrm>
            <a:off x="3149554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24"/>
          <p:cNvSpPr txBox="1"/>
          <p:nvPr>
            <p:ph idx="5" type="subTitle"/>
          </p:nvPr>
        </p:nvSpPr>
        <p:spPr>
          <a:xfrm>
            <a:off x="5579252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1" name="Google Shape;841;p24"/>
          <p:cNvSpPr txBox="1"/>
          <p:nvPr>
            <p:ph idx="6" type="subTitle"/>
          </p:nvPr>
        </p:nvSpPr>
        <p:spPr>
          <a:xfrm>
            <a:off x="5579252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24"/>
          <p:cNvSpPr txBox="1"/>
          <p:nvPr>
            <p:ph idx="7" type="subTitle"/>
          </p:nvPr>
        </p:nvSpPr>
        <p:spPr>
          <a:xfrm>
            <a:off x="719925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3" name="Google Shape;843;p24"/>
          <p:cNvSpPr txBox="1"/>
          <p:nvPr>
            <p:ph idx="8" type="subTitle"/>
          </p:nvPr>
        </p:nvSpPr>
        <p:spPr>
          <a:xfrm>
            <a:off x="3149554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4" name="Google Shape;844;p24"/>
          <p:cNvSpPr txBox="1"/>
          <p:nvPr>
            <p:ph idx="9" type="subTitle"/>
          </p:nvPr>
        </p:nvSpPr>
        <p:spPr>
          <a:xfrm>
            <a:off x="5579252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5" name="Google Shape;845;p24"/>
          <p:cNvSpPr txBox="1"/>
          <p:nvPr>
            <p:ph idx="13" type="subTitle"/>
          </p:nvPr>
        </p:nvSpPr>
        <p:spPr>
          <a:xfrm>
            <a:off x="719925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6" name="Google Shape;846;p24"/>
          <p:cNvSpPr txBox="1"/>
          <p:nvPr>
            <p:ph idx="14" type="subTitle"/>
          </p:nvPr>
        </p:nvSpPr>
        <p:spPr>
          <a:xfrm>
            <a:off x="3149554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24"/>
          <p:cNvSpPr txBox="1"/>
          <p:nvPr>
            <p:ph idx="15" type="subTitle"/>
          </p:nvPr>
        </p:nvSpPr>
        <p:spPr>
          <a:xfrm>
            <a:off x="5579252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48" name="Google Shape;848;p24"/>
          <p:cNvGrpSpPr/>
          <p:nvPr/>
        </p:nvGrpSpPr>
        <p:grpSpPr>
          <a:xfrm>
            <a:off x="8138820" y="3023705"/>
            <a:ext cx="884279" cy="1747550"/>
            <a:chOff x="1256357" y="1827904"/>
            <a:chExt cx="1492705" cy="2949452"/>
          </a:xfrm>
        </p:grpSpPr>
        <p:grpSp>
          <p:nvGrpSpPr>
            <p:cNvPr id="849" name="Google Shape;849;p24"/>
            <p:cNvGrpSpPr/>
            <p:nvPr/>
          </p:nvGrpSpPr>
          <p:grpSpPr>
            <a:xfrm>
              <a:off x="1256357" y="1827904"/>
              <a:ext cx="1492705" cy="2949452"/>
              <a:chOff x="465682" y="1868654"/>
              <a:chExt cx="1492705" cy="2949452"/>
            </a:xfrm>
          </p:grpSpPr>
          <p:sp>
            <p:nvSpPr>
              <p:cNvPr id="850" name="Google Shape;850;p24"/>
              <p:cNvSpPr/>
              <p:nvPr/>
            </p:nvSpPr>
            <p:spPr>
              <a:xfrm>
                <a:off x="531655" y="3161960"/>
                <a:ext cx="1360760" cy="1477001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1028706" y="383073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1296379" y="383073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465682" y="1868654"/>
                <a:ext cx="1492705" cy="2760529"/>
              </a:xfrm>
              <a:custGeom>
                <a:rect b="b" l="l" r="r" t="t"/>
                <a:pathLst>
                  <a:path extrusionOk="0" h="158378" w="85640">
                    <a:moveTo>
                      <a:pt x="75918" y="4732"/>
                    </a:moveTo>
                    <a:lnTo>
                      <a:pt x="75918" y="23616"/>
                    </a:lnTo>
                    <a:lnTo>
                      <a:pt x="10926" y="23616"/>
                    </a:lnTo>
                    <a:lnTo>
                      <a:pt x="10926" y="4732"/>
                    </a:lnTo>
                    <a:close/>
                    <a:moveTo>
                      <a:pt x="75918" y="31658"/>
                    </a:moveTo>
                    <a:lnTo>
                      <a:pt x="75918" y="51575"/>
                    </a:lnTo>
                    <a:lnTo>
                      <a:pt x="10926" y="51575"/>
                    </a:lnTo>
                    <a:lnTo>
                      <a:pt x="10926" y="31658"/>
                    </a:lnTo>
                    <a:close/>
                    <a:moveTo>
                      <a:pt x="75918" y="56135"/>
                    </a:moveTo>
                    <a:lnTo>
                      <a:pt x="75918" y="71403"/>
                    </a:lnTo>
                    <a:lnTo>
                      <a:pt x="10926" y="71403"/>
                    </a:lnTo>
                    <a:lnTo>
                      <a:pt x="10926" y="56135"/>
                    </a:lnTo>
                    <a:close/>
                    <a:moveTo>
                      <a:pt x="4560" y="0"/>
                    </a:moveTo>
                    <a:lnTo>
                      <a:pt x="4560" y="2367"/>
                    </a:lnTo>
                    <a:lnTo>
                      <a:pt x="4560" y="4732"/>
                    </a:lnTo>
                    <a:lnTo>
                      <a:pt x="4560" y="71403"/>
                    </a:lnTo>
                    <a:lnTo>
                      <a:pt x="1" y="71403"/>
                    </a:lnTo>
                    <a:lnTo>
                      <a:pt x="1" y="74201"/>
                    </a:lnTo>
                    <a:lnTo>
                      <a:pt x="42540" y="74201"/>
                    </a:lnTo>
                    <a:lnTo>
                      <a:pt x="42540" y="158377"/>
                    </a:lnTo>
                    <a:lnTo>
                      <a:pt x="44174" y="158377"/>
                    </a:lnTo>
                    <a:lnTo>
                      <a:pt x="44174" y="74201"/>
                    </a:lnTo>
                    <a:lnTo>
                      <a:pt x="85640" y="74201"/>
                    </a:lnTo>
                    <a:lnTo>
                      <a:pt x="85640" y="71403"/>
                    </a:lnTo>
                    <a:lnTo>
                      <a:pt x="81854" y="71403"/>
                    </a:lnTo>
                    <a:lnTo>
                      <a:pt x="81854" y="4732"/>
                    </a:lnTo>
                    <a:lnTo>
                      <a:pt x="81854" y="2367"/>
                    </a:lnTo>
                    <a:lnTo>
                      <a:pt x="81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503174" y="463894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24"/>
            <p:cNvSpPr/>
            <p:nvPr/>
          </p:nvSpPr>
          <p:spPr>
            <a:xfrm>
              <a:off x="1523225" y="1953200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1615850" y="2030325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1708475" y="1984050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2082475" y="2439613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2175100" y="2516738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2267725" y="2470463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2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864" name="Google Shape;864;p2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865" name="Google Shape;865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2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72" name="Google Shape;872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2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78" name="Google Shape;878;p2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4" name="Google Shape;884;p2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5"/>
          <p:cNvSpPr txBox="1"/>
          <p:nvPr>
            <p:ph type="ctrTitle"/>
          </p:nvPr>
        </p:nvSpPr>
        <p:spPr>
          <a:xfrm>
            <a:off x="4144900" y="601350"/>
            <a:ext cx="4284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7" name="Google Shape;887;p25"/>
          <p:cNvSpPr txBox="1"/>
          <p:nvPr>
            <p:ph idx="1" type="subTitle"/>
          </p:nvPr>
        </p:nvSpPr>
        <p:spPr>
          <a:xfrm>
            <a:off x="4144900" y="168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8" name="Google Shape;888;p25"/>
          <p:cNvSpPr txBox="1"/>
          <p:nvPr/>
        </p:nvSpPr>
        <p:spPr>
          <a:xfrm>
            <a:off x="41449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889" name="Google Shape;889;p25"/>
          <p:cNvGrpSpPr/>
          <p:nvPr/>
        </p:nvGrpSpPr>
        <p:grpSpPr>
          <a:xfrm>
            <a:off x="171829" y="2466240"/>
            <a:ext cx="879579" cy="2423876"/>
            <a:chOff x="8010400" y="1358371"/>
            <a:chExt cx="573464" cy="1580308"/>
          </a:xfrm>
        </p:grpSpPr>
        <p:sp>
          <p:nvSpPr>
            <p:cNvPr id="890" name="Google Shape;890;p25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25"/>
          <p:cNvGrpSpPr/>
          <p:nvPr/>
        </p:nvGrpSpPr>
        <p:grpSpPr>
          <a:xfrm>
            <a:off x="8289851" y="264419"/>
            <a:ext cx="612119" cy="612119"/>
            <a:chOff x="715100" y="535000"/>
            <a:chExt cx="512835" cy="512835"/>
          </a:xfrm>
        </p:grpSpPr>
        <p:sp>
          <p:nvSpPr>
            <p:cNvPr id="902" name="Google Shape;902;p25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6"/>
          <p:cNvGrpSpPr/>
          <p:nvPr/>
        </p:nvGrpSpPr>
        <p:grpSpPr>
          <a:xfrm>
            <a:off x="-2387" y="186102"/>
            <a:ext cx="9148775" cy="4692407"/>
            <a:chOff x="-4775" y="125152"/>
            <a:chExt cx="9148775" cy="4692407"/>
          </a:xfrm>
        </p:grpSpPr>
        <p:grpSp>
          <p:nvGrpSpPr>
            <p:cNvPr id="909" name="Google Shape;909;p2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910" name="Google Shape;910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6" name="Google Shape;916;p2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917" name="Google Shape;917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2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923" name="Google Shape;923;p2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9" name="Google Shape;929;p2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2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26"/>
          <p:cNvGrpSpPr/>
          <p:nvPr/>
        </p:nvGrpSpPr>
        <p:grpSpPr>
          <a:xfrm>
            <a:off x="165002" y="0"/>
            <a:ext cx="1289805" cy="1209742"/>
            <a:chOff x="821175" y="0"/>
            <a:chExt cx="2177621" cy="2042449"/>
          </a:xfrm>
        </p:grpSpPr>
        <p:sp>
          <p:nvSpPr>
            <p:cNvPr id="932" name="Google Shape;932;p26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4" name="Google Shape;954;p26"/>
          <p:cNvGrpSpPr/>
          <p:nvPr/>
        </p:nvGrpSpPr>
        <p:grpSpPr>
          <a:xfrm flipH="1">
            <a:off x="7365842" y="3346923"/>
            <a:ext cx="1671011" cy="1543227"/>
            <a:chOff x="519653" y="2122165"/>
            <a:chExt cx="2996792" cy="2767624"/>
          </a:xfrm>
        </p:grpSpPr>
        <p:sp>
          <p:nvSpPr>
            <p:cNvPr id="955" name="Google Shape;955;p26"/>
            <p:cNvSpPr/>
            <p:nvPr/>
          </p:nvSpPr>
          <p:spPr>
            <a:xfrm>
              <a:off x="1890213" y="2122165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1995023" y="3211301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1970794" y="2392658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1875018" y="2471493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1634006" y="2475052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1913484" y="2475052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1924343" y="2202779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1764779" y="2526103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1948435" y="2189321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1603526" y="2779579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120457" y="2759870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133826" y="2757179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693412" y="3733446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693412" y="3664511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1747805" y="3864198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1403807" y="4493874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1445877" y="4620110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1481696" y="4676590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1573091" y="4760763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2276326" y="4620110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313011" y="4677457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403539" y="4760763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717638" y="3290135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718505" y="3327728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946011" y="3455789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629848" y="3316049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785716" y="3323257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1032935" y="3268693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1032935" y="3262260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1217504" y="3175989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160702" y="3178133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110869" y="3240818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1694921" y="3170971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693412" y="3733449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1745067" y="3854389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048774" y="2933645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1857086" y="2984650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645955" y="4116762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85040" y="4116762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848411" y="4169638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601193" y="4844981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32156" y="3997688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19653" y="3993770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645948" y="3711100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691629" y="3759450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702352" y="3769258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645955" y="3711090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835863" y="3910778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835863" y="3851652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1169959" y="3763008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1642949" y="4428452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1642949" y="4428452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2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010" name="Google Shape;1010;p2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011" name="Google Shape;1011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7" name="Google Shape;1017;p2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018" name="Google Shape;1018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2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024" name="Google Shape;1024;p2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0" name="Google Shape;1030;p2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27"/>
          <p:cNvGrpSpPr/>
          <p:nvPr/>
        </p:nvGrpSpPr>
        <p:grpSpPr>
          <a:xfrm flipH="1">
            <a:off x="7797625" y="3108394"/>
            <a:ext cx="1262533" cy="1763193"/>
            <a:chOff x="184251" y="2368040"/>
            <a:chExt cx="1786772" cy="2495320"/>
          </a:xfrm>
        </p:grpSpPr>
        <p:grpSp>
          <p:nvGrpSpPr>
            <p:cNvPr id="1033" name="Google Shape;1033;p27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1034" name="Google Shape;1034;p27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27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1037" name="Google Shape;1037;p27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7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0" name="Google Shape;1040;p27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7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2" name="Google Shape;1042;p27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1043" name="Google Shape;1043;p27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7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7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7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27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7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7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7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7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27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7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7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7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7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7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9" name="Google Shape;1059;p27"/>
          <p:cNvGrpSpPr/>
          <p:nvPr/>
        </p:nvGrpSpPr>
        <p:grpSpPr>
          <a:xfrm>
            <a:off x="103862" y="3106704"/>
            <a:ext cx="611233" cy="1763149"/>
            <a:chOff x="5394075" y="2405534"/>
            <a:chExt cx="895842" cy="2584126"/>
          </a:xfrm>
        </p:grpSpPr>
        <p:sp>
          <p:nvSpPr>
            <p:cNvPr id="1060" name="Google Shape;1060;p27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4" name="Google Shape;108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6" name="Google Shape;108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87" name="Google Shape;108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8" name="Google Shape;108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4" name="Google Shape;1094;p3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095" name="Google Shape;1095;p3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096" name="Google Shape;1096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3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03" name="Google Shape;1103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8" name="Google Shape;1108;p3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09" name="Google Shape;1109;p3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15" name="Google Shape;1115;p3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0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8" name="Google Shape;1118;p30"/>
          <p:cNvSpPr txBox="1"/>
          <p:nvPr>
            <p:ph idx="1" type="subTitle"/>
          </p:nvPr>
        </p:nvSpPr>
        <p:spPr>
          <a:xfrm>
            <a:off x="846425" y="2834875"/>
            <a:ext cx="3364200" cy="3708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9" name="Google Shape;1119;p30"/>
          <p:cNvGrpSpPr/>
          <p:nvPr/>
        </p:nvGrpSpPr>
        <p:grpSpPr>
          <a:xfrm>
            <a:off x="8428900" y="730800"/>
            <a:ext cx="716700" cy="964365"/>
            <a:chOff x="8428900" y="730800"/>
            <a:chExt cx="716700" cy="964365"/>
          </a:xfrm>
        </p:grpSpPr>
        <p:sp>
          <p:nvSpPr>
            <p:cNvPr id="1120" name="Google Shape;1120;p30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4" name="Google Shape;1124;p30"/>
            <p:cNvGrpSpPr/>
            <p:nvPr/>
          </p:nvGrpSpPr>
          <p:grpSpPr>
            <a:xfrm>
              <a:off x="8534500" y="730800"/>
              <a:ext cx="611100" cy="512150"/>
              <a:chOff x="8534500" y="730800"/>
              <a:chExt cx="611100" cy="512150"/>
            </a:xfrm>
          </p:grpSpPr>
          <p:sp>
            <p:nvSpPr>
              <p:cNvPr id="1125" name="Google Shape;1125;p30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 rot="5400000">
                <a:off x="8827450" y="437850"/>
                <a:ext cx="25200" cy="61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9" name="Google Shape;1129;p3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30" name="Google Shape;1130;p3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131" name="Google Shape;1131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3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38" name="Google Shape;1138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3" name="Google Shape;1143;p3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44" name="Google Shape;1144;p3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0" name="Google Shape;1150;p3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1"/>
          <p:cNvSpPr txBox="1"/>
          <p:nvPr>
            <p:ph type="title"/>
          </p:nvPr>
        </p:nvSpPr>
        <p:spPr>
          <a:xfrm>
            <a:off x="4564750" y="2408075"/>
            <a:ext cx="38643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3" name="Google Shape;1153;p31"/>
          <p:cNvSpPr txBox="1"/>
          <p:nvPr>
            <p:ph hasCustomPrompt="1" idx="2" type="title"/>
          </p:nvPr>
        </p:nvSpPr>
        <p:spPr>
          <a:xfrm>
            <a:off x="4564750" y="1414900"/>
            <a:ext cx="1092000" cy="803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73" name="Google Shape;73;p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81" name="Google Shape;81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720000" y="1152475"/>
            <a:ext cx="7704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7" name="Google Shape;97;p4"/>
          <p:cNvGrpSpPr/>
          <p:nvPr/>
        </p:nvGrpSpPr>
        <p:grpSpPr>
          <a:xfrm>
            <a:off x="7884453" y="-50374"/>
            <a:ext cx="1211104" cy="1017682"/>
            <a:chOff x="7884425" y="-50375"/>
            <a:chExt cx="1211104" cy="969406"/>
          </a:xfrm>
        </p:grpSpPr>
        <p:sp>
          <p:nvSpPr>
            <p:cNvPr id="98" name="Google Shape;98;p4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6" name="Google Shape;1156;p3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57" name="Google Shape;1157;p3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158" name="Google Shape;1158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3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165" name="Google Shape;1165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3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171" name="Google Shape;1171;p3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7" name="Google Shape;1177;p3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80" name="Google Shape;1180;p32"/>
          <p:cNvSpPr txBox="1"/>
          <p:nvPr>
            <p:ph idx="1" type="body"/>
          </p:nvPr>
        </p:nvSpPr>
        <p:spPr>
          <a:xfrm>
            <a:off x="720000" y="1152475"/>
            <a:ext cx="77040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181" name="Google Shape;1181;p32"/>
          <p:cNvGrpSpPr/>
          <p:nvPr/>
        </p:nvGrpSpPr>
        <p:grpSpPr>
          <a:xfrm>
            <a:off x="7884453" y="-50374"/>
            <a:ext cx="1211104" cy="1017682"/>
            <a:chOff x="7884425" y="-50375"/>
            <a:chExt cx="1211104" cy="969406"/>
          </a:xfrm>
        </p:grpSpPr>
        <p:sp>
          <p:nvSpPr>
            <p:cNvPr id="1182" name="Google Shape;1182;p32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3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3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03" name="Google Shape;1203;p3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04" name="Google Shape;1204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3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11" name="Google Shape;1211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3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17" name="Google Shape;1217;p3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3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3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3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3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3" name="Google Shape;1223;p3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3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26" name="Google Shape;1226;p33"/>
          <p:cNvSpPr txBox="1"/>
          <p:nvPr>
            <p:ph idx="1" type="subTitle"/>
          </p:nvPr>
        </p:nvSpPr>
        <p:spPr>
          <a:xfrm>
            <a:off x="4176703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7" name="Google Shape;1227;p33"/>
          <p:cNvSpPr txBox="1"/>
          <p:nvPr>
            <p:ph idx="2" type="subTitle"/>
          </p:nvPr>
        </p:nvSpPr>
        <p:spPr>
          <a:xfrm>
            <a:off x="1165850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8" name="Google Shape;1228;p33"/>
          <p:cNvSpPr txBox="1"/>
          <p:nvPr>
            <p:ph idx="3" type="subTitle"/>
          </p:nvPr>
        </p:nvSpPr>
        <p:spPr>
          <a:xfrm>
            <a:off x="1165850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9" name="Google Shape;1229;p33"/>
          <p:cNvSpPr txBox="1"/>
          <p:nvPr>
            <p:ph idx="4" type="subTitle"/>
          </p:nvPr>
        </p:nvSpPr>
        <p:spPr>
          <a:xfrm>
            <a:off x="4176631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3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33" name="Google Shape;1233;p3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34" name="Google Shape;1234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3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41" name="Google Shape;1241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3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47" name="Google Shape;1247;p3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3" name="Google Shape;1253;p3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256" name="Google Shape;1256;p34"/>
          <p:cNvGrpSpPr/>
          <p:nvPr/>
        </p:nvGrpSpPr>
        <p:grpSpPr>
          <a:xfrm rot="-915565">
            <a:off x="8373672" y="-1084"/>
            <a:ext cx="586675" cy="1072187"/>
            <a:chOff x="6663647" y="-670530"/>
            <a:chExt cx="1253302" cy="2349448"/>
          </a:xfrm>
        </p:grpSpPr>
        <p:sp>
          <p:nvSpPr>
            <p:cNvPr id="1257" name="Google Shape;1257;p34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7" name="Google Shape;1277;p3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278" name="Google Shape;1278;p3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79" name="Google Shape;1279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3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1" name="Google Shape;1291;p3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292" name="Google Shape;1292;p3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8" name="Google Shape;1298;p3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5"/>
          <p:cNvSpPr txBox="1"/>
          <p:nvPr>
            <p:ph type="title"/>
          </p:nvPr>
        </p:nvSpPr>
        <p:spPr>
          <a:xfrm>
            <a:off x="4587725" y="1221725"/>
            <a:ext cx="37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01" name="Google Shape;1301;p35"/>
          <p:cNvSpPr txBox="1"/>
          <p:nvPr>
            <p:ph idx="1" type="body"/>
          </p:nvPr>
        </p:nvSpPr>
        <p:spPr>
          <a:xfrm>
            <a:off x="4587725" y="1969000"/>
            <a:ext cx="37359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02" name="Google Shape;1302;p35"/>
          <p:cNvSpPr/>
          <p:nvPr>
            <p:ph idx="2" type="pic"/>
          </p:nvPr>
        </p:nvSpPr>
        <p:spPr>
          <a:xfrm>
            <a:off x="802525" y="885000"/>
            <a:ext cx="3219900" cy="33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03" name="Google Shape;1303;p35"/>
          <p:cNvGrpSpPr/>
          <p:nvPr/>
        </p:nvGrpSpPr>
        <p:grpSpPr>
          <a:xfrm flipH="1">
            <a:off x="391253" y="-189199"/>
            <a:ext cx="1211104" cy="1017682"/>
            <a:chOff x="7884425" y="-50375"/>
            <a:chExt cx="1211104" cy="969406"/>
          </a:xfrm>
        </p:grpSpPr>
        <p:sp>
          <p:nvSpPr>
            <p:cNvPr id="1304" name="Google Shape;1304;p35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35"/>
          <p:cNvGrpSpPr/>
          <p:nvPr/>
        </p:nvGrpSpPr>
        <p:grpSpPr>
          <a:xfrm>
            <a:off x="8323626" y="272869"/>
            <a:ext cx="612119" cy="612119"/>
            <a:chOff x="715100" y="535000"/>
            <a:chExt cx="512835" cy="512835"/>
          </a:xfrm>
        </p:grpSpPr>
        <p:sp>
          <p:nvSpPr>
            <p:cNvPr id="1323" name="Google Shape;1323;p35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3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30" name="Google Shape;1330;p3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31" name="Google Shape;1331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3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38" name="Google Shape;1338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44" name="Google Shape;1344;p3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50" name="Google Shape;1350;p3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6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5" name="Google Shape;1355;p3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56" name="Google Shape;1356;p3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57" name="Google Shape;1357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3" name="Google Shape;1363;p3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64" name="Google Shape;1364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9" name="Google Shape;1369;p3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70" name="Google Shape;1370;p3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6" name="Google Shape;1376;p3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7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9" name="Google Shape;1379;p37"/>
          <p:cNvSpPr txBox="1"/>
          <p:nvPr>
            <p:ph idx="1" type="subTitle"/>
          </p:nvPr>
        </p:nvSpPr>
        <p:spPr>
          <a:xfrm>
            <a:off x="2201925" y="2427926"/>
            <a:ext cx="4740300" cy="375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82" name="Google Shape;1382;p38"/>
          <p:cNvSpPr txBox="1"/>
          <p:nvPr>
            <p:ph type="title"/>
          </p:nvPr>
        </p:nvSpPr>
        <p:spPr>
          <a:xfrm>
            <a:off x="1687125" y="4038000"/>
            <a:ext cx="57699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3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386" name="Google Shape;1386;p3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387" name="Google Shape;1387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3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394" name="Google Shape;1394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3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00" name="Google Shape;1400;p3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6" name="Google Shape;1406;p3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9"/>
          <p:cNvSpPr txBox="1"/>
          <p:nvPr>
            <p:ph hasCustomPrompt="1" type="title"/>
          </p:nvPr>
        </p:nvSpPr>
        <p:spPr>
          <a:xfrm>
            <a:off x="4556550" y="1545875"/>
            <a:ext cx="38724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9" name="Google Shape;1409;p39"/>
          <p:cNvSpPr txBox="1"/>
          <p:nvPr>
            <p:ph idx="1" type="subTitle"/>
          </p:nvPr>
        </p:nvSpPr>
        <p:spPr>
          <a:xfrm>
            <a:off x="4556550" y="2525900"/>
            <a:ext cx="3872400" cy="825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3" name="Google Shape;1413;p4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14" name="Google Shape;1414;p4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415" name="Google Shape;1415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1" name="Google Shape;1421;p4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422" name="Google Shape;1422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7" name="Google Shape;1427;p4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28" name="Google Shape;1428;p4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4" name="Google Shape;1434;p4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37" name="Google Shape;1437;p41"/>
          <p:cNvSpPr txBox="1"/>
          <p:nvPr>
            <p:ph hasCustomPrompt="1" idx="2" type="title"/>
          </p:nvPr>
        </p:nvSpPr>
        <p:spPr>
          <a:xfrm>
            <a:off x="4555225" y="15562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8" name="Google Shape;1438;p41"/>
          <p:cNvSpPr txBox="1"/>
          <p:nvPr>
            <p:ph hasCustomPrompt="1" idx="3" type="title"/>
          </p:nvPr>
        </p:nvSpPr>
        <p:spPr>
          <a:xfrm>
            <a:off x="4555225" y="295982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9" name="Google Shape;1439;p41"/>
          <p:cNvSpPr txBox="1"/>
          <p:nvPr>
            <p:ph hasCustomPrompt="1" idx="4" type="title"/>
          </p:nvPr>
        </p:nvSpPr>
        <p:spPr>
          <a:xfrm>
            <a:off x="4555225" y="2258052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0" name="Google Shape;1440;p41"/>
          <p:cNvSpPr txBox="1"/>
          <p:nvPr>
            <p:ph hasCustomPrompt="1" idx="5" type="title"/>
          </p:nvPr>
        </p:nvSpPr>
        <p:spPr>
          <a:xfrm>
            <a:off x="4555225" y="3661591"/>
            <a:ext cx="734700" cy="447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1" name="Google Shape;1441;p41"/>
          <p:cNvSpPr txBox="1"/>
          <p:nvPr>
            <p:ph idx="1" type="subTitle"/>
          </p:nvPr>
        </p:nvSpPr>
        <p:spPr>
          <a:xfrm>
            <a:off x="5358425" y="1556275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2" name="Google Shape;1442;p41"/>
          <p:cNvSpPr txBox="1"/>
          <p:nvPr>
            <p:ph idx="6" type="subTitle"/>
          </p:nvPr>
        </p:nvSpPr>
        <p:spPr>
          <a:xfrm>
            <a:off x="5358425" y="2258049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3" name="Google Shape;1443;p41"/>
          <p:cNvSpPr txBox="1"/>
          <p:nvPr>
            <p:ph idx="7" type="subTitle"/>
          </p:nvPr>
        </p:nvSpPr>
        <p:spPr>
          <a:xfrm>
            <a:off x="5358425" y="2959823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4" name="Google Shape;1444;p41"/>
          <p:cNvSpPr txBox="1"/>
          <p:nvPr>
            <p:ph idx="8" type="subTitle"/>
          </p:nvPr>
        </p:nvSpPr>
        <p:spPr>
          <a:xfrm>
            <a:off x="5358425" y="3661597"/>
            <a:ext cx="2920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45" name="Google Shape;1445;p41"/>
          <p:cNvGrpSpPr/>
          <p:nvPr/>
        </p:nvGrpSpPr>
        <p:grpSpPr>
          <a:xfrm flipH="1">
            <a:off x="0" y="628575"/>
            <a:ext cx="650775" cy="512150"/>
            <a:chOff x="8534500" y="730800"/>
            <a:chExt cx="650775" cy="512150"/>
          </a:xfrm>
        </p:grpSpPr>
        <p:sp>
          <p:nvSpPr>
            <p:cNvPr id="1446" name="Google Shape;1446;p41"/>
            <p:cNvSpPr/>
            <p:nvPr/>
          </p:nvSpPr>
          <p:spPr>
            <a:xfrm>
              <a:off x="8534500" y="743450"/>
              <a:ext cx="25200" cy="49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 rot="5400000">
              <a:off x="8847325" y="418050"/>
              <a:ext cx="25200" cy="65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518275" y="1137052"/>
            <a:ext cx="236495" cy="455888"/>
            <a:chOff x="478600" y="1180727"/>
            <a:chExt cx="236495" cy="455888"/>
          </a:xfrm>
        </p:grpSpPr>
        <p:sp>
          <p:nvSpPr>
            <p:cNvPr id="1449" name="Google Shape;1449;p41"/>
            <p:cNvSpPr/>
            <p:nvPr/>
          </p:nvSpPr>
          <p:spPr>
            <a:xfrm>
              <a:off x="478600" y="118072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502923" y="120693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547199" y="145788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547199" y="127194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19" name="Google Shape;119;p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" name="Google Shape;139;p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176703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165850" y="2632071"/>
            <a:ext cx="25698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1165850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4176631" y="2296675"/>
            <a:ext cx="25698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5" name="Google Shape;1455;p4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56" name="Google Shape;1456;p4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457" name="Google Shape;1457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" name="Google Shape;1463;p4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464" name="Google Shape;1464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9" name="Google Shape;1469;p4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470" name="Google Shape;1470;p4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6" name="Google Shape;1476;p4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2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479" name="Google Shape;1479;p42"/>
          <p:cNvGrpSpPr/>
          <p:nvPr/>
        </p:nvGrpSpPr>
        <p:grpSpPr>
          <a:xfrm flipH="1">
            <a:off x="8170925" y="2285784"/>
            <a:ext cx="895842" cy="2584126"/>
            <a:chOff x="5394075" y="2405534"/>
            <a:chExt cx="895842" cy="2584126"/>
          </a:xfrm>
        </p:grpSpPr>
        <p:sp>
          <p:nvSpPr>
            <p:cNvPr id="1480" name="Google Shape;1480;p42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3" name="Google Shape;1503;p4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04" name="Google Shape;1504;p4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05" name="Google Shape;1505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4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12" name="Google Shape;1512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4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18" name="Google Shape;1518;p4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4" name="Google Shape;1524;p4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3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27" name="Google Shape;1527;p43"/>
          <p:cNvGrpSpPr/>
          <p:nvPr/>
        </p:nvGrpSpPr>
        <p:grpSpPr>
          <a:xfrm flipH="1">
            <a:off x="132277" y="2323597"/>
            <a:ext cx="587686" cy="2677721"/>
            <a:chOff x="2591549" y="1556285"/>
            <a:chExt cx="734699" cy="3347570"/>
          </a:xfrm>
        </p:grpSpPr>
        <p:sp>
          <p:nvSpPr>
            <p:cNvPr id="1528" name="Google Shape;1528;p43"/>
            <p:cNvSpPr/>
            <p:nvPr/>
          </p:nvSpPr>
          <p:spPr>
            <a:xfrm>
              <a:off x="2875540" y="4652756"/>
              <a:ext cx="186275" cy="221683"/>
            </a:xfrm>
            <a:custGeom>
              <a:rect b="b" l="l" r="r" t="t"/>
              <a:pathLst>
                <a:path extrusionOk="0" h="8546" w="7181">
                  <a:moveTo>
                    <a:pt x="94" y="8378"/>
                  </a:moveTo>
                  <a:lnTo>
                    <a:pt x="94" y="8378"/>
                  </a:lnTo>
                  <a:cubicBezTo>
                    <a:pt x="77" y="8384"/>
                    <a:pt x="60" y="8389"/>
                    <a:pt x="43" y="8395"/>
                  </a:cubicBezTo>
                  <a:lnTo>
                    <a:pt x="132" y="8438"/>
                  </a:lnTo>
                  <a:cubicBezTo>
                    <a:pt x="118" y="8428"/>
                    <a:pt x="106" y="8408"/>
                    <a:pt x="94" y="8378"/>
                  </a:cubicBezTo>
                  <a:close/>
                  <a:moveTo>
                    <a:pt x="3782" y="1"/>
                  </a:moveTo>
                  <a:cubicBezTo>
                    <a:pt x="3431" y="1"/>
                    <a:pt x="3089" y="48"/>
                    <a:pt x="2837" y="194"/>
                  </a:cubicBezTo>
                  <a:cubicBezTo>
                    <a:pt x="2128" y="637"/>
                    <a:pt x="1639" y="1524"/>
                    <a:pt x="1330" y="2322"/>
                  </a:cubicBezTo>
                  <a:cubicBezTo>
                    <a:pt x="799" y="3828"/>
                    <a:pt x="221" y="5335"/>
                    <a:pt x="1" y="6977"/>
                  </a:cubicBezTo>
                  <a:cubicBezTo>
                    <a:pt x="1" y="7253"/>
                    <a:pt x="1" y="8131"/>
                    <a:pt x="94" y="8378"/>
                  </a:cubicBezTo>
                  <a:lnTo>
                    <a:pt x="94" y="8378"/>
                  </a:lnTo>
                  <a:cubicBezTo>
                    <a:pt x="364" y="8292"/>
                    <a:pt x="665" y="8260"/>
                    <a:pt x="979" y="8260"/>
                  </a:cubicBezTo>
                  <a:cubicBezTo>
                    <a:pt x="1691" y="8260"/>
                    <a:pt x="2468" y="8424"/>
                    <a:pt x="3103" y="8484"/>
                  </a:cubicBezTo>
                  <a:cubicBezTo>
                    <a:pt x="3498" y="8518"/>
                    <a:pt x="3920" y="8546"/>
                    <a:pt x="4346" y="8546"/>
                  </a:cubicBezTo>
                  <a:cubicBezTo>
                    <a:pt x="5017" y="8546"/>
                    <a:pt x="5698" y="8477"/>
                    <a:pt x="6294" y="8261"/>
                  </a:cubicBezTo>
                  <a:cubicBezTo>
                    <a:pt x="7181" y="7952"/>
                    <a:pt x="7003" y="6800"/>
                    <a:pt x="7003" y="5956"/>
                  </a:cubicBezTo>
                  <a:cubicBezTo>
                    <a:pt x="7003" y="5647"/>
                    <a:pt x="7046" y="5293"/>
                    <a:pt x="7003" y="4981"/>
                  </a:cubicBezTo>
                  <a:cubicBezTo>
                    <a:pt x="6915" y="4584"/>
                    <a:pt x="6691" y="4360"/>
                    <a:pt x="6514" y="4006"/>
                  </a:cubicBezTo>
                  <a:cubicBezTo>
                    <a:pt x="6383" y="3697"/>
                    <a:pt x="6294" y="3385"/>
                    <a:pt x="6160" y="3077"/>
                  </a:cubicBezTo>
                  <a:cubicBezTo>
                    <a:pt x="5982" y="2765"/>
                    <a:pt x="5674" y="2456"/>
                    <a:pt x="5585" y="2056"/>
                  </a:cubicBezTo>
                  <a:cubicBezTo>
                    <a:pt x="5408" y="1304"/>
                    <a:pt x="5894" y="240"/>
                    <a:pt x="4876" y="106"/>
                  </a:cubicBezTo>
                  <a:cubicBezTo>
                    <a:pt x="4572" y="59"/>
                    <a:pt x="4171" y="1"/>
                    <a:pt x="3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2843349" y="4541709"/>
              <a:ext cx="162099" cy="220775"/>
            </a:xfrm>
            <a:custGeom>
              <a:rect b="b" l="l" r="r" t="t"/>
              <a:pathLst>
                <a:path extrusionOk="0" h="8511" w="6249">
                  <a:moveTo>
                    <a:pt x="178" y="1"/>
                  </a:moveTo>
                  <a:lnTo>
                    <a:pt x="1" y="8333"/>
                  </a:lnTo>
                  <a:lnTo>
                    <a:pt x="6071" y="8510"/>
                  </a:lnTo>
                  <a:lnTo>
                    <a:pt x="6248" y="132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2641016" y="3277109"/>
              <a:ext cx="416207" cy="1429009"/>
            </a:xfrm>
            <a:custGeom>
              <a:rect b="b" l="l" r="r" t="t"/>
              <a:pathLst>
                <a:path extrusionOk="0" h="55089" w="16045">
                  <a:moveTo>
                    <a:pt x="2217" y="0"/>
                  </a:moveTo>
                  <a:lnTo>
                    <a:pt x="1" y="23533"/>
                  </a:lnTo>
                  <a:cubicBezTo>
                    <a:pt x="1" y="23533"/>
                    <a:pt x="132" y="26061"/>
                    <a:pt x="132" y="26103"/>
                  </a:cubicBezTo>
                  <a:cubicBezTo>
                    <a:pt x="1951" y="33329"/>
                    <a:pt x="4475" y="55089"/>
                    <a:pt x="4475" y="55089"/>
                  </a:cubicBezTo>
                  <a:lnTo>
                    <a:pt x="16044" y="53628"/>
                  </a:lnTo>
                  <a:cubicBezTo>
                    <a:pt x="16044" y="53628"/>
                    <a:pt x="14094" y="39268"/>
                    <a:pt x="13031" y="34393"/>
                  </a:cubicBezTo>
                  <a:cubicBezTo>
                    <a:pt x="12453" y="31953"/>
                    <a:pt x="10283" y="25972"/>
                    <a:pt x="9308" y="23401"/>
                  </a:cubicBezTo>
                  <a:lnTo>
                    <a:pt x="14626" y="4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2681198" y="1613533"/>
              <a:ext cx="419709" cy="495610"/>
            </a:xfrm>
            <a:custGeom>
              <a:rect b="b" l="l" r="r" t="t"/>
              <a:pathLst>
                <a:path extrusionOk="0" h="19106" w="16180">
                  <a:moveTo>
                    <a:pt x="8557" y="0"/>
                  </a:moveTo>
                  <a:cubicBezTo>
                    <a:pt x="7713" y="46"/>
                    <a:pt x="6915" y="0"/>
                    <a:pt x="6075" y="135"/>
                  </a:cubicBezTo>
                  <a:cubicBezTo>
                    <a:pt x="5809" y="223"/>
                    <a:pt x="5585" y="312"/>
                    <a:pt x="5319" y="355"/>
                  </a:cubicBezTo>
                  <a:lnTo>
                    <a:pt x="5497" y="266"/>
                  </a:lnTo>
                  <a:lnTo>
                    <a:pt x="5497" y="266"/>
                  </a:lnTo>
                  <a:cubicBezTo>
                    <a:pt x="4213" y="844"/>
                    <a:pt x="3281" y="2173"/>
                    <a:pt x="2795" y="3592"/>
                  </a:cubicBezTo>
                  <a:cubicBezTo>
                    <a:pt x="2572" y="4166"/>
                    <a:pt x="2483" y="4698"/>
                    <a:pt x="2440" y="5276"/>
                  </a:cubicBezTo>
                  <a:cubicBezTo>
                    <a:pt x="2394" y="5762"/>
                    <a:pt x="2128" y="6116"/>
                    <a:pt x="1820" y="6471"/>
                  </a:cubicBezTo>
                  <a:cubicBezTo>
                    <a:pt x="1419" y="6914"/>
                    <a:pt x="1" y="7534"/>
                    <a:pt x="444" y="8332"/>
                  </a:cubicBezTo>
                  <a:cubicBezTo>
                    <a:pt x="621" y="8733"/>
                    <a:pt x="1111" y="8822"/>
                    <a:pt x="1242" y="9219"/>
                  </a:cubicBezTo>
                  <a:cubicBezTo>
                    <a:pt x="1419" y="9573"/>
                    <a:pt x="1022" y="9885"/>
                    <a:pt x="1242" y="10240"/>
                  </a:cubicBezTo>
                  <a:cubicBezTo>
                    <a:pt x="1419" y="10506"/>
                    <a:pt x="1377" y="10417"/>
                    <a:pt x="1242" y="10683"/>
                  </a:cubicBezTo>
                  <a:cubicBezTo>
                    <a:pt x="1153" y="10949"/>
                    <a:pt x="1242" y="11080"/>
                    <a:pt x="1377" y="11303"/>
                  </a:cubicBezTo>
                  <a:cubicBezTo>
                    <a:pt x="1643" y="11747"/>
                    <a:pt x="1288" y="11924"/>
                    <a:pt x="1111" y="12367"/>
                  </a:cubicBezTo>
                  <a:cubicBezTo>
                    <a:pt x="887" y="12853"/>
                    <a:pt x="887" y="13473"/>
                    <a:pt x="1288" y="13874"/>
                  </a:cubicBezTo>
                  <a:cubicBezTo>
                    <a:pt x="1549" y="14135"/>
                    <a:pt x="1976" y="14204"/>
                    <a:pt x="2343" y="14204"/>
                  </a:cubicBezTo>
                  <a:cubicBezTo>
                    <a:pt x="2476" y="14204"/>
                    <a:pt x="2600" y="14195"/>
                    <a:pt x="2706" y="14183"/>
                  </a:cubicBezTo>
                  <a:cubicBezTo>
                    <a:pt x="2758" y="14178"/>
                    <a:pt x="2810" y="14176"/>
                    <a:pt x="2862" y="14176"/>
                  </a:cubicBezTo>
                  <a:cubicBezTo>
                    <a:pt x="3347" y="14176"/>
                    <a:pt x="3847" y="14356"/>
                    <a:pt x="4167" y="14714"/>
                  </a:cubicBezTo>
                  <a:cubicBezTo>
                    <a:pt x="4568" y="15204"/>
                    <a:pt x="4568" y="16001"/>
                    <a:pt x="4699" y="16622"/>
                  </a:cubicBezTo>
                  <a:lnTo>
                    <a:pt x="4965" y="18083"/>
                  </a:lnTo>
                  <a:cubicBezTo>
                    <a:pt x="5053" y="18395"/>
                    <a:pt x="5100" y="18880"/>
                    <a:pt x="5366" y="18969"/>
                  </a:cubicBezTo>
                  <a:cubicBezTo>
                    <a:pt x="5566" y="19070"/>
                    <a:pt x="5831" y="19098"/>
                    <a:pt x="6101" y="19098"/>
                  </a:cubicBezTo>
                  <a:cubicBezTo>
                    <a:pt x="6427" y="19098"/>
                    <a:pt x="6761" y="19058"/>
                    <a:pt x="7004" y="19058"/>
                  </a:cubicBezTo>
                  <a:cubicBezTo>
                    <a:pt x="7157" y="19078"/>
                    <a:pt x="7319" y="19106"/>
                    <a:pt x="7475" y="19106"/>
                  </a:cubicBezTo>
                  <a:cubicBezTo>
                    <a:pt x="7679" y="19106"/>
                    <a:pt x="7874" y="19058"/>
                    <a:pt x="8025" y="18880"/>
                  </a:cubicBezTo>
                  <a:cubicBezTo>
                    <a:pt x="8776" y="17994"/>
                    <a:pt x="9574" y="17154"/>
                    <a:pt x="10152" y="16090"/>
                  </a:cubicBezTo>
                  <a:cubicBezTo>
                    <a:pt x="10815" y="14892"/>
                    <a:pt x="11038" y="13385"/>
                    <a:pt x="12102" y="12544"/>
                  </a:cubicBezTo>
                  <a:cubicBezTo>
                    <a:pt x="13120" y="11747"/>
                    <a:pt x="14318" y="11257"/>
                    <a:pt x="14981" y="10105"/>
                  </a:cubicBezTo>
                  <a:cubicBezTo>
                    <a:pt x="15648" y="8953"/>
                    <a:pt x="16134" y="7712"/>
                    <a:pt x="16134" y="6382"/>
                  </a:cubicBezTo>
                  <a:cubicBezTo>
                    <a:pt x="16180" y="5099"/>
                    <a:pt x="16002" y="3592"/>
                    <a:pt x="15382" y="2528"/>
                  </a:cubicBezTo>
                  <a:cubicBezTo>
                    <a:pt x="14804" y="1507"/>
                    <a:pt x="13740" y="933"/>
                    <a:pt x="12723" y="578"/>
                  </a:cubicBezTo>
                  <a:cubicBezTo>
                    <a:pt x="11836" y="312"/>
                    <a:pt x="10950" y="223"/>
                    <a:pt x="10063" y="89"/>
                  </a:cubicBezTo>
                  <a:cubicBezTo>
                    <a:pt x="9532" y="0"/>
                    <a:pt x="9088" y="0"/>
                    <a:pt x="855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2705400" y="1620407"/>
              <a:ext cx="395507" cy="488736"/>
            </a:xfrm>
            <a:custGeom>
              <a:rect b="b" l="l" r="r" t="t"/>
              <a:pathLst>
                <a:path extrusionOk="0" h="18841" w="15247">
                  <a:moveTo>
                    <a:pt x="10194" y="1"/>
                  </a:moveTo>
                  <a:lnTo>
                    <a:pt x="10194" y="1"/>
                  </a:lnTo>
                  <a:cubicBezTo>
                    <a:pt x="10726" y="1820"/>
                    <a:pt x="10726" y="3901"/>
                    <a:pt x="10105" y="5986"/>
                  </a:cubicBezTo>
                  <a:cubicBezTo>
                    <a:pt x="8874" y="10121"/>
                    <a:pt x="5515" y="12847"/>
                    <a:pt x="2025" y="12847"/>
                  </a:cubicBezTo>
                  <a:cubicBezTo>
                    <a:pt x="1364" y="12847"/>
                    <a:pt x="699" y="12750"/>
                    <a:pt x="43" y="12545"/>
                  </a:cubicBezTo>
                  <a:lnTo>
                    <a:pt x="43" y="12545"/>
                  </a:lnTo>
                  <a:cubicBezTo>
                    <a:pt x="0" y="12900"/>
                    <a:pt x="89" y="13297"/>
                    <a:pt x="355" y="13609"/>
                  </a:cubicBezTo>
                  <a:cubicBezTo>
                    <a:pt x="616" y="13870"/>
                    <a:pt x="1043" y="13939"/>
                    <a:pt x="1410" y="13939"/>
                  </a:cubicBezTo>
                  <a:cubicBezTo>
                    <a:pt x="1543" y="13939"/>
                    <a:pt x="1667" y="13930"/>
                    <a:pt x="1773" y="13918"/>
                  </a:cubicBezTo>
                  <a:cubicBezTo>
                    <a:pt x="1825" y="13913"/>
                    <a:pt x="1877" y="13911"/>
                    <a:pt x="1929" y="13911"/>
                  </a:cubicBezTo>
                  <a:cubicBezTo>
                    <a:pt x="2414" y="13911"/>
                    <a:pt x="2914" y="14091"/>
                    <a:pt x="3234" y="14449"/>
                  </a:cubicBezTo>
                  <a:cubicBezTo>
                    <a:pt x="3635" y="14939"/>
                    <a:pt x="3635" y="15736"/>
                    <a:pt x="3766" y="16357"/>
                  </a:cubicBezTo>
                  <a:lnTo>
                    <a:pt x="4032" y="17818"/>
                  </a:lnTo>
                  <a:cubicBezTo>
                    <a:pt x="4120" y="18130"/>
                    <a:pt x="4167" y="18615"/>
                    <a:pt x="4433" y="18704"/>
                  </a:cubicBezTo>
                  <a:cubicBezTo>
                    <a:pt x="4633" y="18805"/>
                    <a:pt x="4898" y="18833"/>
                    <a:pt x="5168" y="18833"/>
                  </a:cubicBezTo>
                  <a:cubicBezTo>
                    <a:pt x="5494" y="18833"/>
                    <a:pt x="5828" y="18793"/>
                    <a:pt x="6071" y="18793"/>
                  </a:cubicBezTo>
                  <a:cubicBezTo>
                    <a:pt x="6224" y="18813"/>
                    <a:pt x="6386" y="18841"/>
                    <a:pt x="6542" y="18841"/>
                  </a:cubicBezTo>
                  <a:cubicBezTo>
                    <a:pt x="6746" y="18841"/>
                    <a:pt x="6941" y="18793"/>
                    <a:pt x="7092" y="18615"/>
                  </a:cubicBezTo>
                  <a:cubicBezTo>
                    <a:pt x="7843" y="17729"/>
                    <a:pt x="8641" y="16889"/>
                    <a:pt x="9219" y="15825"/>
                  </a:cubicBezTo>
                  <a:cubicBezTo>
                    <a:pt x="9882" y="14627"/>
                    <a:pt x="10105" y="13120"/>
                    <a:pt x="11169" y="12279"/>
                  </a:cubicBezTo>
                  <a:cubicBezTo>
                    <a:pt x="12187" y="11482"/>
                    <a:pt x="13385" y="10992"/>
                    <a:pt x="14048" y="9840"/>
                  </a:cubicBezTo>
                  <a:cubicBezTo>
                    <a:pt x="14715" y="8688"/>
                    <a:pt x="15201" y="7447"/>
                    <a:pt x="15201" y="6117"/>
                  </a:cubicBezTo>
                  <a:cubicBezTo>
                    <a:pt x="15247" y="4834"/>
                    <a:pt x="15069" y="3327"/>
                    <a:pt x="14449" y="2263"/>
                  </a:cubicBezTo>
                  <a:cubicBezTo>
                    <a:pt x="13871" y="1242"/>
                    <a:pt x="12807" y="668"/>
                    <a:pt x="11790" y="313"/>
                  </a:cubicBezTo>
                  <a:cubicBezTo>
                    <a:pt x="11258" y="136"/>
                    <a:pt x="10726" y="47"/>
                    <a:pt x="101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819173" y="1933133"/>
              <a:ext cx="181684" cy="176366"/>
            </a:xfrm>
            <a:custGeom>
              <a:rect b="b" l="l" r="r" t="t"/>
              <a:pathLst>
                <a:path extrusionOk="0" h="6799" w="7004">
                  <a:moveTo>
                    <a:pt x="6960" y="0"/>
                  </a:moveTo>
                  <a:cubicBezTo>
                    <a:pt x="6737" y="89"/>
                    <a:pt x="6517" y="312"/>
                    <a:pt x="6294" y="443"/>
                  </a:cubicBezTo>
                  <a:cubicBezTo>
                    <a:pt x="6028" y="621"/>
                    <a:pt x="5762" y="755"/>
                    <a:pt x="5496" y="933"/>
                  </a:cubicBezTo>
                  <a:cubicBezTo>
                    <a:pt x="4833" y="1418"/>
                    <a:pt x="4255" y="1950"/>
                    <a:pt x="3681" y="2528"/>
                  </a:cubicBezTo>
                  <a:cubicBezTo>
                    <a:pt x="2972" y="3280"/>
                    <a:pt x="2440" y="4212"/>
                    <a:pt x="1819" y="5010"/>
                  </a:cubicBezTo>
                  <a:cubicBezTo>
                    <a:pt x="1376" y="5584"/>
                    <a:pt x="667" y="6382"/>
                    <a:pt x="0" y="6648"/>
                  </a:cubicBezTo>
                  <a:cubicBezTo>
                    <a:pt x="683" y="6733"/>
                    <a:pt x="1365" y="6798"/>
                    <a:pt x="2048" y="6798"/>
                  </a:cubicBezTo>
                  <a:cubicBezTo>
                    <a:pt x="2784" y="6798"/>
                    <a:pt x="3519" y="6723"/>
                    <a:pt x="4255" y="6517"/>
                  </a:cubicBezTo>
                  <a:cubicBezTo>
                    <a:pt x="4876" y="6340"/>
                    <a:pt x="5631" y="6116"/>
                    <a:pt x="6205" y="5762"/>
                  </a:cubicBezTo>
                  <a:cubicBezTo>
                    <a:pt x="6294" y="5719"/>
                    <a:pt x="6517" y="5584"/>
                    <a:pt x="6560" y="5453"/>
                  </a:cubicBezTo>
                  <a:cubicBezTo>
                    <a:pt x="6695" y="5276"/>
                    <a:pt x="6648" y="5319"/>
                    <a:pt x="6648" y="5099"/>
                  </a:cubicBezTo>
                  <a:cubicBezTo>
                    <a:pt x="6606" y="4744"/>
                    <a:pt x="6471" y="4432"/>
                    <a:pt x="6429" y="4078"/>
                  </a:cubicBezTo>
                  <a:cubicBezTo>
                    <a:pt x="6251" y="2883"/>
                    <a:pt x="5762" y="798"/>
                    <a:pt x="7003" y="89"/>
                  </a:cubicBezTo>
                  <a:lnTo>
                    <a:pt x="6960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746800" y="1557349"/>
              <a:ext cx="388607" cy="414755"/>
            </a:xfrm>
            <a:custGeom>
              <a:rect b="b" l="l" r="r" t="t"/>
              <a:pathLst>
                <a:path extrusionOk="0" h="15989" w="14981">
                  <a:moveTo>
                    <a:pt x="2054" y="1325"/>
                  </a:moveTo>
                  <a:cubicBezTo>
                    <a:pt x="1992" y="1365"/>
                    <a:pt x="1940" y="1396"/>
                    <a:pt x="1904" y="1414"/>
                  </a:cubicBezTo>
                  <a:lnTo>
                    <a:pt x="2054" y="1325"/>
                  </a:lnTo>
                  <a:close/>
                  <a:moveTo>
                    <a:pt x="6429" y="1"/>
                  </a:moveTo>
                  <a:cubicBezTo>
                    <a:pt x="5864" y="1"/>
                    <a:pt x="5292" y="53"/>
                    <a:pt x="4741" y="85"/>
                  </a:cubicBezTo>
                  <a:cubicBezTo>
                    <a:pt x="4343" y="85"/>
                    <a:pt x="3943" y="127"/>
                    <a:pt x="3546" y="305"/>
                  </a:cubicBezTo>
                  <a:cubicBezTo>
                    <a:pt x="3402" y="386"/>
                    <a:pt x="3097" y="600"/>
                    <a:pt x="2785" y="820"/>
                  </a:cubicBezTo>
                  <a:lnTo>
                    <a:pt x="2785" y="820"/>
                  </a:lnTo>
                  <a:cubicBezTo>
                    <a:pt x="2150" y="1163"/>
                    <a:pt x="1521" y="1669"/>
                    <a:pt x="1106" y="2255"/>
                  </a:cubicBezTo>
                  <a:cubicBezTo>
                    <a:pt x="663" y="2964"/>
                    <a:pt x="0" y="4339"/>
                    <a:pt x="709" y="5091"/>
                  </a:cubicBezTo>
                  <a:cubicBezTo>
                    <a:pt x="837" y="5233"/>
                    <a:pt x="984" y="5274"/>
                    <a:pt x="1135" y="5274"/>
                  </a:cubicBezTo>
                  <a:cubicBezTo>
                    <a:pt x="1346" y="5274"/>
                    <a:pt x="1566" y="5194"/>
                    <a:pt x="1758" y="5194"/>
                  </a:cubicBezTo>
                  <a:cubicBezTo>
                    <a:pt x="1903" y="5194"/>
                    <a:pt x="2032" y="5240"/>
                    <a:pt x="2127" y="5403"/>
                  </a:cubicBezTo>
                  <a:cubicBezTo>
                    <a:pt x="2347" y="5669"/>
                    <a:pt x="2305" y="5978"/>
                    <a:pt x="2613" y="6201"/>
                  </a:cubicBezTo>
                  <a:cubicBezTo>
                    <a:pt x="2925" y="6378"/>
                    <a:pt x="3322" y="6421"/>
                    <a:pt x="3677" y="6556"/>
                  </a:cubicBezTo>
                  <a:cubicBezTo>
                    <a:pt x="4166" y="6821"/>
                    <a:pt x="4829" y="7573"/>
                    <a:pt x="4918" y="8151"/>
                  </a:cubicBezTo>
                  <a:cubicBezTo>
                    <a:pt x="5053" y="8637"/>
                    <a:pt x="4787" y="9126"/>
                    <a:pt x="4698" y="9612"/>
                  </a:cubicBezTo>
                  <a:cubicBezTo>
                    <a:pt x="4609" y="10144"/>
                    <a:pt x="4787" y="10853"/>
                    <a:pt x="5318" y="11030"/>
                  </a:cubicBezTo>
                  <a:cubicBezTo>
                    <a:pt x="5583" y="11083"/>
                    <a:pt x="5784" y="11152"/>
                    <a:pt x="5969" y="11152"/>
                  </a:cubicBezTo>
                  <a:cubicBezTo>
                    <a:pt x="6094" y="11152"/>
                    <a:pt x="6211" y="11120"/>
                    <a:pt x="6336" y="11030"/>
                  </a:cubicBezTo>
                  <a:cubicBezTo>
                    <a:pt x="7045" y="10676"/>
                    <a:pt x="7666" y="9303"/>
                    <a:pt x="8421" y="9126"/>
                  </a:cubicBezTo>
                  <a:cubicBezTo>
                    <a:pt x="8509" y="9108"/>
                    <a:pt x="8593" y="9099"/>
                    <a:pt x="8673" y="9099"/>
                  </a:cubicBezTo>
                  <a:cubicBezTo>
                    <a:pt x="9356" y="9099"/>
                    <a:pt x="9732" y="9746"/>
                    <a:pt x="9573" y="10498"/>
                  </a:cubicBezTo>
                  <a:cubicBezTo>
                    <a:pt x="9485" y="10988"/>
                    <a:pt x="8995" y="11562"/>
                    <a:pt x="8641" y="11963"/>
                  </a:cubicBezTo>
                  <a:cubicBezTo>
                    <a:pt x="8463" y="12229"/>
                    <a:pt x="8286" y="12360"/>
                    <a:pt x="8109" y="12672"/>
                  </a:cubicBezTo>
                  <a:cubicBezTo>
                    <a:pt x="7712" y="13423"/>
                    <a:pt x="8155" y="14090"/>
                    <a:pt x="8463" y="14842"/>
                  </a:cubicBezTo>
                  <a:cubicBezTo>
                    <a:pt x="8641" y="15154"/>
                    <a:pt x="8818" y="15508"/>
                    <a:pt x="8995" y="15774"/>
                  </a:cubicBezTo>
                  <a:cubicBezTo>
                    <a:pt x="9115" y="15927"/>
                    <a:pt x="9182" y="15988"/>
                    <a:pt x="9232" y="15988"/>
                  </a:cubicBezTo>
                  <a:cubicBezTo>
                    <a:pt x="9312" y="15988"/>
                    <a:pt x="9347" y="15831"/>
                    <a:pt x="9485" y="15639"/>
                  </a:cubicBezTo>
                  <a:cubicBezTo>
                    <a:pt x="10059" y="14799"/>
                    <a:pt x="10945" y="14445"/>
                    <a:pt x="11789" y="14001"/>
                  </a:cubicBezTo>
                  <a:cubicBezTo>
                    <a:pt x="12984" y="13381"/>
                    <a:pt x="13739" y="11874"/>
                    <a:pt x="14225" y="10587"/>
                  </a:cubicBezTo>
                  <a:cubicBezTo>
                    <a:pt x="14714" y="9169"/>
                    <a:pt x="14980" y="7662"/>
                    <a:pt x="14714" y="6155"/>
                  </a:cubicBezTo>
                  <a:cubicBezTo>
                    <a:pt x="14225" y="3318"/>
                    <a:pt x="12186" y="1414"/>
                    <a:pt x="9793" y="617"/>
                  </a:cubicBezTo>
                  <a:cubicBezTo>
                    <a:pt x="8995" y="351"/>
                    <a:pt x="8332" y="173"/>
                    <a:pt x="7180" y="39"/>
                  </a:cubicBezTo>
                  <a:cubicBezTo>
                    <a:pt x="6933" y="11"/>
                    <a:pt x="6682" y="1"/>
                    <a:pt x="6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2591549" y="2049290"/>
              <a:ext cx="525467" cy="1365819"/>
            </a:xfrm>
            <a:custGeom>
              <a:rect b="b" l="l" r="r" t="t"/>
              <a:pathLst>
                <a:path extrusionOk="0" h="52653" w="20257">
                  <a:moveTo>
                    <a:pt x="15381" y="0"/>
                  </a:moveTo>
                  <a:cubicBezTo>
                    <a:pt x="14672" y="220"/>
                    <a:pt x="9265" y="575"/>
                    <a:pt x="8155" y="2525"/>
                  </a:cubicBezTo>
                  <a:cubicBezTo>
                    <a:pt x="5896" y="6560"/>
                    <a:pt x="532" y="11789"/>
                    <a:pt x="844" y="14094"/>
                  </a:cubicBezTo>
                  <a:cubicBezTo>
                    <a:pt x="3237" y="30581"/>
                    <a:pt x="0" y="52653"/>
                    <a:pt x="0" y="52653"/>
                  </a:cubicBezTo>
                  <a:lnTo>
                    <a:pt x="20256" y="52653"/>
                  </a:lnTo>
                  <a:cubicBezTo>
                    <a:pt x="20256" y="52653"/>
                    <a:pt x="19104" y="26326"/>
                    <a:pt x="19458" y="17594"/>
                  </a:cubicBezTo>
                  <a:cubicBezTo>
                    <a:pt x="19547" y="15643"/>
                    <a:pt x="19058" y="7843"/>
                    <a:pt x="19058" y="7712"/>
                  </a:cubicBezTo>
                  <a:cubicBezTo>
                    <a:pt x="19058" y="7623"/>
                    <a:pt x="18437" y="4166"/>
                    <a:pt x="17951" y="3191"/>
                  </a:cubicBezTo>
                  <a:cubicBezTo>
                    <a:pt x="17508" y="2259"/>
                    <a:pt x="15381" y="0"/>
                    <a:pt x="15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2591549" y="2049290"/>
              <a:ext cx="525467" cy="2666061"/>
            </a:xfrm>
            <a:custGeom>
              <a:rect b="b" l="l" r="r" t="t"/>
              <a:pathLst>
                <a:path extrusionOk="0" h="102778" w="20257">
                  <a:moveTo>
                    <a:pt x="15381" y="0"/>
                  </a:moveTo>
                  <a:lnTo>
                    <a:pt x="15381" y="0"/>
                  </a:lnTo>
                  <a:cubicBezTo>
                    <a:pt x="17196" y="6471"/>
                    <a:pt x="17242" y="15821"/>
                    <a:pt x="13562" y="23621"/>
                  </a:cubicBezTo>
                  <a:cubicBezTo>
                    <a:pt x="10506" y="30138"/>
                    <a:pt x="5985" y="35144"/>
                    <a:pt x="1110" y="37938"/>
                  </a:cubicBezTo>
                  <a:cubicBezTo>
                    <a:pt x="489" y="46136"/>
                    <a:pt x="0" y="53050"/>
                    <a:pt x="0" y="53050"/>
                  </a:cubicBezTo>
                  <a:lnTo>
                    <a:pt x="9176" y="53050"/>
                  </a:lnTo>
                  <a:cubicBezTo>
                    <a:pt x="9353" y="54025"/>
                    <a:pt x="9485" y="55089"/>
                    <a:pt x="9619" y="56110"/>
                  </a:cubicBezTo>
                  <a:cubicBezTo>
                    <a:pt x="7846" y="61382"/>
                    <a:pt x="6914" y="66700"/>
                    <a:pt x="7049" y="72420"/>
                  </a:cubicBezTo>
                  <a:cubicBezTo>
                    <a:pt x="7137" y="75299"/>
                    <a:pt x="7269" y="78135"/>
                    <a:pt x="7534" y="80929"/>
                  </a:cubicBezTo>
                  <a:cubicBezTo>
                    <a:pt x="6694" y="83542"/>
                    <a:pt x="5630" y="85804"/>
                    <a:pt x="4478" y="87708"/>
                  </a:cubicBezTo>
                  <a:cubicBezTo>
                    <a:pt x="5496" y="94977"/>
                    <a:pt x="6251" y="102777"/>
                    <a:pt x="6251" y="102777"/>
                  </a:cubicBezTo>
                  <a:lnTo>
                    <a:pt x="18083" y="100916"/>
                  </a:lnTo>
                  <a:cubicBezTo>
                    <a:pt x="18083" y="100916"/>
                    <a:pt x="16133" y="86513"/>
                    <a:pt x="15069" y="81681"/>
                  </a:cubicBezTo>
                  <a:cubicBezTo>
                    <a:pt x="15026" y="81503"/>
                    <a:pt x="14980" y="81284"/>
                    <a:pt x="14892" y="81060"/>
                  </a:cubicBezTo>
                  <a:cubicBezTo>
                    <a:pt x="14980" y="78270"/>
                    <a:pt x="14980" y="75433"/>
                    <a:pt x="14849" y="72686"/>
                  </a:cubicBezTo>
                  <a:cubicBezTo>
                    <a:pt x="14760" y="71445"/>
                    <a:pt x="14317" y="70381"/>
                    <a:pt x="14140" y="69182"/>
                  </a:cubicBezTo>
                  <a:cubicBezTo>
                    <a:pt x="13917" y="67810"/>
                    <a:pt x="14094" y="67190"/>
                    <a:pt x="14360" y="65814"/>
                  </a:cubicBezTo>
                  <a:cubicBezTo>
                    <a:pt x="15026" y="62534"/>
                    <a:pt x="15735" y="57351"/>
                    <a:pt x="15778" y="53050"/>
                  </a:cubicBezTo>
                  <a:lnTo>
                    <a:pt x="20256" y="53050"/>
                  </a:lnTo>
                  <a:cubicBezTo>
                    <a:pt x="20256" y="53050"/>
                    <a:pt x="19104" y="26238"/>
                    <a:pt x="19458" y="17462"/>
                  </a:cubicBezTo>
                  <a:cubicBezTo>
                    <a:pt x="19547" y="15512"/>
                    <a:pt x="19058" y="7712"/>
                    <a:pt x="19058" y="7623"/>
                  </a:cubicBezTo>
                  <a:cubicBezTo>
                    <a:pt x="19058" y="7535"/>
                    <a:pt x="18437" y="4166"/>
                    <a:pt x="17951" y="3191"/>
                  </a:cubicBezTo>
                  <a:cubicBezTo>
                    <a:pt x="17597" y="2482"/>
                    <a:pt x="16133" y="443"/>
                    <a:pt x="15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693908" y="2891934"/>
              <a:ext cx="632339" cy="430007"/>
            </a:xfrm>
            <a:custGeom>
              <a:rect b="b" l="l" r="r" t="t"/>
              <a:pathLst>
                <a:path extrusionOk="0" h="16577" w="24377">
                  <a:moveTo>
                    <a:pt x="0" y="0"/>
                  </a:moveTo>
                  <a:lnTo>
                    <a:pt x="0" y="16576"/>
                  </a:lnTo>
                  <a:lnTo>
                    <a:pt x="24376" y="16576"/>
                  </a:lnTo>
                  <a:lnTo>
                    <a:pt x="24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2729498" y="2926407"/>
              <a:ext cx="557658" cy="357635"/>
            </a:xfrm>
            <a:custGeom>
              <a:rect b="b" l="l" r="r" t="t"/>
              <a:pathLst>
                <a:path extrusionOk="0" h="13787" w="21498">
                  <a:moveTo>
                    <a:pt x="0" y="1"/>
                  </a:moveTo>
                  <a:lnTo>
                    <a:pt x="0" y="13786"/>
                  </a:lnTo>
                  <a:lnTo>
                    <a:pt x="21498" y="13786"/>
                  </a:lnTo>
                  <a:lnTo>
                    <a:pt x="21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2675517" y="3016080"/>
              <a:ext cx="69000" cy="164486"/>
            </a:xfrm>
            <a:custGeom>
              <a:rect b="b" l="l" r="r" t="t"/>
              <a:pathLst>
                <a:path extrusionOk="0" h="6341" w="2660">
                  <a:moveTo>
                    <a:pt x="0" y="1"/>
                  </a:moveTo>
                  <a:lnTo>
                    <a:pt x="0" y="6340"/>
                  </a:lnTo>
                  <a:lnTo>
                    <a:pt x="2659" y="634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2844464" y="3045988"/>
              <a:ext cx="186275" cy="290917"/>
            </a:xfrm>
            <a:custGeom>
              <a:rect b="b" l="l" r="r" t="t"/>
              <a:pathLst>
                <a:path extrusionOk="0" h="11215" w="7181">
                  <a:moveTo>
                    <a:pt x="4787" y="0"/>
                  </a:moveTo>
                  <a:lnTo>
                    <a:pt x="4567" y="135"/>
                  </a:lnTo>
                  <a:cubicBezTo>
                    <a:pt x="4124" y="1773"/>
                    <a:pt x="3415" y="3634"/>
                    <a:pt x="2440" y="4921"/>
                  </a:cubicBezTo>
                  <a:cubicBezTo>
                    <a:pt x="1642" y="5985"/>
                    <a:pt x="0" y="7137"/>
                    <a:pt x="224" y="8687"/>
                  </a:cubicBezTo>
                  <a:cubicBezTo>
                    <a:pt x="355" y="9619"/>
                    <a:pt x="1465" y="11215"/>
                    <a:pt x="2440" y="11215"/>
                  </a:cubicBezTo>
                  <a:cubicBezTo>
                    <a:pt x="3326" y="11169"/>
                    <a:pt x="5276" y="9573"/>
                    <a:pt x="3989" y="8733"/>
                  </a:cubicBezTo>
                  <a:lnTo>
                    <a:pt x="3989" y="8733"/>
                  </a:lnTo>
                  <a:cubicBezTo>
                    <a:pt x="3723" y="8864"/>
                    <a:pt x="3457" y="8953"/>
                    <a:pt x="3192" y="8953"/>
                  </a:cubicBezTo>
                  <a:cubicBezTo>
                    <a:pt x="3681" y="8378"/>
                    <a:pt x="4479" y="8066"/>
                    <a:pt x="4610" y="7226"/>
                  </a:cubicBezTo>
                  <a:cubicBezTo>
                    <a:pt x="4744" y="6340"/>
                    <a:pt x="4344" y="6162"/>
                    <a:pt x="4833" y="5276"/>
                  </a:cubicBezTo>
                  <a:cubicBezTo>
                    <a:pt x="5542" y="3989"/>
                    <a:pt x="6294" y="2571"/>
                    <a:pt x="7180" y="1418"/>
                  </a:cubicBezTo>
                  <a:cubicBezTo>
                    <a:pt x="6560" y="887"/>
                    <a:pt x="5496" y="224"/>
                    <a:pt x="4787" y="0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2818057" y="2128302"/>
              <a:ext cx="416207" cy="1064889"/>
            </a:xfrm>
            <a:custGeom>
              <a:rect b="b" l="l" r="r" t="t"/>
              <a:pathLst>
                <a:path extrusionOk="0" h="41052" w="16045">
                  <a:moveTo>
                    <a:pt x="4148" y="0"/>
                  </a:moveTo>
                  <a:cubicBezTo>
                    <a:pt x="3897" y="0"/>
                    <a:pt x="3636" y="44"/>
                    <a:pt x="3369" y="145"/>
                  </a:cubicBezTo>
                  <a:cubicBezTo>
                    <a:pt x="1" y="1429"/>
                    <a:pt x="1065" y="5730"/>
                    <a:pt x="1419" y="7279"/>
                  </a:cubicBezTo>
                  <a:cubicBezTo>
                    <a:pt x="2525" y="11757"/>
                    <a:pt x="6780" y="23015"/>
                    <a:pt x="6780" y="23015"/>
                  </a:cubicBezTo>
                  <a:lnTo>
                    <a:pt x="3635" y="38215"/>
                  </a:lnTo>
                  <a:lnTo>
                    <a:pt x="9485" y="41051"/>
                  </a:lnTo>
                  <a:cubicBezTo>
                    <a:pt x="9485" y="41051"/>
                    <a:pt x="13829" y="31478"/>
                    <a:pt x="14715" y="26560"/>
                  </a:cubicBezTo>
                  <a:cubicBezTo>
                    <a:pt x="16045" y="19380"/>
                    <a:pt x="7003" y="1829"/>
                    <a:pt x="7003" y="1829"/>
                  </a:cubicBezTo>
                  <a:cubicBezTo>
                    <a:pt x="7003" y="1829"/>
                    <a:pt x="5772" y="0"/>
                    <a:pt x="4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2670899" y="1556285"/>
              <a:ext cx="472497" cy="941414"/>
            </a:xfrm>
            <a:custGeom>
              <a:rect b="b" l="l" r="r" t="t"/>
              <a:pathLst>
                <a:path extrusionOk="0" h="36292" w="18215">
                  <a:moveTo>
                    <a:pt x="10121" y="1"/>
                  </a:moveTo>
                  <a:cubicBezTo>
                    <a:pt x="9485" y="1"/>
                    <a:pt x="8842" y="101"/>
                    <a:pt x="8110" y="257"/>
                  </a:cubicBezTo>
                  <a:cubicBezTo>
                    <a:pt x="6649" y="611"/>
                    <a:pt x="6426" y="1189"/>
                    <a:pt x="5716" y="2519"/>
                  </a:cubicBezTo>
                  <a:cubicBezTo>
                    <a:pt x="5374" y="3158"/>
                    <a:pt x="4620" y="4213"/>
                    <a:pt x="4885" y="5003"/>
                  </a:cubicBezTo>
                  <a:lnTo>
                    <a:pt x="4885" y="5003"/>
                  </a:lnTo>
                  <a:lnTo>
                    <a:pt x="4876" y="5044"/>
                  </a:lnTo>
                  <a:cubicBezTo>
                    <a:pt x="5319" y="5887"/>
                    <a:pt x="6248" y="6419"/>
                    <a:pt x="6691" y="7394"/>
                  </a:cubicBezTo>
                  <a:cubicBezTo>
                    <a:pt x="7269" y="8547"/>
                    <a:pt x="7624" y="9965"/>
                    <a:pt x="7713" y="11248"/>
                  </a:cubicBezTo>
                  <a:cubicBezTo>
                    <a:pt x="7801" y="13599"/>
                    <a:pt x="7181" y="15549"/>
                    <a:pt x="5894" y="17411"/>
                  </a:cubicBezTo>
                  <a:cubicBezTo>
                    <a:pt x="4653" y="19272"/>
                    <a:pt x="3146" y="20733"/>
                    <a:pt x="2082" y="22729"/>
                  </a:cubicBezTo>
                  <a:cubicBezTo>
                    <a:pt x="1107" y="24633"/>
                    <a:pt x="43" y="26895"/>
                    <a:pt x="1" y="29111"/>
                  </a:cubicBezTo>
                  <a:cubicBezTo>
                    <a:pt x="575" y="28048"/>
                    <a:pt x="1596" y="27250"/>
                    <a:pt x="2306" y="26275"/>
                  </a:cubicBezTo>
                  <a:cubicBezTo>
                    <a:pt x="3057" y="25165"/>
                    <a:pt x="3812" y="24059"/>
                    <a:pt x="4564" y="22906"/>
                  </a:cubicBezTo>
                  <a:cubicBezTo>
                    <a:pt x="5940" y="20779"/>
                    <a:pt x="7003" y="18694"/>
                    <a:pt x="7932" y="16301"/>
                  </a:cubicBezTo>
                  <a:cubicBezTo>
                    <a:pt x="8688" y="14351"/>
                    <a:pt x="9042" y="12181"/>
                    <a:pt x="9929" y="10273"/>
                  </a:cubicBezTo>
                  <a:cubicBezTo>
                    <a:pt x="10270" y="9588"/>
                    <a:pt x="10876" y="8740"/>
                    <a:pt x="11685" y="8740"/>
                  </a:cubicBezTo>
                  <a:cubicBezTo>
                    <a:pt x="11817" y="8740"/>
                    <a:pt x="11955" y="8763"/>
                    <a:pt x="12099" y="8813"/>
                  </a:cubicBezTo>
                  <a:cubicBezTo>
                    <a:pt x="13339" y="9210"/>
                    <a:pt x="12630" y="10585"/>
                    <a:pt x="12010" y="11160"/>
                  </a:cubicBezTo>
                  <a:cubicBezTo>
                    <a:pt x="11478" y="11692"/>
                    <a:pt x="11035" y="12181"/>
                    <a:pt x="10904" y="12979"/>
                  </a:cubicBezTo>
                  <a:cubicBezTo>
                    <a:pt x="10769" y="13865"/>
                    <a:pt x="11347" y="14617"/>
                    <a:pt x="11524" y="15461"/>
                  </a:cubicBezTo>
                  <a:cubicBezTo>
                    <a:pt x="11655" y="16081"/>
                    <a:pt x="11655" y="16702"/>
                    <a:pt x="11879" y="17365"/>
                  </a:cubicBezTo>
                  <a:cubicBezTo>
                    <a:pt x="12187" y="18251"/>
                    <a:pt x="12719" y="18960"/>
                    <a:pt x="13208" y="19715"/>
                  </a:cubicBezTo>
                  <a:cubicBezTo>
                    <a:pt x="14492" y="21754"/>
                    <a:pt x="15378" y="23527"/>
                    <a:pt x="15602" y="26009"/>
                  </a:cubicBezTo>
                  <a:cubicBezTo>
                    <a:pt x="15868" y="29200"/>
                    <a:pt x="16133" y="32079"/>
                    <a:pt x="17374" y="35050"/>
                  </a:cubicBezTo>
                  <a:cubicBezTo>
                    <a:pt x="17552" y="35447"/>
                    <a:pt x="17729" y="36025"/>
                    <a:pt x="17995" y="36291"/>
                  </a:cubicBezTo>
                  <a:cubicBezTo>
                    <a:pt x="17151" y="32079"/>
                    <a:pt x="17240" y="27381"/>
                    <a:pt x="17108" y="23084"/>
                  </a:cubicBezTo>
                  <a:cubicBezTo>
                    <a:pt x="16931" y="18740"/>
                    <a:pt x="17463" y="14397"/>
                    <a:pt x="17949" y="10096"/>
                  </a:cubicBezTo>
                  <a:cubicBezTo>
                    <a:pt x="18215" y="7483"/>
                    <a:pt x="17772" y="4866"/>
                    <a:pt x="16087" y="2874"/>
                  </a:cubicBezTo>
                  <a:cubicBezTo>
                    <a:pt x="15112" y="1721"/>
                    <a:pt x="13474" y="835"/>
                    <a:pt x="12099" y="346"/>
                  </a:cubicBezTo>
                  <a:cubicBezTo>
                    <a:pt x="11389" y="101"/>
                    <a:pt x="10758" y="1"/>
                    <a:pt x="10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2665115" y="4662379"/>
              <a:ext cx="394418" cy="241475"/>
            </a:xfrm>
            <a:custGeom>
              <a:rect b="b" l="l" r="r" t="t"/>
              <a:pathLst>
                <a:path extrusionOk="0" h="9309" w="15205">
                  <a:moveTo>
                    <a:pt x="13520" y="0"/>
                  </a:moveTo>
                  <a:cubicBezTo>
                    <a:pt x="13297" y="89"/>
                    <a:pt x="13119" y="532"/>
                    <a:pt x="12942" y="710"/>
                  </a:cubicBezTo>
                  <a:cubicBezTo>
                    <a:pt x="12676" y="1022"/>
                    <a:pt x="12368" y="1241"/>
                    <a:pt x="12013" y="1465"/>
                  </a:cubicBezTo>
                  <a:cubicBezTo>
                    <a:pt x="11570" y="1819"/>
                    <a:pt x="11038" y="2128"/>
                    <a:pt x="10506" y="2305"/>
                  </a:cubicBezTo>
                  <a:cubicBezTo>
                    <a:pt x="10336" y="2364"/>
                    <a:pt x="10180" y="2390"/>
                    <a:pt x="10034" y="2390"/>
                  </a:cubicBezTo>
                  <a:cubicBezTo>
                    <a:pt x="9300" y="2390"/>
                    <a:pt x="8813" y="1738"/>
                    <a:pt x="8113" y="1330"/>
                  </a:cubicBezTo>
                  <a:cubicBezTo>
                    <a:pt x="7946" y="1219"/>
                    <a:pt x="7710" y="1126"/>
                    <a:pt x="7492" y="1126"/>
                  </a:cubicBezTo>
                  <a:cubicBezTo>
                    <a:pt x="7361" y="1126"/>
                    <a:pt x="7237" y="1159"/>
                    <a:pt x="7138" y="1241"/>
                  </a:cubicBezTo>
                  <a:lnTo>
                    <a:pt x="7180" y="1199"/>
                  </a:lnTo>
                  <a:lnTo>
                    <a:pt x="7180" y="1199"/>
                  </a:lnTo>
                  <a:cubicBezTo>
                    <a:pt x="6914" y="1376"/>
                    <a:pt x="6783" y="1773"/>
                    <a:pt x="6606" y="2039"/>
                  </a:cubicBezTo>
                  <a:lnTo>
                    <a:pt x="5939" y="3238"/>
                  </a:lnTo>
                  <a:cubicBezTo>
                    <a:pt x="5542" y="3901"/>
                    <a:pt x="5099" y="4698"/>
                    <a:pt x="4479" y="5188"/>
                  </a:cubicBezTo>
                  <a:cubicBezTo>
                    <a:pt x="3635" y="5897"/>
                    <a:pt x="2748" y="6294"/>
                    <a:pt x="1685" y="6429"/>
                  </a:cubicBezTo>
                  <a:cubicBezTo>
                    <a:pt x="1288" y="6471"/>
                    <a:pt x="667" y="6649"/>
                    <a:pt x="355" y="7003"/>
                  </a:cubicBezTo>
                  <a:cubicBezTo>
                    <a:pt x="178" y="7226"/>
                    <a:pt x="0" y="8067"/>
                    <a:pt x="178" y="8379"/>
                  </a:cubicBezTo>
                  <a:cubicBezTo>
                    <a:pt x="178" y="8467"/>
                    <a:pt x="0" y="8421"/>
                    <a:pt x="47" y="8467"/>
                  </a:cubicBezTo>
                  <a:cubicBezTo>
                    <a:pt x="0" y="8599"/>
                    <a:pt x="0" y="8953"/>
                    <a:pt x="89" y="9042"/>
                  </a:cubicBezTo>
                  <a:cubicBezTo>
                    <a:pt x="266" y="9265"/>
                    <a:pt x="710" y="9219"/>
                    <a:pt x="976" y="9265"/>
                  </a:cubicBezTo>
                  <a:cubicBezTo>
                    <a:pt x="1397" y="9286"/>
                    <a:pt x="1841" y="9309"/>
                    <a:pt x="2278" y="9309"/>
                  </a:cubicBezTo>
                  <a:cubicBezTo>
                    <a:pt x="2716" y="9309"/>
                    <a:pt x="3147" y="9286"/>
                    <a:pt x="3546" y="9219"/>
                  </a:cubicBezTo>
                  <a:cubicBezTo>
                    <a:pt x="5276" y="8865"/>
                    <a:pt x="7049" y="8421"/>
                    <a:pt x="8645" y="7670"/>
                  </a:cubicBezTo>
                  <a:cubicBezTo>
                    <a:pt x="9308" y="7358"/>
                    <a:pt x="9886" y="6826"/>
                    <a:pt x="10506" y="6471"/>
                  </a:cubicBezTo>
                  <a:cubicBezTo>
                    <a:pt x="10671" y="6350"/>
                    <a:pt x="11064" y="6112"/>
                    <a:pt x="11295" y="6112"/>
                  </a:cubicBezTo>
                  <a:cubicBezTo>
                    <a:pt x="11313" y="6112"/>
                    <a:pt x="11330" y="6114"/>
                    <a:pt x="11346" y="6117"/>
                  </a:cubicBezTo>
                  <a:cubicBezTo>
                    <a:pt x="11658" y="6163"/>
                    <a:pt x="11658" y="6560"/>
                    <a:pt x="11658" y="6783"/>
                  </a:cubicBezTo>
                  <a:cubicBezTo>
                    <a:pt x="12368" y="6737"/>
                    <a:pt x="12942" y="6560"/>
                    <a:pt x="13474" y="6383"/>
                  </a:cubicBezTo>
                  <a:cubicBezTo>
                    <a:pt x="13963" y="6205"/>
                    <a:pt x="14584" y="6074"/>
                    <a:pt x="14938" y="5720"/>
                  </a:cubicBezTo>
                  <a:cubicBezTo>
                    <a:pt x="15204" y="5454"/>
                    <a:pt x="15069" y="4656"/>
                    <a:pt x="14981" y="4255"/>
                  </a:cubicBezTo>
                  <a:lnTo>
                    <a:pt x="14981" y="4167"/>
                  </a:lnTo>
                  <a:cubicBezTo>
                    <a:pt x="14981" y="4124"/>
                    <a:pt x="15027" y="4078"/>
                    <a:pt x="15027" y="4035"/>
                  </a:cubicBezTo>
                  <a:cubicBezTo>
                    <a:pt x="15115" y="3723"/>
                    <a:pt x="14850" y="2883"/>
                    <a:pt x="14761" y="2571"/>
                  </a:cubicBezTo>
                  <a:cubicBezTo>
                    <a:pt x="14538" y="1642"/>
                    <a:pt x="14052" y="667"/>
                    <a:pt x="13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6" name="Google Shape;1546;p44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47" name="Google Shape;1547;p4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48" name="Google Shape;1548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4" name="Google Shape;1554;p4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55" name="Google Shape;1555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4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61" name="Google Shape;1561;p4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7" name="Google Shape;1567;p4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4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570" name="Google Shape;1570;p44"/>
          <p:cNvGrpSpPr/>
          <p:nvPr/>
        </p:nvGrpSpPr>
        <p:grpSpPr>
          <a:xfrm>
            <a:off x="8520175" y="730800"/>
            <a:ext cx="623825" cy="964365"/>
            <a:chOff x="8428900" y="730800"/>
            <a:chExt cx="623825" cy="964365"/>
          </a:xfrm>
        </p:grpSpPr>
        <p:sp>
          <p:nvSpPr>
            <p:cNvPr id="1571" name="Google Shape;1571;p44"/>
            <p:cNvSpPr/>
            <p:nvPr/>
          </p:nvSpPr>
          <p:spPr>
            <a:xfrm>
              <a:off x="8428900" y="1239277"/>
              <a:ext cx="236495" cy="455888"/>
            </a:xfrm>
            <a:custGeom>
              <a:rect b="b" l="l" r="r" t="t"/>
              <a:pathLst>
                <a:path extrusionOk="0" h="9916" w="5144">
                  <a:moveTo>
                    <a:pt x="765" y="1"/>
                  </a:moveTo>
                  <a:cubicBezTo>
                    <a:pt x="333" y="1"/>
                    <a:pt x="0" y="335"/>
                    <a:pt x="0" y="747"/>
                  </a:cubicBezTo>
                  <a:lnTo>
                    <a:pt x="0" y="9149"/>
                  </a:lnTo>
                  <a:cubicBezTo>
                    <a:pt x="0" y="9562"/>
                    <a:pt x="333" y="9916"/>
                    <a:pt x="765" y="9916"/>
                  </a:cubicBezTo>
                  <a:lnTo>
                    <a:pt x="4398" y="9916"/>
                  </a:lnTo>
                  <a:cubicBezTo>
                    <a:pt x="4809" y="9916"/>
                    <a:pt x="5144" y="9562"/>
                    <a:pt x="5144" y="9149"/>
                  </a:cubicBezTo>
                  <a:lnTo>
                    <a:pt x="5144" y="747"/>
                  </a:lnTo>
                  <a:cubicBezTo>
                    <a:pt x="5144" y="335"/>
                    <a:pt x="4809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8453223" y="1265485"/>
              <a:ext cx="187762" cy="402603"/>
            </a:xfrm>
            <a:custGeom>
              <a:rect b="b" l="l" r="r" t="t"/>
              <a:pathLst>
                <a:path extrusionOk="0" h="8757" w="4084">
                  <a:moveTo>
                    <a:pt x="0" y="1"/>
                  </a:moveTo>
                  <a:lnTo>
                    <a:pt x="0" y="8757"/>
                  </a:lnTo>
                  <a:lnTo>
                    <a:pt x="4084" y="8757"/>
                  </a:lnTo>
                  <a:lnTo>
                    <a:pt x="40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8497499" y="1516437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72"/>
                    <a:pt x="0" y="1061"/>
                  </a:cubicBezTo>
                  <a:cubicBezTo>
                    <a:pt x="0" y="1668"/>
                    <a:pt x="490" y="2140"/>
                    <a:pt x="1079" y="2140"/>
                  </a:cubicBezTo>
                  <a:cubicBezTo>
                    <a:pt x="1668" y="2140"/>
                    <a:pt x="2160" y="1668"/>
                    <a:pt x="2160" y="1061"/>
                  </a:cubicBezTo>
                  <a:cubicBezTo>
                    <a:pt x="2160" y="472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8497499" y="1330499"/>
              <a:ext cx="99306" cy="98386"/>
            </a:xfrm>
            <a:custGeom>
              <a:rect b="b" l="l" r="r" t="t"/>
              <a:pathLst>
                <a:path extrusionOk="0" h="2140" w="2160">
                  <a:moveTo>
                    <a:pt x="1079" y="0"/>
                  </a:moveTo>
                  <a:cubicBezTo>
                    <a:pt x="490" y="0"/>
                    <a:pt x="0" y="490"/>
                    <a:pt x="0" y="1079"/>
                  </a:cubicBezTo>
                  <a:cubicBezTo>
                    <a:pt x="0" y="1668"/>
                    <a:pt x="490" y="2139"/>
                    <a:pt x="1079" y="2139"/>
                  </a:cubicBezTo>
                  <a:cubicBezTo>
                    <a:pt x="1668" y="2139"/>
                    <a:pt x="2160" y="1668"/>
                    <a:pt x="2160" y="1079"/>
                  </a:cubicBezTo>
                  <a:cubicBezTo>
                    <a:pt x="2160" y="490"/>
                    <a:pt x="1668" y="0"/>
                    <a:pt x="1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44"/>
            <p:cNvGrpSpPr/>
            <p:nvPr/>
          </p:nvGrpSpPr>
          <p:grpSpPr>
            <a:xfrm>
              <a:off x="8534500" y="730800"/>
              <a:ext cx="518225" cy="512150"/>
              <a:chOff x="8534500" y="730800"/>
              <a:chExt cx="518225" cy="512150"/>
            </a:xfrm>
          </p:grpSpPr>
          <p:sp>
            <p:nvSpPr>
              <p:cNvPr id="1576" name="Google Shape;1576;p44"/>
              <p:cNvSpPr/>
              <p:nvPr/>
            </p:nvSpPr>
            <p:spPr>
              <a:xfrm>
                <a:off x="8534500" y="743450"/>
                <a:ext cx="25200" cy="49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4"/>
              <p:cNvSpPr/>
              <p:nvPr/>
            </p:nvSpPr>
            <p:spPr>
              <a:xfrm rot="5400000">
                <a:off x="8781075" y="484350"/>
                <a:ext cx="252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0" name="Google Shape;1580;p4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581" name="Google Shape;1581;p4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82" name="Google Shape;1582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4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89" name="Google Shape;1589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4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595" name="Google Shape;1595;p4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1" name="Google Shape;1601;p4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5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04" name="Google Shape;1604;p45"/>
          <p:cNvGrpSpPr/>
          <p:nvPr/>
        </p:nvGrpSpPr>
        <p:grpSpPr>
          <a:xfrm>
            <a:off x="8526718" y="3448098"/>
            <a:ext cx="490484" cy="1351637"/>
            <a:chOff x="8010400" y="1358371"/>
            <a:chExt cx="573464" cy="1580308"/>
          </a:xfrm>
        </p:grpSpPr>
        <p:sp>
          <p:nvSpPr>
            <p:cNvPr id="1605" name="Google Shape;1605;p45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TITLE_AND_BODY_1"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8" name="Google Shape;1618;p4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619" name="Google Shape;1619;p4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620" name="Google Shape;1620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4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627" name="Google Shape;1627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4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33" name="Google Shape;1633;p4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9" name="Google Shape;1639;p4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6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42" name="Google Shape;1642;p46"/>
          <p:cNvSpPr txBox="1"/>
          <p:nvPr>
            <p:ph idx="1" type="body"/>
          </p:nvPr>
        </p:nvSpPr>
        <p:spPr>
          <a:xfrm>
            <a:off x="720000" y="1152475"/>
            <a:ext cx="4065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43" name="Google Shape;1643;p46"/>
          <p:cNvGrpSpPr/>
          <p:nvPr/>
        </p:nvGrpSpPr>
        <p:grpSpPr>
          <a:xfrm flipH="1" rot="-1318199">
            <a:off x="-76828" y="94982"/>
            <a:ext cx="1047235" cy="880039"/>
            <a:chOff x="7884425" y="-50375"/>
            <a:chExt cx="1211104" cy="969406"/>
          </a:xfrm>
        </p:grpSpPr>
        <p:sp>
          <p:nvSpPr>
            <p:cNvPr id="1644" name="Google Shape;1644;p46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6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6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4" name="Google Shape;1664;p4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665" name="Google Shape;1665;p4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666" name="Google Shape;1666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4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673" name="Google Shape;1673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8" name="Google Shape;1678;p4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79" name="Google Shape;1679;p4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5" name="Google Shape;1685;p4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7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88" name="Google Shape;1688;p47"/>
          <p:cNvSpPr txBox="1"/>
          <p:nvPr>
            <p:ph idx="1" type="body"/>
          </p:nvPr>
        </p:nvSpPr>
        <p:spPr>
          <a:xfrm>
            <a:off x="720000" y="1152475"/>
            <a:ext cx="599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89" name="Google Shape;1689;p47"/>
          <p:cNvGrpSpPr/>
          <p:nvPr/>
        </p:nvGrpSpPr>
        <p:grpSpPr>
          <a:xfrm rot="928884">
            <a:off x="8187090" y="81852"/>
            <a:ext cx="1078501" cy="906304"/>
            <a:chOff x="7884425" y="-50375"/>
            <a:chExt cx="1211104" cy="969406"/>
          </a:xfrm>
        </p:grpSpPr>
        <p:sp>
          <p:nvSpPr>
            <p:cNvPr id="1690" name="Google Shape;1690;p47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0" name="Google Shape;1710;p4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11" name="Google Shape;1711;p4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12" name="Google Shape;1712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8" name="Google Shape;1718;p4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719" name="Google Shape;1719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4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725" name="Google Shape;1725;p4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1" name="Google Shape;1731;p4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8"/>
          <p:cNvSpPr txBox="1"/>
          <p:nvPr>
            <p:ph hasCustomPrompt="1" type="title"/>
          </p:nvPr>
        </p:nvSpPr>
        <p:spPr>
          <a:xfrm>
            <a:off x="4993626" y="2023262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4" name="Google Shape;1734;p48"/>
          <p:cNvSpPr txBox="1"/>
          <p:nvPr>
            <p:ph idx="1" type="subTitle"/>
          </p:nvPr>
        </p:nvSpPr>
        <p:spPr>
          <a:xfrm>
            <a:off x="4993625" y="2745103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5" name="Google Shape;1735;p48"/>
          <p:cNvSpPr txBox="1"/>
          <p:nvPr>
            <p:ph hasCustomPrompt="1" idx="2" type="title"/>
          </p:nvPr>
        </p:nvSpPr>
        <p:spPr>
          <a:xfrm>
            <a:off x="4993626" y="599113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6" name="Google Shape;1736;p48"/>
          <p:cNvSpPr txBox="1"/>
          <p:nvPr>
            <p:ph idx="3" type="subTitle"/>
          </p:nvPr>
        </p:nvSpPr>
        <p:spPr>
          <a:xfrm>
            <a:off x="4993625" y="1313571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7" name="Google Shape;1737;p48"/>
          <p:cNvSpPr txBox="1"/>
          <p:nvPr>
            <p:ph hasCustomPrompt="1" idx="4" type="title"/>
          </p:nvPr>
        </p:nvSpPr>
        <p:spPr>
          <a:xfrm>
            <a:off x="4993626" y="3454787"/>
            <a:ext cx="3180300" cy="71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8" name="Google Shape;1738;p48"/>
          <p:cNvSpPr txBox="1"/>
          <p:nvPr>
            <p:ph idx="5" type="subTitle"/>
          </p:nvPr>
        </p:nvSpPr>
        <p:spPr>
          <a:xfrm>
            <a:off x="4993625" y="4169388"/>
            <a:ext cx="3180300" cy="3750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4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4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2" name="Google Shape;1762;p4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5" name="Google Shape;1765;p49"/>
          <p:cNvSpPr txBox="1"/>
          <p:nvPr>
            <p:ph idx="1" type="subTitle"/>
          </p:nvPr>
        </p:nvSpPr>
        <p:spPr>
          <a:xfrm>
            <a:off x="3003838" y="1670400"/>
            <a:ext cx="40593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6" name="Google Shape;1766;p49"/>
          <p:cNvSpPr txBox="1"/>
          <p:nvPr>
            <p:ph idx="2" type="subTitle"/>
          </p:nvPr>
        </p:nvSpPr>
        <p:spPr>
          <a:xfrm>
            <a:off x="3308638" y="28139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7" name="Google Shape;1767;p49"/>
          <p:cNvSpPr txBox="1"/>
          <p:nvPr>
            <p:ph idx="3" type="subTitle"/>
          </p:nvPr>
        </p:nvSpPr>
        <p:spPr>
          <a:xfrm>
            <a:off x="3613438" y="3957400"/>
            <a:ext cx="4881000" cy="40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1400">
                <a:latin typeface="Gantari"/>
                <a:ea typeface="Gantari"/>
                <a:cs typeface="Gantari"/>
                <a:sym typeface="Ganta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8" name="Google Shape;1768;p49"/>
          <p:cNvSpPr txBox="1"/>
          <p:nvPr>
            <p:ph idx="4" type="subTitle"/>
          </p:nvPr>
        </p:nvSpPr>
        <p:spPr>
          <a:xfrm>
            <a:off x="3003838" y="1273025"/>
            <a:ext cx="4059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9" name="Google Shape;1769;p49"/>
          <p:cNvSpPr txBox="1"/>
          <p:nvPr>
            <p:ph idx="5" type="subTitle"/>
          </p:nvPr>
        </p:nvSpPr>
        <p:spPr>
          <a:xfrm>
            <a:off x="3308638" y="2416529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0" name="Google Shape;1770;p49"/>
          <p:cNvSpPr txBox="1"/>
          <p:nvPr>
            <p:ph idx="6" type="subTitle"/>
          </p:nvPr>
        </p:nvSpPr>
        <p:spPr>
          <a:xfrm>
            <a:off x="3613438" y="3560032"/>
            <a:ext cx="4881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71" name="Google Shape;1771;p49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1772" name="Google Shape;1772;p49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50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2" name="Google Shape;1792;p50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793" name="Google Shape;1793;p50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794" name="Google Shape;1794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50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801" name="Google Shape;1801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Google Shape;1806;p50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807" name="Google Shape;1807;p50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0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0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0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0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3" name="Google Shape;1813;p5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0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0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6" name="Google Shape;1816;p50"/>
          <p:cNvSpPr txBox="1"/>
          <p:nvPr>
            <p:ph idx="1" type="subTitle"/>
          </p:nvPr>
        </p:nvSpPr>
        <p:spPr>
          <a:xfrm>
            <a:off x="2123300" y="1651546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7" name="Google Shape;1817;p50"/>
          <p:cNvSpPr txBox="1"/>
          <p:nvPr>
            <p:ph idx="2" type="subTitle"/>
          </p:nvPr>
        </p:nvSpPr>
        <p:spPr>
          <a:xfrm>
            <a:off x="2123300" y="280557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8" name="Google Shape;1818;p50"/>
          <p:cNvSpPr txBox="1"/>
          <p:nvPr>
            <p:ph idx="3" type="subTitle"/>
          </p:nvPr>
        </p:nvSpPr>
        <p:spPr>
          <a:xfrm>
            <a:off x="2123300" y="395960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9" name="Google Shape;1819;p50"/>
          <p:cNvSpPr txBox="1"/>
          <p:nvPr>
            <p:ph idx="4" type="subTitle"/>
          </p:nvPr>
        </p:nvSpPr>
        <p:spPr>
          <a:xfrm>
            <a:off x="2123306" y="1316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0" name="Google Shape;1820;p50"/>
          <p:cNvSpPr txBox="1"/>
          <p:nvPr>
            <p:ph idx="5" type="subTitle"/>
          </p:nvPr>
        </p:nvSpPr>
        <p:spPr>
          <a:xfrm>
            <a:off x="2123306" y="2470174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1" name="Google Shape;1821;p50"/>
          <p:cNvSpPr txBox="1"/>
          <p:nvPr>
            <p:ph idx="6" type="subTitle"/>
          </p:nvPr>
        </p:nvSpPr>
        <p:spPr>
          <a:xfrm>
            <a:off x="2123306" y="362420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22" name="Google Shape;1822;p50"/>
          <p:cNvGrpSpPr/>
          <p:nvPr/>
        </p:nvGrpSpPr>
        <p:grpSpPr>
          <a:xfrm rot="-586209">
            <a:off x="8174819" y="-3898"/>
            <a:ext cx="836046" cy="1615453"/>
            <a:chOff x="6663647" y="-670530"/>
            <a:chExt cx="1253302" cy="2349448"/>
          </a:xfrm>
        </p:grpSpPr>
        <p:sp>
          <p:nvSpPr>
            <p:cNvPr id="1823" name="Google Shape;1823;p50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0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0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0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0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0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0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0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0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0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0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0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0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0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0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0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0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0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51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3" name="Google Shape;1843;p51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844" name="Google Shape;1844;p51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845" name="Google Shape;1845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1" name="Google Shape;1851;p51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852" name="Google Shape;1852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7" name="Google Shape;1857;p51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858" name="Google Shape;1858;p51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1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4" name="Google Shape;1864;p5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1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7" name="Google Shape;1867;p51"/>
          <p:cNvSpPr txBox="1"/>
          <p:nvPr>
            <p:ph idx="1" type="subTitle"/>
          </p:nvPr>
        </p:nvSpPr>
        <p:spPr>
          <a:xfrm>
            <a:off x="7200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8" name="Google Shape;1868;p51"/>
          <p:cNvSpPr txBox="1"/>
          <p:nvPr>
            <p:ph idx="2" type="subTitle"/>
          </p:nvPr>
        </p:nvSpPr>
        <p:spPr>
          <a:xfrm>
            <a:off x="720000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9" name="Google Shape;1869;p51"/>
          <p:cNvSpPr txBox="1"/>
          <p:nvPr>
            <p:ph idx="3" type="subTitle"/>
          </p:nvPr>
        </p:nvSpPr>
        <p:spPr>
          <a:xfrm>
            <a:off x="5639702" y="175259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0" name="Google Shape;1870;p51"/>
          <p:cNvSpPr txBox="1"/>
          <p:nvPr>
            <p:ph idx="4" type="subTitle"/>
          </p:nvPr>
        </p:nvSpPr>
        <p:spPr>
          <a:xfrm>
            <a:off x="720000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1" name="Google Shape;1871;p51"/>
          <p:cNvSpPr txBox="1"/>
          <p:nvPr>
            <p:ph idx="5" type="subTitle"/>
          </p:nvPr>
        </p:nvSpPr>
        <p:spPr>
          <a:xfrm>
            <a:off x="5639702" y="3336146"/>
            <a:ext cx="2784300" cy="94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2" name="Google Shape;1872;p51"/>
          <p:cNvSpPr txBox="1"/>
          <p:nvPr>
            <p:ph idx="6" type="subTitle"/>
          </p:nvPr>
        </p:nvSpPr>
        <p:spPr>
          <a:xfrm>
            <a:off x="720000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3" name="Google Shape;1873;p51"/>
          <p:cNvSpPr txBox="1"/>
          <p:nvPr>
            <p:ph idx="7" type="subTitle"/>
          </p:nvPr>
        </p:nvSpPr>
        <p:spPr>
          <a:xfrm>
            <a:off x="5639700" y="1417200"/>
            <a:ext cx="2784300" cy="40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4" name="Google Shape;1874;p51"/>
          <p:cNvSpPr txBox="1"/>
          <p:nvPr>
            <p:ph idx="8" type="subTitle"/>
          </p:nvPr>
        </p:nvSpPr>
        <p:spPr>
          <a:xfrm>
            <a:off x="5639701" y="3000750"/>
            <a:ext cx="2784300" cy="41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75" name="Google Shape;1875;p51"/>
          <p:cNvGrpSpPr/>
          <p:nvPr/>
        </p:nvGrpSpPr>
        <p:grpSpPr>
          <a:xfrm flipH="1" rot="-1022552">
            <a:off x="-85563" y="82739"/>
            <a:ext cx="1076467" cy="904536"/>
            <a:chOff x="7884425" y="-50375"/>
            <a:chExt cx="1211104" cy="969406"/>
          </a:xfrm>
        </p:grpSpPr>
        <p:sp>
          <p:nvSpPr>
            <p:cNvPr id="1876" name="Google Shape;1876;p51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49" name="Google Shape;149;p6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6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6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719988" y="429768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2" name="Google Shape;172;p6"/>
          <p:cNvGrpSpPr/>
          <p:nvPr/>
        </p:nvGrpSpPr>
        <p:grpSpPr>
          <a:xfrm rot="-915565">
            <a:off x="8373672" y="-1084"/>
            <a:ext cx="586675" cy="1072187"/>
            <a:chOff x="6663647" y="-670530"/>
            <a:chExt cx="1253302" cy="2349448"/>
          </a:xfrm>
        </p:grpSpPr>
        <p:sp>
          <p:nvSpPr>
            <p:cNvPr id="173" name="Google Shape;173;p6"/>
            <p:cNvSpPr/>
            <p:nvPr/>
          </p:nvSpPr>
          <p:spPr>
            <a:xfrm>
              <a:off x="7792531" y="-670530"/>
              <a:ext cx="37500" cy="87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52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6" name="Google Shape;1896;p52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897" name="Google Shape;1897;p52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898" name="Google Shape;1898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4" name="Google Shape;1904;p52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05" name="Google Shape;1905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0" name="Google Shape;1910;p52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911" name="Google Shape;1911;p52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2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2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2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2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2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17" name="Google Shape;1917;p5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2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2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0" name="Google Shape;1920;p52"/>
          <p:cNvSpPr txBox="1"/>
          <p:nvPr>
            <p:ph idx="1" type="subTitle"/>
          </p:nvPr>
        </p:nvSpPr>
        <p:spPr>
          <a:xfrm>
            <a:off x="719925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1" name="Google Shape;1921;p52"/>
          <p:cNvSpPr txBox="1"/>
          <p:nvPr>
            <p:ph idx="2" type="subTitle"/>
          </p:nvPr>
        </p:nvSpPr>
        <p:spPr>
          <a:xfrm>
            <a:off x="3149554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2" name="Google Shape;1922;p52"/>
          <p:cNvSpPr txBox="1"/>
          <p:nvPr>
            <p:ph idx="3" type="subTitle"/>
          </p:nvPr>
        </p:nvSpPr>
        <p:spPr>
          <a:xfrm>
            <a:off x="719925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3" name="Google Shape;1923;p52"/>
          <p:cNvSpPr txBox="1"/>
          <p:nvPr>
            <p:ph idx="4" type="subTitle"/>
          </p:nvPr>
        </p:nvSpPr>
        <p:spPr>
          <a:xfrm>
            <a:off x="3149554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4" name="Google Shape;1924;p52"/>
          <p:cNvSpPr txBox="1"/>
          <p:nvPr>
            <p:ph idx="5" type="subTitle"/>
          </p:nvPr>
        </p:nvSpPr>
        <p:spPr>
          <a:xfrm>
            <a:off x="5579252" y="1667512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5" name="Google Shape;1925;p52"/>
          <p:cNvSpPr txBox="1"/>
          <p:nvPr>
            <p:ph idx="6" type="subTitle"/>
          </p:nvPr>
        </p:nvSpPr>
        <p:spPr>
          <a:xfrm>
            <a:off x="5579252" y="3244275"/>
            <a:ext cx="22074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6" name="Google Shape;1926;p52"/>
          <p:cNvSpPr txBox="1"/>
          <p:nvPr>
            <p:ph idx="7" type="subTitle"/>
          </p:nvPr>
        </p:nvSpPr>
        <p:spPr>
          <a:xfrm>
            <a:off x="719925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7" name="Google Shape;1927;p52"/>
          <p:cNvSpPr txBox="1"/>
          <p:nvPr>
            <p:ph idx="8" type="subTitle"/>
          </p:nvPr>
        </p:nvSpPr>
        <p:spPr>
          <a:xfrm>
            <a:off x="3149554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8" name="Google Shape;1928;p52"/>
          <p:cNvSpPr txBox="1"/>
          <p:nvPr>
            <p:ph idx="9" type="subTitle"/>
          </p:nvPr>
        </p:nvSpPr>
        <p:spPr>
          <a:xfrm>
            <a:off x="5579252" y="1332113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9" name="Google Shape;1929;p52"/>
          <p:cNvSpPr txBox="1"/>
          <p:nvPr>
            <p:ph idx="13" type="subTitle"/>
          </p:nvPr>
        </p:nvSpPr>
        <p:spPr>
          <a:xfrm>
            <a:off x="719925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0" name="Google Shape;1930;p52"/>
          <p:cNvSpPr txBox="1"/>
          <p:nvPr>
            <p:ph idx="14" type="subTitle"/>
          </p:nvPr>
        </p:nvSpPr>
        <p:spPr>
          <a:xfrm>
            <a:off x="3149554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1" name="Google Shape;1931;p52"/>
          <p:cNvSpPr txBox="1"/>
          <p:nvPr>
            <p:ph idx="15" type="subTitle"/>
          </p:nvPr>
        </p:nvSpPr>
        <p:spPr>
          <a:xfrm>
            <a:off x="5579252" y="2908875"/>
            <a:ext cx="22038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32" name="Google Shape;1932;p52"/>
          <p:cNvGrpSpPr/>
          <p:nvPr/>
        </p:nvGrpSpPr>
        <p:grpSpPr>
          <a:xfrm>
            <a:off x="8138820" y="3023705"/>
            <a:ext cx="884279" cy="1747550"/>
            <a:chOff x="1256357" y="1827904"/>
            <a:chExt cx="1492705" cy="2949452"/>
          </a:xfrm>
        </p:grpSpPr>
        <p:grpSp>
          <p:nvGrpSpPr>
            <p:cNvPr id="1933" name="Google Shape;1933;p52"/>
            <p:cNvGrpSpPr/>
            <p:nvPr/>
          </p:nvGrpSpPr>
          <p:grpSpPr>
            <a:xfrm>
              <a:off x="1256357" y="1827904"/>
              <a:ext cx="1492705" cy="2949452"/>
              <a:chOff x="465682" y="1868654"/>
              <a:chExt cx="1492705" cy="2949452"/>
            </a:xfrm>
          </p:grpSpPr>
          <p:sp>
            <p:nvSpPr>
              <p:cNvPr id="1934" name="Google Shape;1934;p52"/>
              <p:cNvSpPr/>
              <p:nvPr/>
            </p:nvSpPr>
            <p:spPr>
              <a:xfrm>
                <a:off x="531655" y="3161960"/>
                <a:ext cx="1360760" cy="1477001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52"/>
              <p:cNvSpPr/>
              <p:nvPr/>
            </p:nvSpPr>
            <p:spPr>
              <a:xfrm>
                <a:off x="1028706" y="383073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52"/>
              <p:cNvSpPr/>
              <p:nvPr/>
            </p:nvSpPr>
            <p:spPr>
              <a:xfrm>
                <a:off x="1296379" y="383073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465682" y="1868654"/>
                <a:ext cx="1492705" cy="2760529"/>
              </a:xfrm>
              <a:custGeom>
                <a:rect b="b" l="l" r="r" t="t"/>
                <a:pathLst>
                  <a:path extrusionOk="0" h="158378" w="85640">
                    <a:moveTo>
                      <a:pt x="75918" y="4732"/>
                    </a:moveTo>
                    <a:lnTo>
                      <a:pt x="75918" y="23616"/>
                    </a:lnTo>
                    <a:lnTo>
                      <a:pt x="10926" y="23616"/>
                    </a:lnTo>
                    <a:lnTo>
                      <a:pt x="10926" y="4732"/>
                    </a:lnTo>
                    <a:close/>
                    <a:moveTo>
                      <a:pt x="75918" y="31658"/>
                    </a:moveTo>
                    <a:lnTo>
                      <a:pt x="75918" y="51575"/>
                    </a:lnTo>
                    <a:lnTo>
                      <a:pt x="10926" y="51575"/>
                    </a:lnTo>
                    <a:lnTo>
                      <a:pt x="10926" y="31658"/>
                    </a:lnTo>
                    <a:close/>
                    <a:moveTo>
                      <a:pt x="75918" y="56135"/>
                    </a:moveTo>
                    <a:lnTo>
                      <a:pt x="75918" y="71403"/>
                    </a:lnTo>
                    <a:lnTo>
                      <a:pt x="10926" y="71403"/>
                    </a:lnTo>
                    <a:lnTo>
                      <a:pt x="10926" y="56135"/>
                    </a:lnTo>
                    <a:close/>
                    <a:moveTo>
                      <a:pt x="4560" y="0"/>
                    </a:moveTo>
                    <a:lnTo>
                      <a:pt x="4560" y="2367"/>
                    </a:lnTo>
                    <a:lnTo>
                      <a:pt x="4560" y="4732"/>
                    </a:lnTo>
                    <a:lnTo>
                      <a:pt x="4560" y="71403"/>
                    </a:lnTo>
                    <a:lnTo>
                      <a:pt x="1" y="71403"/>
                    </a:lnTo>
                    <a:lnTo>
                      <a:pt x="1" y="74201"/>
                    </a:lnTo>
                    <a:lnTo>
                      <a:pt x="42540" y="74201"/>
                    </a:lnTo>
                    <a:lnTo>
                      <a:pt x="42540" y="158377"/>
                    </a:lnTo>
                    <a:lnTo>
                      <a:pt x="44174" y="158377"/>
                    </a:lnTo>
                    <a:lnTo>
                      <a:pt x="44174" y="74201"/>
                    </a:lnTo>
                    <a:lnTo>
                      <a:pt x="85640" y="74201"/>
                    </a:lnTo>
                    <a:lnTo>
                      <a:pt x="85640" y="71403"/>
                    </a:lnTo>
                    <a:lnTo>
                      <a:pt x="81854" y="71403"/>
                    </a:lnTo>
                    <a:lnTo>
                      <a:pt x="81854" y="4732"/>
                    </a:lnTo>
                    <a:lnTo>
                      <a:pt x="81854" y="2367"/>
                    </a:lnTo>
                    <a:lnTo>
                      <a:pt x="81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503174" y="463894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9" name="Google Shape;1939;p52"/>
            <p:cNvSpPr/>
            <p:nvPr/>
          </p:nvSpPr>
          <p:spPr>
            <a:xfrm>
              <a:off x="1523225" y="1953200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>
              <a:off x="1615850" y="2030325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>
              <a:off x="1708475" y="1984050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2082475" y="2439613"/>
              <a:ext cx="73200" cy="28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2175100" y="2516738"/>
              <a:ext cx="73200" cy="210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2267725" y="2470463"/>
              <a:ext cx="73200" cy="25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3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7" name="Google Shape;1947;p53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948" name="Google Shape;1948;p53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49" name="Google Shape;1949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5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5" name="Google Shape;1955;p53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1956" name="Google Shape;1956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1" name="Google Shape;1961;p53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1962" name="Google Shape;1962;p53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3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3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3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3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3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8" name="Google Shape;1968;p5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3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3"/>
          <p:cNvSpPr txBox="1"/>
          <p:nvPr>
            <p:ph type="ctrTitle"/>
          </p:nvPr>
        </p:nvSpPr>
        <p:spPr>
          <a:xfrm>
            <a:off x="4144900" y="601350"/>
            <a:ext cx="4284000" cy="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1" name="Google Shape;1971;p53"/>
          <p:cNvSpPr txBox="1"/>
          <p:nvPr>
            <p:ph idx="1" type="subTitle"/>
          </p:nvPr>
        </p:nvSpPr>
        <p:spPr>
          <a:xfrm>
            <a:off x="4144900" y="168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2" name="Google Shape;1972;p53"/>
          <p:cNvSpPr txBox="1"/>
          <p:nvPr/>
        </p:nvSpPr>
        <p:spPr>
          <a:xfrm>
            <a:off x="41449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2"/>
              </a:rPr>
              <a:t>Slidesgo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,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" sz="10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highlight>
                <a:srgbClr val="DFDEFC"/>
              </a:highlight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973" name="Google Shape;1973;p53"/>
          <p:cNvGrpSpPr/>
          <p:nvPr/>
        </p:nvGrpSpPr>
        <p:grpSpPr>
          <a:xfrm>
            <a:off x="171829" y="2466240"/>
            <a:ext cx="879579" cy="2423876"/>
            <a:chOff x="8010400" y="1358371"/>
            <a:chExt cx="573464" cy="1580308"/>
          </a:xfrm>
        </p:grpSpPr>
        <p:sp>
          <p:nvSpPr>
            <p:cNvPr id="1974" name="Google Shape;1974;p53"/>
            <p:cNvSpPr/>
            <p:nvPr/>
          </p:nvSpPr>
          <p:spPr>
            <a:xfrm>
              <a:off x="8448780" y="2807198"/>
              <a:ext cx="131449" cy="131480"/>
            </a:xfrm>
            <a:custGeom>
              <a:rect b="b" l="l" r="r" t="t"/>
              <a:pathLst>
                <a:path extrusionOk="0" h="4281" w="4280">
                  <a:moveTo>
                    <a:pt x="2139" y="1"/>
                  </a:moveTo>
                  <a:cubicBezTo>
                    <a:pt x="961" y="1"/>
                    <a:pt x="0" y="963"/>
                    <a:pt x="0" y="2141"/>
                  </a:cubicBezTo>
                  <a:cubicBezTo>
                    <a:pt x="0" y="3319"/>
                    <a:pt x="961" y="4280"/>
                    <a:pt x="2139" y="4280"/>
                  </a:cubicBezTo>
                  <a:cubicBezTo>
                    <a:pt x="3317" y="4280"/>
                    <a:pt x="4280" y="3319"/>
                    <a:pt x="4280" y="2141"/>
                  </a:cubicBezTo>
                  <a:cubicBezTo>
                    <a:pt x="4280" y="963"/>
                    <a:pt x="3317" y="1"/>
                    <a:pt x="2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3"/>
            <p:cNvSpPr/>
            <p:nvPr/>
          </p:nvSpPr>
          <p:spPr>
            <a:xfrm>
              <a:off x="8470462" y="2828911"/>
              <a:ext cx="88083" cy="88698"/>
            </a:xfrm>
            <a:custGeom>
              <a:rect b="b" l="l" r="r" t="t"/>
              <a:pathLst>
                <a:path extrusionOk="0" h="2888" w="2868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19" y="2887"/>
                    <a:pt x="2867" y="2238"/>
                    <a:pt x="2867" y="1434"/>
                  </a:cubicBezTo>
                  <a:cubicBezTo>
                    <a:pt x="2867" y="649"/>
                    <a:pt x="221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3"/>
            <p:cNvSpPr/>
            <p:nvPr/>
          </p:nvSpPr>
          <p:spPr>
            <a:xfrm>
              <a:off x="8013440" y="2807198"/>
              <a:ext cx="131480" cy="131480"/>
            </a:xfrm>
            <a:custGeom>
              <a:rect b="b" l="l" r="r" t="t"/>
              <a:pathLst>
                <a:path extrusionOk="0" h="4281" w="4281">
                  <a:moveTo>
                    <a:pt x="2140" y="1"/>
                  </a:moveTo>
                  <a:cubicBezTo>
                    <a:pt x="962" y="1"/>
                    <a:pt x="1" y="963"/>
                    <a:pt x="1" y="2141"/>
                  </a:cubicBezTo>
                  <a:cubicBezTo>
                    <a:pt x="1" y="3319"/>
                    <a:pt x="962" y="4280"/>
                    <a:pt x="2140" y="4280"/>
                  </a:cubicBezTo>
                  <a:cubicBezTo>
                    <a:pt x="3318" y="4280"/>
                    <a:pt x="4281" y="3319"/>
                    <a:pt x="4281" y="2141"/>
                  </a:cubicBezTo>
                  <a:cubicBezTo>
                    <a:pt x="4281" y="963"/>
                    <a:pt x="3318" y="1"/>
                    <a:pt x="2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3"/>
            <p:cNvSpPr/>
            <p:nvPr/>
          </p:nvSpPr>
          <p:spPr>
            <a:xfrm>
              <a:off x="8035154" y="2828911"/>
              <a:ext cx="88053" cy="88698"/>
            </a:xfrm>
            <a:custGeom>
              <a:rect b="b" l="l" r="r" t="t"/>
              <a:pathLst>
                <a:path extrusionOk="0" h="2888" w="2867">
                  <a:moveTo>
                    <a:pt x="1433" y="0"/>
                  </a:moveTo>
                  <a:cubicBezTo>
                    <a:pt x="648" y="0"/>
                    <a:pt x="1" y="649"/>
                    <a:pt x="1" y="1434"/>
                  </a:cubicBezTo>
                  <a:cubicBezTo>
                    <a:pt x="1" y="2238"/>
                    <a:pt x="648" y="2887"/>
                    <a:pt x="1433" y="2887"/>
                  </a:cubicBezTo>
                  <a:cubicBezTo>
                    <a:pt x="2239" y="2887"/>
                    <a:pt x="2867" y="2238"/>
                    <a:pt x="2867" y="1434"/>
                  </a:cubicBezTo>
                  <a:cubicBezTo>
                    <a:pt x="2867" y="649"/>
                    <a:pt x="2239" y="0"/>
                    <a:pt x="14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3"/>
            <p:cNvSpPr/>
            <p:nvPr/>
          </p:nvSpPr>
          <p:spPr>
            <a:xfrm>
              <a:off x="8445156" y="2759595"/>
              <a:ext cx="138698" cy="138083"/>
            </a:xfrm>
            <a:custGeom>
              <a:rect b="b" l="l" r="r" t="t"/>
              <a:pathLst>
                <a:path extrusionOk="0" h="4496" w="4516">
                  <a:moveTo>
                    <a:pt x="0" y="0"/>
                  </a:moveTo>
                  <a:lnTo>
                    <a:pt x="2257" y="4495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3"/>
            <p:cNvSpPr/>
            <p:nvPr/>
          </p:nvSpPr>
          <p:spPr>
            <a:xfrm>
              <a:off x="8010400" y="2759595"/>
              <a:ext cx="138145" cy="138083"/>
            </a:xfrm>
            <a:custGeom>
              <a:rect b="b" l="l" r="r" t="t"/>
              <a:pathLst>
                <a:path extrusionOk="0" h="4496" w="4498">
                  <a:moveTo>
                    <a:pt x="1" y="0"/>
                  </a:moveTo>
                  <a:lnTo>
                    <a:pt x="2239" y="4495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3"/>
            <p:cNvSpPr/>
            <p:nvPr/>
          </p:nvSpPr>
          <p:spPr>
            <a:xfrm>
              <a:off x="8010400" y="1384291"/>
              <a:ext cx="573464" cy="1449507"/>
            </a:xfrm>
            <a:custGeom>
              <a:rect b="b" l="l" r="r" t="t"/>
              <a:pathLst>
                <a:path extrusionOk="0" h="47196" w="18672">
                  <a:moveTo>
                    <a:pt x="1749" y="0"/>
                  </a:moveTo>
                  <a:cubicBezTo>
                    <a:pt x="1592" y="0"/>
                    <a:pt x="1435" y="138"/>
                    <a:pt x="1435" y="314"/>
                  </a:cubicBezTo>
                  <a:cubicBezTo>
                    <a:pt x="1435" y="1277"/>
                    <a:pt x="2220" y="2062"/>
                    <a:pt x="3202" y="2062"/>
                  </a:cubicBezTo>
                  <a:cubicBezTo>
                    <a:pt x="4065" y="2062"/>
                    <a:pt x="4772" y="1453"/>
                    <a:pt x="4929" y="628"/>
                  </a:cubicBezTo>
                  <a:lnTo>
                    <a:pt x="8188" y="628"/>
                  </a:lnTo>
                  <a:lnTo>
                    <a:pt x="8188" y="43878"/>
                  </a:lnTo>
                  <a:lnTo>
                    <a:pt x="1" y="43878"/>
                  </a:lnTo>
                  <a:lnTo>
                    <a:pt x="1" y="45606"/>
                  </a:lnTo>
                  <a:lnTo>
                    <a:pt x="8188" y="45606"/>
                  </a:lnTo>
                  <a:lnTo>
                    <a:pt x="8188" y="47038"/>
                  </a:lnTo>
                  <a:cubicBezTo>
                    <a:pt x="8188" y="47117"/>
                    <a:pt x="8560" y="47195"/>
                    <a:pt x="9013" y="47195"/>
                  </a:cubicBezTo>
                  <a:cubicBezTo>
                    <a:pt x="9484" y="47195"/>
                    <a:pt x="9856" y="47117"/>
                    <a:pt x="9856" y="47038"/>
                  </a:cubicBezTo>
                  <a:lnTo>
                    <a:pt x="9856" y="45606"/>
                  </a:lnTo>
                  <a:lnTo>
                    <a:pt x="18672" y="45606"/>
                  </a:lnTo>
                  <a:lnTo>
                    <a:pt x="18672" y="43878"/>
                  </a:lnTo>
                  <a:lnTo>
                    <a:pt x="9856" y="43878"/>
                  </a:lnTo>
                  <a:lnTo>
                    <a:pt x="9856" y="628"/>
                  </a:lnTo>
                  <a:lnTo>
                    <a:pt x="13096" y="628"/>
                  </a:lnTo>
                  <a:cubicBezTo>
                    <a:pt x="13253" y="1453"/>
                    <a:pt x="13960" y="2062"/>
                    <a:pt x="14824" y="2062"/>
                  </a:cubicBezTo>
                  <a:cubicBezTo>
                    <a:pt x="15805" y="2062"/>
                    <a:pt x="16591" y="1277"/>
                    <a:pt x="16591" y="314"/>
                  </a:cubicBezTo>
                  <a:cubicBezTo>
                    <a:pt x="16591" y="138"/>
                    <a:pt x="16453" y="0"/>
                    <a:pt x="16277" y="0"/>
                  </a:cubicBezTo>
                  <a:cubicBezTo>
                    <a:pt x="16099" y="0"/>
                    <a:pt x="15963" y="138"/>
                    <a:pt x="15963" y="314"/>
                  </a:cubicBezTo>
                  <a:cubicBezTo>
                    <a:pt x="15963" y="924"/>
                    <a:pt x="15452" y="1434"/>
                    <a:pt x="14824" y="1434"/>
                  </a:cubicBezTo>
                  <a:cubicBezTo>
                    <a:pt x="14214" y="1434"/>
                    <a:pt x="13704" y="924"/>
                    <a:pt x="13704" y="314"/>
                  </a:cubicBezTo>
                  <a:lnTo>
                    <a:pt x="13704" y="0"/>
                  </a:lnTo>
                  <a:lnTo>
                    <a:pt x="4320" y="0"/>
                  </a:lnTo>
                  <a:lnTo>
                    <a:pt x="4320" y="314"/>
                  </a:lnTo>
                  <a:cubicBezTo>
                    <a:pt x="4320" y="924"/>
                    <a:pt x="3809" y="1434"/>
                    <a:pt x="3202" y="1434"/>
                  </a:cubicBezTo>
                  <a:cubicBezTo>
                    <a:pt x="2573" y="1434"/>
                    <a:pt x="2082" y="924"/>
                    <a:pt x="2082" y="314"/>
                  </a:cubicBezTo>
                  <a:cubicBezTo>
                    <a:pt x="2082" y="138"/>
                    <a:pt x="1925" y="0"/>
                    <a:pt x="1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3"/>
            <p:cNvSpPr/>
            <p:nvPr/>
          </p:nvSpPr>
          <p:spPr>
            <a:xfrm>
              <a:off x="8336620" y="1358371"/>
              <a:ext cx="217659" cy="757340"/>
            </a:xfrm>
            <a:custGeom>
              <a:rect b="b" l="l" r="r" t="t"/>
              <a:pathLst>
                <a:path extrusionOk="0" h="24659" w="7087">
                  <a:moveTo>
                    <a:pt x="687" y="1"/>
                  </a:moveTo>
                  <a:cubicBezTo>
                    <a:pt x="59" y="1"/>
                    <a:pt x="1" y="1807"/>
                    <a:pt x="1" y="2357"/>
                  </a:cubicBezTo>
                  <a:lnTo>
                    <a:pt x="1" y="22420"/>
                  </a:lnTo>
                  <a:cubicBezTo>
                    <a:pt x="1" y="23657"/>
                    <a:pt x="1021" y="24659"/>
                    <a:pt x="2258" y="24659"/>
                  </a:cubicBezTo>
                  <a:cubicBezTo>
                    <a:pt x="3475" y="24659"/>
                    <a:pt x="4496" y="23657"/>
                    <a:pt x="4496" y="22420"/>
                  </a:cubicBezTo>
                  <a:lnTo>
                    <a:pt x="4496" y="15725"/>
                  </a:lnTo>
                  <a:lnTo>
                    <a:pt x="4909" y="15725"/>
                  </a:lnTo>
                  <a:cubicBezTo>
                    <a:pt x="5006" y="15725"/>
                    <a:pt x="5105" y="15647"/>
                    <a:pt x="5105" y="15549"/>
                  </a:cubicBezTo>
                  <a:lnTo>
                    <a:pt x="5105" y="13644"/>
                  </a:lnTo>
                  <a:lnTo>
                    <a:pt x="6419" y="13644"/>
                  </a:lnTo>
                  <a:cubicBezTo>
                    <a:pt x="6793" y="13644"/>
                    <a:pt x="7087" y="13351"/>
                    <a:pt x="7087" y="12997"/>
                  </a:cubicBezTo>
                  <a:lnTo>
                    <a:pt x="7087" y="3966"/>
                  </a:lnTo>
                  <a:cubicBezTo>
                    <a:pt x="7087" y="3593"/>
                    <a:pt x="6793" y="3299"/>
                    <a:pt x="6419" y="3299"/>
                  </a:cubicBezTo>
                  <a:lnTo>
                    <a:pt x="5105" y="3299"/>
                  </a:lnTo>
                  <a:cubicBezTo>
                    <a:pt x="5105" y="2572"/>
                    <a:pt x="4752" y="1964"/>
                    <a:pt x="4339" y="1964"/>
                  </a:cubicBezTo>
                  <a:cubicBezTo>
                    <a:pt x="3907" y="1964"/>
                    <a:pt x="3574" y="2572"/>
                    <a:pt x="3574" y="3299"/>
                  </a:cubicBezTo>
                  <a:lnTo>
                    <a:pt x="2239" y="3299"/>
                  </a:lnTo>
                  <a:cubicBezTo>
                    <a:pt x="1885" y="3299"/>
                    <a:pt x="1590" y="3593"/>
                    <a:pt x="1590" y="3966"/>
                  </a:cubicBezTo>
                  <a:lnTo>
                    <a:pt x="1590" y="12997"/>
                  </a:lnTo>
                  <a:cubicBezTo>
                    <a:pt x="1590" y="13351"/>
                    <a:pt x="1885" y="13644"/>
                    <a:pt x="2239" y="13644"/>
                  </a:cubicBezTo>
                  <a:lnTo>
                    <a:pt x="3553" y="13644"/>
                  </a:lnTo>
                  <a:lnTo>
                    <a:pt x="3553" y="15549"/>
                  </a:lnTo>
                  <a:cubicBezTo>
                    <a:pt x="3553" y="15647"/>
                    <a:pt x="3652" y="15725"/>
                    <a:pt x="3750" y="15725"/>
                  </a:cubicBezTo>
                  <a:lnTo>
                    <a:pt x="4181" y="15725"/>
                  </a:lnTo>
                  <a:lnTo>
                    <a:pt x="4181" y="22420"/>
                  </a:lnTo>
                  <a:cubicBezTo>
                    <a:pt x="4181" y="23481"/>
                    <a:pt x="3318" y="24344"/>
                    <a:pt x="2258" y="24344"/>
                  </a:cubicBezTo>
                  <a:cubicBezTo>
                    <a:pt x="1197" y="24344"/>
                    <a:pt x="334" y="23481"/>
                    <a:pt x="334" y="22420"/>
                  </a:cubicBezTo>
                  <a:lnTo>
                    <a:pt x="334" y="2357"/>
                  </a:lnTo>
                  <a:cubicBezTo>
                    <a:pt x="334" y="766"/>
                    <a:pt x="608" y="334"/>
                    <a:pt x="687" y="315"/>
                  </a:cubicBezTo>
                  <a:cubicBezTo>
                    <a:pt x="765" y="334"/>
                    <a:pt x="1119" y="883"/>
                    <a:pt x="1119" y="2906"/>
                  </a:cubicBezTo>
                  <a:lnTo>
                    <a:pt x="1433" y="2906"/>
                  </a:lnTo>
                  <a:cubicBezTo>
                    <a:pt x="1433" y="2043"/>
                    <a:pt x="1375" y="1315"/>
                    <a:pt x="1237" y="805"/>
                  </a:cubicBezTo>
                  <a:cubicBezTo>
                    <a:pt x="1119" y="276"/>
                    <a:pt x="923" y="1"/>
                    <a:pt x="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3"/>
            <p:cNvSpPr/>
            <p:nvPr/>
          </p:nvSpPr>
          <p:spPr>
            <a:xfrm>
              <a:off x="8022470" y="1358371"/>
              <a:ext cx="217107" cy="621068"/>
            </a:xfrm>
            <a:custGeom>
              <a:rect b="b" l="l" r="r" t="t"/>
              <a:pathLst>
                <a:path extrusionOk="0" h="20222" w="7069">
                  <a:moveTo>
                    <a:pt x="6382" y="1"/>
                  </a:moveTo>
                  <a:cubicBezTo>
                    <a:pt x="6146" y="1"/>
                    <a:pt x="5969" y="276"/>
                    <a:pt x="5832" y="805"/>
                  </a:cubicBezTo>
                  <a:cubicBezTo>
                    <a:pt x="5714" y="1276"/>
                    <a:pt x="5655" y="1964"/>
                    <a:pt x="5636" y="2749"/>
                  </a:cubicBezTo>
                  <a:lnTo>
                    <a:pt x="5636" y="18749"/>
                  </a:lnTo>
                  <a:lnTo>
                    <a:pt x="5969" y="18749"/>
                  </a:lnTo>
                  <a:lnTo>
                    <a:pt x="5969" y="2749"/>
                  </a:lnTo>
                  <a:cubicBezTo>
                    <a:pt x="5989" y="865"/>
                    <a:pt x="6303" y="334"/>
                    <a:pt x="6401" y="315"/>
                  </a:cubicBezTo>
                  <a:cubicBezTo>
                    <a:pt x="6460" y="334"/>
                    <a:pt x="6754" y="766"/>
                    <a:pt x="6754" y="2357"/>
                  </a:cubicBezTo>
                  <a:lnTo>
                    <a:pt x="6754" y="17984"/>
                  </a:lnTo>
                  <a:cubicBezTo>
                    <a:pt x="6754" y="19044"/>
                    <a:pt x="5890" y="19908"/>
                    <a:pt x="4830" y="19908"/>
                  </a:cubicBezTo>
                  <a:cubicBezTo>
                    <a:pt x="3770" y="19908"/>
                    <a:pt x="2906" y="19044"/>
                    <a:pt x="2906" y="17984"/>
                  </a:cubicBezTo>
                  <a:lnTo>
                    <a:pt x="2906" y="15725"/>
                  </a:lnTo>
                  <a:lnTo>
                    <a:pt x="3338" y="15725"/>
                  </a:lnTo>
                  <a:cubicBezTo>
                    <a:pt x="3437" y="15725"/>
                    <a:pt x="3515" y="15647"/>
                    <a:pt x="3515" y="15549"/>
                  </a:cubicBezTo>
                  <a:lnTo>
                    <a:pt x="3515" y="13644"/>
                  </a:lnTo>
                  <a:lnTo>
                    <a:pt x="4830" y="13644"/>
                  </a:lnTo>
                  <a:cubicBezTo>
                    <a:pt x="5204" y="13644"/>
                    <a:pt x="5497" y="13351"/>
                    <a:pt x="5497" y="12997"/>
                  </a:cubicBezTo>
                  <a:lnTo>
                    <a:pt x="5497" y="3966"/>
                  </a:lnTo>
                  <a:cubicBezTo>
                    <a:pt x="5497" y="3593"/>
                    <a:pt x="5204" y="3299"/>
                    <a:pt x="4830" y="3299"/>
                  </a:cubicBezTo>
                  <a:lnTo>
                    <a:pt x="3515" y="3299"/>
                  </a:lnTo>
                  <a:cubicBezTo>
                    <a:pt x="3515" y="2572"/>
                    <a:pt x="3162" y="1964"/>
                    <a:pt x="2749" y="1964"/>
                  </a:cubicBezTo>
                  <a:cubicBezTo>
                    <a:pt x="2317" y="1964"/>
                    <a:pt x="1984" y="2572"/>
                    <a:pt x="1984" y="3299"/>
                  </a:cubicBezTo>
                  <a:lnTo>
                    <a:pt x="649" y="3299"/>
                  </a:lnTo>
                  <a:cubicBezTo>
                    <a:pt x="296" y="3299"/>
                    <a:pt x="1" y="3593"/>
                    <a:pt x="1" y="3966"/>
                  </a:cubicBezTo>
                  <a:lnTo>
                    <a:pt x="1" y="12997"/>
                  </a:lnTo>
                  <a:cubicBezTo>
                    <a:pt x="1" y="13351"/>
                    <a:pt x="296" y="13644"/>
                    <a:pt x="649" y="13644"/>
                  </a:cubicBezTo>
                  <a:lnTo>
                    <a:pt x="1984" y="13644"/>
                  </a:lnTo>
                  <a:lnTo>
                    <a:pt x="1984" y="15549"/>
                  </a:lnTo>
                  <a:cubicBezTo>
                    <a:pt x="1984" y="15647"/>
                    <a:pt x="2063" y="15725"/>
                    <a:pt x="2160" y="15725"/>
                  </a:cubicBezTo>
                  <a:lnTo>
                    <a:pt x="2592" y="15725"/>
                  </a:lnTo>
                  <a:lnTo>
                    <a:pt x="2592" y="17984"/>
                  </a:lnTo>
                  <a:cubicBezTo>
                    <a:pt x="2592" y="19220"/>
                    <a:pt x="3594" y="20222"/>
                    <a:pt x="4830" y="20222"/>
                  </a:cubicBezTo>
                  <a:cubicBezTo>
                    <a:pt x="6068" y="20222"/>
                    <a:pt x="7068" y="19220"/>
                    <a:pt x="7068" y="17984"/>
                  </a:cubicBezTo>
                  <a:lnTo>
                    <a:pt x="7068" y="2357"/>
                  </a:lnTo>
                  <a:cubicBezTo>
                    <a:pt x="7068" y="1807"/>
                    <a:pt x="7029" y="1"/>
                    <a:pt x="6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3"/>
            <p:cNvSpPr/>
            <p:nvPr/>
          </p:nvSpPr>
          <p:spPr>
            <a:xfrm>
              <a:off x="8401729" y="1606798"/>
              <a:ext cx="135688" cy="144103"/>
            </a:xfrm>
            <a:custGeom>
              <a:rect b="b" l="l" r="r" t="t"/>
              <a:pathLst>
                <a:path extrusionOk="0" h="4692" w="4418">
                  <a:moveTo>
                    <a:pt x="1" y="0"/>
                  </a:moveTo>
                  <a:lnTo>
                    <a:pt x="1" y="3259"/>
                  </a:lnTo>
                  <a:cubicBezTo>
                    <a:pt x="1" y="4063"/>
                    <a:pt x="629" y="4691"/>
                    <a:pt x="1414" y="4691"/>
                  </a:cubicBezTo>
                  <a:lnTo>
                    <a:pt x="3004" y="4691"/>
                  </a:lnTo>
                  <a:cubicBezTo>
                    <a:pt x="3789" y="4691"/>
                    <a:pt x="4417" y="4063"/>
                    <a:pt x="4417" y="3259"/>
                  </a:cubicBezTo>
                  <a:lnTo>
                    <a:pt x="4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3"/>
            <p:cNvSpPr/>
            <p:nvPr/>
          </p:nvSpPr>
          <p:spPr>
            <a:xfrm>
              <a:off x="8038778" y="1528974"/>
              <a:ext cx="136302" cy="221929"/>
            </a:xfrm>
            <a:custGeom>
              <a:rect b="b" l="l" r="r" t="t"/>
              <a:pathLst>
                <a:path extrusionOk="0" h="7226" w="4438">
                  <a:moveTo>
                    <a:pt x="0" y="1"/>
                  </a:moveTo>
                  <a:lnTo>
                    <a:pt x="0" y="5793"/>
                  </a:lnTo>
                  <a:cubicBezTo>
                    <a:pt x="0" y="6597"/>
                    <a:pt x="647" y="7225"/>
                    <a:pt x="1433" y="7225"/>
                  </a:cubicBezTo>
                  <a:lnTo>
                    <a:pt x="3003" y="7225"/>
                  </a:lnTo>
                  <a:cubicBezTo>
                    <a:pt x="3789" y="7225"/>
                    <a:pt x="4437" y="6597"/>
                    <a:pt x="4437" y="5793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53"/>
          <p:cNvGrpSpPr/>
          <p:nvPr/>
        </p:nvGrpSpPr>
        <p:grpSpPr>
          <a:xfrm>
            <a:off x="8289851" y="264419"/>
            <a:ext cx="612119" cy="612119"/>
            <a:chOff x="715100" y="535000"/>
            <a:chExt cx="512835" cy="512835"/>
          </a:xfrm>
        </p:grpSpPr>
        <p:sp>
          <p:nvSpPr>
            <p:cNvPr id="1986" name="Google Shape;1986;p53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3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3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3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54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54"/>
          <p:cNvGrpSpPr/>
          <p:nvPr/>
        </p:nvGrpSpPr>
        <p:grpSpPr>
          <a:xfrm>
            <a:off x="-2387" y="186102"/>
            <a:ext cx="9148775" cy="4692407"/>
            <a:chOff x="-4775" y="125152"/>
            <a:chExt cx="9148775" cy="4692407"/>
          </a:xfrm>
        </p:grpSpPr>
        <p:grpSp>
          <p:nvGrpSpPr>
            <p:cNvPr id="1993" name="Google Shape;1993;p54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94" name="Google Shape;1994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0" name="Google Shape;2000;p54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001" name="Google Shape;2001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6" name="Google Shape;2006;p54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007" name="Google Shape;2007;p54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4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4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4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4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4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3" name="Google Shape;2013;p5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4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54"/>
          <p:cNvGrpSpPr/>
          <p:nvPr/>
        </p:nvGrpSpPr>
        <p:grpSpPr>
          <a:xfrm>
            <a:off x="165002" y="0"/>
            <a:ext cx="1289805" cy="1209742"/>
            <a:chOff x="821175" y="0"/>
            <a:chExt cx="2177621" cy="2042449"/>
          </a:xfrm>
        </p:grpSpPr>
        <p:sp>
          <p:nvSpPr>
            <p:cNvPr id="2016" name="Google Shape;2016;p54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4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4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4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4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4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4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4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4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4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4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4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4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4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4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4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4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4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4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8" name="Google Shape;2038;p54"/>
          <p:cNvGrpSpPr/>
          <p:nvPr/>
        </p:nvGrpSpPr>
        <p:grpSpPr>
          <a:xfrm flipH="1">
            <a:off x="7365842" y="3346923"/>
            <a:ext cx="1671011" cy="1543227"/>
            <a:chOff x="519653" y="2122165"/>
            <a:chExt cx="2996792" cy="2767624"/>
          </a:xfrm>
        </p:grpSpPr>
        <p:sp>
          <p:nvSpPr>
            <p:cNvPr id="2039" name="Google Shape;2039;p54"/>
            <p:cNvSpPr/>
            <p:nvPr/>
          </p:nvSpPr>
          <p:spPr>
            <a:xfrm>
              <a:off x="1890213" y="2122165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4"/>
            <p:cNvSpPr/>
            <p:nvPr/>
          </p:nvSpPr>
          <p:spPr>
            <a:xfrm>
              <a:off x="1995023" y="3211301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4"/>
            <p:cNvSpPr/>
            <p:nvPr/>
          </p:nvSpPr>
          <p:spPr>
            <a:xfrm>
              <a:off x="1970794" y="2392658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4"/>
            <p:cNvSpPr/>
            <p:nvPr/>
          </p:nvSpPr>
          <p:spPr>
            <a:xfrm>
              <a:off x="1875018" y="2471493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4"/>
            <p:cNvSpPr/>
            <p:nvPr/>
          </p:nvSpPr>
          <p:spPr>
            <a:xfrm>
              <a:off x="1634006" y="2475052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4"/>
            <p:cNvSpPr/>
            <p:nvPr/>
          </p:nvSpPr>
          <p:spPr>
            <a:xfrm>
              <a:off x="1913484" y="2475052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4"/>
            <p:cNvSpPr/>
            <p:nvPr/>
          </p:nvSpPr>
          <p:spPr>
            <a:xfrm>
              <a:off x="1924343" y="2202779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4"/>
            <p:cNvSpPr/>
            <p:nvPr/>
          </p:nvSpPr>
          <p:spPr>
            <a:xfrm>
              <a:off x="1764779" y="2526103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4"/>
            <p:cNvSpPr/>
            <p:nvPr/>
          </p:nvSpPr>
          <p:spPr>
            <a:xfrm>
              <a:off x="1948435" y="2189321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4"/>
            <p:cNvSpPr/>
            <p:nvPr/>
          </p:nvSpPr>
          <p:spPr>
            <a:xfrm>
              <a:off x="1603526" y="2779579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4"/>
            <p:cNvSpPr/>
            <p:nvPr/>
          </p:nvSpPr>
          <p:spPr>
            <a:xfrm>
              <a:off x="2120457" y="2759870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4"/>
            <p:cNvSpPr/>
            <p:nvPr/>
          </p:nvSpPr>
          <p:spPr>
            <a:xfrm>
              <a:off x="2133826" y="2757179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4"/>
            <p:cNvSpPr/>
            <p:nvPr/>
          </p:nvSpPr>
          <p:spPr>
            <a:xfrm>
              <a:off x="693412" y="3733446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4"/>
            <p:cNvSpPr/>
            <p:nvPr/>
          </p:nvSpPr>
          <p:spPr>
            <a:xfrm>
              <a:off x="693412" y="3664511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4"/>
            <p:cNvSpPr/>
            <p:nvPr/>
          </p:nvSpPr>
          <p:spPr>
            <a:xfrm>
              <a:off x="1747805" y="3864198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4"/>
            <p:cNvSpPr/>
            <p:nvPr/>
          </p:nvSpPr>
          <p:spPr>
            <a:xfrm>
              <a:off x="1403807" y="4493874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4"/>
            <p:cNvSpPr/>
            <p:nvPr/>
          </p:nvSpPr>
          <p:spPr>
            <a:xfrm>
              <a:off x="1445877" y="4620110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4"/>
            <p:cNvSpPr/>
            <p:nvPr/>
          </p:nvSpPr>
          <p:spPr>
            <a:xfrm>
              <a:off x="1481696" y="4676590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4"/>
            <p:cNvSpPr/>
            <p:nvPr/>
          </p:nvSpPr>
          <p:spPr>
            <a:xfrm>
              <a:off x="1573091" y="4760763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4"/>
            <p:cNvSpPr/>
            <p:nvPr/>
          </p:nvSpPr>
          <p:spPr>
            <a:xfrm>
              <a:off x="2276326" y="4620110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4"/>
            <p:cNvSpPr/>
            <p:nvPr/>
          </p:nvSpPr>
          <p:spPr>
            <a:xfrm>
              <a:off x="2313011" y="4677457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4"/>
            <p:cNvSpPr/>
            <p:nvPr/>
          </p:nvSpPr>
          <p:spPr>
            <a:xfrm>
              <a:off x="2403539" y="4760763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4"/>
            <p:cNvSpPr/>
            <p:nvPr/>
          </p:nvSpPr>
          <p:spPr>
            <a:xfrm>
              <a:off x="717638" y="3290135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4"/>
            <p:cNvSpPr/>
            <p:nvPr/>
          </p:nvSpPr>
          <p:spPr>
            <a:xfrm>
              <a:off x="718505" y="3327728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4"/>
            <p:cNvSpPr/>
            <p:nvPr/>
          </p:nvSpPr>
          <p:spPr>
            <a:xfrm>
              <a:off x="946011" y="3455789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4"/>
            <p:cNvSpPr/>
            <p:nvPr/>
          </p:nvSpPr>
          <p:spPr>
            <a:xfrm>
              <a:off x="629848" y="3316049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4"/>
            <p:cNvSpPr/>
            <p:nvPr/>
          </p:nvSpPr>
          <p:spPr>
            <a:xfrm>
              <a:off x="785716" y="3323257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4"/>
            <p:cNvSpPr/>
            <p:nvPr/>
          </p:nvSpPr>
          <p:spPr>
            <a:xfrm>
              <a:off x="1032935" y="3268693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4"/>
            <p:cNvSpPr/>
            <p:nvPr/>
          </p:nvSpPr>
          <p:spPr>
            <a:xfrm>
              <a:off x="1032935" y="3262260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4"/>
            <p:cNvSpPr/>
            <p:nvPr/>
          </p:nvSpPr>
          <p:spPr>
            <a:xfrm>
              <a:off x="1217504" y="3175989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4"/>
            <p:cNvSpPr/>
            <p:nvPr/>
          </p:nvSpPr>
          <p:spPr>
            <a:xfrm>
              <a:off x="2160702" y="3178133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4"/>
            <p:cNvSpPr/>
            <p:nvPr/>
          </p:nvSpPr>
          <p:spPr>
            <a:xfrm>
              <a:off x="1110869" y="3240818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4"/>
            <p:cNvSpPr/>
            <p:nvPr/>
          </p:nvSpPr>
          <p:spPr>
            <a:xfrm>
              <a:off x="1694921" y="3170971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4"/>
            <p:cNvSpPr/>
            <p:nvPr/>
          </p:nvSpPr>
          <p:spPr>
            <a:xfrm>
              <a:off x="693412" y="3733449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4"/>
            <p:cNvSpPr/>
            <p:nvPr/>
          </p:nvSpPr>
          <p:spPr>
            <a:xfrm>
              <a:off x="1745067" y="3854389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4"/>
            <p:cNvSpPr/>
            <p:nvPr/>
          </p:nvSpPr>
          <p:spPr>
            <a:xfrm>
              <a:off x="2048774" y="2933645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4"/>
            <p:cNvSpPr/>
            <p:nvPr/>
          </p:nvSpPr>
          <p:spPr>
            <a:xfrm>
              <a:off x="1857086" y="2984650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4"/>
            <p:cNvSpPr/>
            <p:nvPr/>
          </p:nvSpPr>
          <p:spPr>
            <a:xfrm>
              <a:off x="645955" y="4116762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4"/>
            <p:cNvSpPr/>
            <p:nvPr/>
          </p:nvSpPr>
          <p:spPr>
            <a:xfrm>
              <a:off x="585040" y="4116762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4"/>
            <p:cNvSpPr/>
            <p:nvPr/>
          </p:nvSpPr>
          <p:spPr>
            <a:xfrm>
              <a:off x="848411" y="4169638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4"/>
            <p:cNvSpPr/>
            <p:nvPr/>
          </p:nvSpPr>
          <p:spPr>
            <a:xfrm>
              <a:off x="601193" y="4844981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4"/>
            <p:cNvSpPr/>
            <p:nvPr/>
          </p:nvSpPr>
          <p:spPr>
            <a:xfrm>
              <a:off x="532156" y="3997688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519653" y="3993770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645948" y="3711100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691629" y="3759450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702352" y="3769258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645955" y="3711090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835863" y="3910778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835863" y="3851652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1169959" y="3763008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1642949" y="4428452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1642949" y="4428452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55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3" name="Google Shape;2093;p55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094" name="Google Shape;2094;p55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095" name="Google Shape;2095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55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102" name="Google Shape;2102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55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108" name="Google Shape;2108;p55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5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5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5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5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5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4" name="Google Shape;2114;p5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5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6" name="Google Shape;2116;p55"/>
          <p:cNvGrpSpPr/>
          <p:nvPr/>
        </p:nvGrpSpPr>
        <p:grpSpPr>
          <a:xfrm flipH="1">
            <a:off x="7797625" y="3108394"/>
            <a:ext cx="1262533" cy="1763193"/>
            <a:chOff x="184251" y="2368040"/>
            <a:chExt cx="1786772" cy="2495320"/>
          </a:xfrm>
        </p:grpSpPr>
        <p:grpSp>
          <p:nvGrpSpPr>
            <p:cNvPr id="2117" name="Google Shape;2117;p55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2118" name="Google Shape;2118;p55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55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0" name="Google Shape;2120;p55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2121" name="Google Shape;2121;p55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55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55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4" name="Google Shape;2124;p55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55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6" name="Google Shape;2126;p55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2127" name="Google Shape;2127;p55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55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55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55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55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55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5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5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3" name="Google Shape;2143;p55"/>
          <p:cNvGrpSpPr/>
          <p:nvPr/>
        </p:nvGrpSpPr>
        <p:grpSpPr>
          <a:xfrm>
            <a:off x="103862" y="3106704"/>
            <a:ext cx="611233" cy="1763149"/>
            <a:chOff x="5394075" y="2405534"/>
            <a:chExt cx="895842" cy="2584126"/>
          </a:xfrm>
        </p:grpSpPr>
        <p:sp>
          <p:nvSpPr>
            <p:cNvPr id="2144" name="Google Shape;2144;p55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5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48" name="Google Shape;2148;p55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5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0" name="Google Shape;2150;p55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5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5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5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5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5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5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5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5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5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5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5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5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5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194" name="Google Shape;194;p7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195" name="Google Shape;195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7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7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08" name="Google Shape;208;p7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4587725" y="1221725"/>
            <a:ext cx="37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4587725" y="1969000"/>
            <a:ext cx="37359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>
            <p:ph idx="2" type="pic"/>
          </p:nvPr>
        </p:nvSpPr>
        <p:spPr>
          <a:xfrm>
            <a:off x="802525" y="885000"/>
            <a:ext cx="3219900" cy="337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19" name="Google Shape;219;p7"/>
          <p:cNvGrpSpPr/>
          <p:nvPr/>
        </p:nvGrpSpPr>
        <p:grpSpPr>
          <a:xfrm flipH="1">
            <a:off x="391253" y="-189199"/>
            <a:ext cx="1211104" cy="1017682"/>
            <a:chOff x="7884425" y="-50375"/>
            <a:chExt cx="1211104" cy="969406"/>
          </a:xfrm>
        </p:grpSpPr>
        <p:sp>
          <p:nvSpPr>
            <p:cNvPr id="220" name="Google Shape;220;p7"/>
            <p:cNvSpPr/>
            <p:nvPr/>
          </p:nvSpPr>
          <p:spPr>
            <a:xfrm>
              <a:off x="8226904" y="432595"/>
              <a:ext cx="829602" cy="416481"/>
            </a:xfrm>
            <a:custGeom>
              <a:rect b="b" l="l" r="r" t="t"/>
              <a:pathLst>
                <a:path extrusionOk="0" h="14873" w="29626">
                  <a:moveTo>
                    <a:pt x="5555" y="1"/>
                  </a:moveTo>
                  <a:cubicBezTo>
                    <a:pt x="3012" y="1"/>
                    <a:pt x="1288" y="537"/>
                    <a:pt x="942" y="1619"/>
                  </a:cubicBezTo>
                  <a:cubicBezTo>
                    <a:pt x="727" y="2287"/>
                    <a:pt x="806" y="4564"/>
                    <a:pt x="649" y="5035"/>
                  </a:cubicBezTo>
                  <a:cubicBezTo>
                    <a:pt x="0" y="7097"/>
                    <a:pt x="5400" y="10650"/>
                    <a:pt x="12722" y="12967"/>
                  </a:cubicBezTo>
                  <a:cubicBezTo>
                    <a:pt x="16677" y="14229"/>
                    <a:pt x="20380" y="14872"/>
                    <a:pt x="23055" y="14872"/>
                  </a:cubicBezTo>
                  <a:cubicBezTo>
                    <a:pt x="25332" y="14872"/>
                    <a:pt x="26864" y="14406"/>
                    <a:pt x="27171" y="13458"/>
                  </a:cubicBezTo>
                  <a:cubicBezTo>
                    <a:pt x="27309" y="13006"/>
                    <a:pt x="28683" y="11181"/>
                    <a:pt x="28898" y="10513"/>
                  </a:cubicBezTo>
                  <a:cubicBezTo>
                    <a:pt x="29626" y="8236"/>
                    <a:pt x="23951" y="4407"/>
                    <a:pt x="16237" y="1954"/>
                  </a:cubicBezTo>
                  <a:cubicBezTo>
                    <a:pt x="12177" y="656"/>
                    <a:pt x="8366" y="1"/>
                    <a:pt x="5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226904" y="510388"/>
              <a:ext cx="782334" cy="338690"/>
            </a:xfrm>
            <a:custGeom>
              <a:rect b="b" l="l" r="r" t="t"/>
              <a:pathLst>
                <a:path extrusionOk="0" h="12095" w="27938">
                  <a:moveTo>
                    <a:pt x="4575" y="0"/>
                  </a:moveTo>
                  <a:cubicBezTo>
                    <a:pt x="2827" y="0"/>
                    <a:pt x="1571" y="255"/>
                    <a:pt x="766" y="765"/>
                  </a:cubicBezTo>
                  <a:cubicBezTo>
                    <a:pt x="746" y="1433"/>
                    <a:pt x="727" y="2042"/>
                    <a:pt x="649" y="2257"/>
                  </a:cubicBezTo>
                  <a:cubicBezTo>
                    <a:pt x="0" y="4319"/>
                    <a:pt x="5400" y="7872"/>
                    <a:pt x="12722" y="10189"/>
                  </a:cubicBezTo>
                  <a:cubicBezTo>
                    <a:pt x="16677" y="11451"/>
                    <a:pt x="20380" y="12094"/>
                    <a:pt x="23055" y="12094"/>
                  </a:cubicBezTo>
                  <a:cubicBezTo>
                    <a:pt x="25332" y="12094"/>
                    <a:pt x="26864" y="11628"/>
                    <a:pt x="27171" y="10680"/>
                  </a:cubicBezTo>
                  <a:cubicBezTo>
                    <a:pt x="27231" y="10464"/>
                    <a:pt x="27563" y="9953"/>
                    <a:pt x="27937" y="9403"/>
                  </a:cubicBezTo>
                  <a:cubicBezTo>
                    <a:pt x="26857" y="6812"/>
                    <a:pt x="21242" y="3867"/>
                    <a:pt x="15333" y="1983"/>
                  </a:cubicBezTo>
                  <a:cubicBezTo>
                    <a:pt x="11387" y="726"/>
                    <a:pt x="7460" y="0"/>
                    <a:pt x="4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727742" y="573059"/>
              <a:ext cx="288622" cy="246282"/>
            </a:xfrm>
            <a:custGeom>
              <a:rect b="b" l="l" r="r" t="t"/>
              <a:pathLst>
                <a:path extrusionOk="0" h="8795" w="10307">
                  <a:moveTo>
                    <a:pt x="3888" y="1"/>
                  </a:moveTo>
                  <a:lnTo>
                    <a:pt x="1" y="8285"/>
                  </a:lnTo>
                  <a:cubicBezTo>
                    <a:pt x="1791" y="8600"/>
                    <a:pt x="3619" y="8795"/>
                    <a:pt x="5114" y="8795"/>
                  </a:cubicBezTo>
                  <a:cubicBezTo>
                    <a:pt x="6879" y="8795"/>
                    <a:pt x="8179" y="8523"/>
                    <a:pt x="8403" y="7853"/>
                  </a:cubicBezTo>
                  <a:cubicBezTo>
                    <a:pt x="8521" y="7461"/>
                    <a:pt x="9678" y="5929"/>
                    <a:pt x="9856" y="5359"/>
                  </a:cubicBezTo>
                  <a:cubicBezTo>
                    <a:pt x="10307" y="3966"/>
                    <a:pt x="7814" y="1846"/>
                    <a:pt x="3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527071" y="222683"/>
              <a:ext cx="197922" cy="342387"/>
            </a:xfrm>
            <a:custGeom>
              <a:rect b="b" l="l" r="r" t="t"/>
              <a:pathLst>
                <a:path extrusionOk="0" h="12227" w="7068">
                  <a:moveTo>
                    <a:pt x="1611" y="1"/>
                  </a:moveTo>
                  <a:cubicBezTo>
                    <a:pt x="1434" y="1"/>
                    <a:pt x="1255" y="34"/>
                    <a:pt x="1081" y="105"/>
                  </a:cubicBezTo>
                  <a:cubicBezTo>
                    <a:pt x="354" y="399"/>
                    <a:pt x="0" y="1244"/>
                    <a:pt x="295" y="1969"/>
                  </a:cubicBezTo>
                  <a:lnTo>
                    <a:pt x="4143" y="11353"/>
                  </a:lnTo>
                  <a:cubicBezTo>
                    <a:pt x="4365" y="11902"/>
                    <a:pt x="4889" y="12226"/>
                    <a:pt x="5453" y="12226"/>
                  </a:cubicBezTo>
                  <a:cubicBezTo>
                    <a:pt x="5637" y="12226"/>
                    <a:pt x="5824" y="12192"/>
                    <a:pt x="6008" y="12120"/>
                  </a:cubicBezTo>
                  <a:cubicBezTo>
                    <a:pt x="6735" y="11825"/>
                    <a:pt x="7068" y="11000"/>
                    <a:pt x="6774" y="10274"/>
                  </a:cubicBezTo>
                  <a:lnTo>
                    <a:pt x="2926" y="890"/>
                  </a:lnTo>
                  <a:cubicBezTo>
                    <a:pt x="2702" y="338"/>
                    <a:pt x="2171" y="1"/>
                    <a:pt x="1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8826117" y="612263"/>
              <a:ext cx="269412" cy="223656"/>
            </a:xfrm>
            <a:custGeom>
              <a:rect b="b" l="l" r="r" t="t"/>
              <a:pathLst>
                <a:path extrusionOk="0" h="7987" w="9621">
                  <a:moveTo>
                    <a:pt x="1149" y="0"/>
                  </a:moveTo>
                  <a:cubicBezTo>
                    <a:pt x="1101" y="0"/>
                    <a:pt x="1052" y="5"/>
                    <a:pt x="1003" y="14"/>
                  </a:cubicBezTo>
                  <a:cubicBezTo>
                    <a:pt x="590" y="111"/>
                    <a:pt x="315" y="504"/>
                    <a:pt x="394" y="917"/>
                  </a:cubicBezTo>
                  <a:cubicBezTo>
                    <a:pt x="481" y="1297"/>
                    <a:pt x="794" y="1539"/>
                    <a:pt x="1148" y="1539"/>
                  </a:cubicBezTo>
                  <a:cubicBezTo>
                    <a:pt x="1197" y="1539"/>
                    <a:pt x="1247" y="1534"/>
                    <a:pt x="1297" y="1525"/>
                  </a:cubicBezTo>
                  <a:cubicBezTo>
                    <a:pt x="1611" y="1467"/>
                    <a:pt x="1828" y="1231"/>
                    <a:pt x="1906" y="956"/>
                  </a:cubicBezTo>
                  <a:lnTo>
                    <a:pt x="2121" y="917"/>
                  </a:lnTo>
                  <a:cubicBezTo>
                    <a:pt x="6579" y="3174"/>
                    <a:pt x="8856" y="5373"/>
                    <a:pt x="8521" y="6414"/>
                  </a:cubicBezTo>
                  <a:cubicBezTo>
                    <a:pt x="8299" y="7123"/>
                    <a:pt x="6829" y="7577"/>
                    <a:pt x="4395" y="7577"/>
                  </a:cubicBezTo>
                  <a:cubicBezTo>
                    <a:pt x="3189" y="7577"/>
                    <a:pt x="1745" y="7465"/>
                    <a:pt x="100" y="7218"/>
                  </a:cubicBezTo>
                  <a:lnTo>
                    <a:pt x="1" y="7572"/>
                  </a:lnTo>
                  <a:cubicBezTo>
                    <a:pt x="1751" y="7846"/>
                    <a:pt x="3333" y="7986"/>
                    <a:pt x="4672" y="7986"/>
                  </a:cubicBezTo>
                  <a:cubicBezTo>
                    <a:pt x="7163" y="7986"/>
                    <a:pt x="8811" y="7501"/>
                    <a:pt x="9131" y="6493"/>
                  </a:cubicBezTo>
                  <a:cubicBezTo>
                    <a:pt x="9621" y="4941"/>
                    <a:pt x="6853" y="2566"/>
                    <a:pt x="2318" y="328"/>
                  </a:cubicBezTo>
                  <a:cubicBezTo>
                    <a:pt x="2275" y="299"/>
                    <a:pt x="2243" y="281"/>
                    <a:pt x="2205" y="281"/>
                  </a:cubicBezTo>
                  <a:cubicBezTo>
                    <a:pt x="2191" y="281"/>
                    <a:pt x="2177" y="283"/>
                    <a:pt x="2161" y="289"/>
                  </a:cubicBezTo>
                  <a:lnTo>
                    <a:pt x="1788" y="347"/>
                  </a:lnTo>
                  <a:cubicBezTo>
                    <a:pt x="1656" y="132"/>
                    <a:pt x="1411" y="0"/>
                    <a:pt x="1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8216459" y="527273"/>
              <a:ext cx="797707" cy="390047"/>
            </a:xfrm>
            <a:custGeom>
              <a:rect b="b" l="l" r="r" t="t"/>
              <a:pathLst>
                <a:path extrusionOk="0" h="13929" w="28487">
                  <a:moveTo>
                    <a:pt x="4964" y="0"/>
                  </a:moveTo>
                  <a:cubicBezTo>
                    <a:pt x="2670" y="0"/>
                    <a:pt x="1130" y="468"/>
                    <a:pt x="825" y="1419"/>
                  </a:cubicBezTo>
                  <a:cubicBezTo>
                    <a:pt x="629" y="2047"/>
                    <a:pt x="726" y="4128"/>
                    <a:pt x="609" y="4560"/>
                  </a:cubicBezTo>
                  <a:cubicBezTo>
                    <a:pt x="1" y="6426"/>
                    <a:pt x="5242" y="9782"/>
                    <a:pt x="12330" y="12020"/>
                  </a:cubicBezTo>
                  <a:cubicBezTo>
                    <a:pt x="16272" y="13280"/>
                    <a:pt x="19952" y="13928"/>
                    <a:pt x="22537" y="13928"/>
                  </a:cubicBezTo>
                  <a:cubicBezTo>
                    <a:pt x="24587" y="13928"/>
                    <a:pt x="25948" y="13521"/>
                    <a:pt x="26209" y="12688"/>
                  </a:cubicBezTo>
                  <a:cubicBezTo>
                    <a:pt x="26347" y="12276"/>
                    <a:pt x="27643" y="10627"/>
                    <a:pt x="27839" y="9999"/>
                  </a:cubicBezTo>
                  <a:cubicBezTo>
                    <a:pt x="28486" y="7937"/>
                    <a:pt x="22989" y="4324"/>
                    <a:pt x="15529" y="1950"/>
                  </a:cubicBezTo>
                  <a:cubicBezTo>
                    <a:pt x="11479" y="660"/>
                    <a:pt x="7689" y="0"/>
                    <a:pt x="4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8215899" y="627301"/>
              <a:ext cx="748787" cy="291730"/>
            </a:xfrm>
            <a:custGeom>
              <a:rect b="b" l="l" r="r" t="t"/>
              <a:pathLst>
                <a:path extrusionOk="0" h="10418" w="26740">
                  <a:moveTo>
                    <a:pt x="4005" y="1"/>
                  </a:moveTo>
                  <a:cubicBezTo>
                    <a:pt x="2082" y="1"/>
                    <a:pt x="813" y="374"/>
                    <a:pt x="571" y="1145"/>
                  </a:cubicBezTo>
                  <a:cubicBezTo>
                    <a:pt x="0" y="2932"/>
                    <a:pt x="5262" y="6210"/>
                    <a:pt x="12350" y="8448"/>
                  </a:cubicBezTo>
                  <a:cubicBezTo>
                    <a:pt x="16401" y="9743"/>
                    <a:pt x="20162" y="10417"/>
                    <a:pt x="22741" y="10417"/>
                  </a:cubicBezTo>
                  <a:cubicBezTo>
                    <a:pt x="24662" y="10417"/>
                    <a:pt x="25927" y="10043"/>
                    <a:pt x="26171" y="9273"/>
                  </a:cubicBezTo>
                  <a:cubicBezTo>
                    <a:pt x="26739" y="7487"/>
                    <a:pt x="21478" y="4208"/>
                    <a:pt x="14410" y="1969"/>
                  </a:cubicBezTo>
                  <a:cubicBezTo>
                    <a:pt x="10358" y="676"/>
                    <a:pt x="6590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237882" y="652307"/>
              <a:ext cx="698774" cy="260787"/>
            </a:xfrm>
            <a:custGeom>
              <a:rect b="b" l="l" r="r" t="t"/>
              <a:pathLst>
                <a:path extrusionOk="0" h="9313" w="24954">
                  <a:moveTo>
                    <a:pt x="3125" y="0"/>
                  </a:moveTo>
                  <a:cubicBezTo>
                    <a:pt x="1623" y="0"/>
                    <a:pt x="654" y="273"/>
                    <a:pt x="472" y="841"/>
                  </a:cubicBezTo>
                  <a:cubicBezTo>
                    <a:pt x="1" y="2314"/>
                    <a:pt x="5008" y="5220"/>
                    <a:pt x="11643" y="7319"/>
                  </a:cubicBezTo>
                  <a:cubicBezTo>
                    <a:pt x="15722" y="8615"/>
                    <a:pt x="19472" y="9313"/>
                    <a:pt x="21859" y="9313"/>
                  </a:cubicBezTo>
                  <a:cubicBezTo>
                    <a:pt x="23344" y="9313"/>
                    <a:pt x="24302" y="9043"/>
                    <a:pt x="24483" y="8479"/>
                  </a:cubicBezTo>
                  <a:cubicBezTo>
                    <a:pt x="24954" y="7005"/>
                    <a:pt x="19967" y="4100"/>
                    <a:pt x="13332" y="1980"/>
                  </a:cubicBezTo>
                  <a:cubicBezTo>
                    <a:pt x="9257" y="690"/>
                    <a:pt x="5516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8428668" y="738473"/>
              <a:ext cx="309512" cy="118311"/>
            </a:xfrm>
            <a:custGeom>
              <a:rect b="b" l="l" r="r" t="t"/>
              <a:pathLst>
                <a:path extrusionOk="0" h="4225" w="11053">
                  <a:moveTo>
                    <a:pt x="1557" y="1"/>
                  </a:moveTo>
                  <a:cubicBezTo>
                    <a:pt x="806" y="1"/>
                    <a:pt x="313" y="142"/>
                    <a:pt x="216" y="434"/>
                  </a:cubicBezTo>
                  <a:cubicBezTo>
                    <a:pt x="1" y="1141"/>
                    <a:pt x="2200" y="2457"/>
                    <a:pt x="5124" y="3399"/>
                  </a:cubicBezTo>
                  <a:cubicBezTo>
                    <a:pt x="6841" y="3940"/>
                    <a:pt x="8430" y="4225"/>
                    <a:pt x="9492" y="4225"/>
                  </a:cubicBezTo>
                  <a:cubicBezTo>
                    <a:pt x="10241" y="4225"/>
                    <a:pt x="10728" y="4084"/>
                    <a:pt x="10817" y="3792"/>
                  </a:cubicBezTo>
                  <a:cubicBezTo>
                    <a:pt x="11053" y="3085"/>
                    <a:pt x="8854" y="1769"/>
                    <a:pt x="5930" y="826"/>
                  </a:cubicBezTo>
                  <a:cubicBezTo>
                    <a:pt x="4213" y="285"/>
                    <a:pt x="2624" y="1"/>
                    <a:pt x="1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8511137" y="779022"/>
              <a:ext cx="139676" cy="121447"/>
            </a:xfrm>
            <a:custGeom>
              <a:rect b="b" l="l" r="r" t="t"/>
              <a:pathLst>
                <a:path extrusionOk="0" h="4337" w="4988">
                  <a:moveTo>
                    <a:pt x="600" y="1"/>
                  </a:moveTo>
                  <a:cubicBezTo>
                    <a:pt x="311" y="1"/>
                    <a:pt x="128" y="53"/>
                    <a:pt x="98" y="164"/>
                  </a:cubicBezTo>
                  <a:cubicBezTo>
                    <a:pt x="1" y="420"/>
                    <a:pt x="786" y="910"/>
                    <a:pt x="1904" y="1302"/>
                  </a:cubicBezTo>
                  <a:lnTo>
                    <a:pt x="1061" y="3993"/>
                  </a:lnTo>
                  <a:cubicBezTo>
                    <a:pt x="1021" y="4090"/>
                    <a:pt x="1197" y="4228"/>
                    <a:pt x="1433" y="4286"/>
                  </a:cubicBezTo>
                  <a:cubicBezTo>
                    <a:pt x="1529" y="4321"/>
                    <a:pt x="1624" y="4337"/>
                    <a:pt x="1704" y="4337"/>
                  </a:cubicBezTo>
                  <a:cubicBezTo>
                    <a:pt x="1805" y="4337"/>
                    <a:pt x="1882" y="4312"/>
                    <a:pt x="1904" y="4268"/>
                  </a:cubicBezTo>
                  <a:lnTo>
                    <a:pt x="2749" y="1577"/>
                  </a:lnTo>
                  <a:cubicBezTo>
                    <a:pt x="3406" y="1759"/>
                    <a:pt x="3991" y="1855"/>
                    <a:pt x="4388" y="1855"/>
                  </a:cubicBezTo>
                  <a:cubicBezTo>
                    <a:pt x="4678" y="1855"/>
                    <a:pt x="4867" y="1803"/>
                    <a:pt x="4909" y="1695"/>
                  </a:cubicBezTo>
                  <a:cubicBezTo>
                    <a:pt x="4987" y="1401"/>
                    <a:pt x="3985" y="831"/>
                    <a:pt x="2671" y="399"/>
                  </a:cubicBezTo>
                  <a:cubicBezTo>
                    <a:pt x="1839" y="143"/>
                    <a:pt x="1076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8527631" y="227808"/>
              <a:ext cx="167147" cy="337402"/>
            </a:xfrm>
            <a:custGeom>
              <a:rect b="b" l="l" r="r" t="t"/>
              <a:pathLst>
                <a:path extrusionOk="0" h="12049" w="5969">
                  <a:moveTo>
                    <a:pt x="904" y="1"/>
                  </a:moveTo>
                  <a:cubicBezTo>
                    <a:pt x="275" y="334"/>
                    <a:pt x="1" y="1100"/>
                    <a:pt x="275" y="1786"/>
                  </a:cubicBezTo>
                  <a:lnTo>
                    <a:pt x="4123" y="11170"/>
                  </a:lnTo>
                  <a:cubicBezTo>
                    <a:pt x="4349" y="11714"/>
                    <a:pt x="4890" y="12049"/>
                    <a:pt x="5458" y="12049"/>
                  </a:cubicBezTo>
                  <a:cubicBezTo>
                    <a:pt x="5629" y="12049"/>
                    <a:pt x="5801" y="12019"/>
                    <a:pt x="5969" y="11956"/>
                  </a:cubicBezTo>
                  <a:lnTo>
                    <a:pt x="5713" y="11387"/>
                  </a:lnTo>
                  <a:cubicBezTo>
                    <a:pt x="5624" y="11418"/>
                    <a:pt x="5533" y="11433"/>
                    <a:pt x="5444" y="11433"/>
                  </a:cubicBezTo>
                  <a:cubicBezTo>
                    <a:pt x="5139" y="11433"/>
                    <a:pt x="4853" y="11259"/>
                    <a:pt x="4731" y="10955"/>
                  </a:cubicBezTo>
                  <a:cubicBezTo>
                    <a:pt x="4574" y="10563"/>
                    <a:pt x="4752" y="10131"/>
                    <a:pt x="5124" y="9953"/>
                  </a:cubicBezTo>
                  <a:lnTo>
                    <a:pt x="1786" y="2061"/>
                  </a:lnTo>
                  <a:cubicBezTo>
                    <a:pt x="1727" y="2074"/>
                    <a:pt x="1669" y="2080"/>
                    <a:pt x="1611" y="2080"/>
                  </a:cubicBezTo>
                  <a:cubicBezTo>
                    <a:pt x="1302" y="2080"/>
                    <a:pt x="1019" y="1908"/>
                    <a:pt x="904" y="1610"/>
                  </a:cubicBezTo>
                  <a:cubicBezTo>
                    <a:pt x="765" y="1257"/>
                    <a:pt x="904" y="883"/>
                    <a:pt x="1197" y="687"/>
                  </a:cubicBez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8549053" y="247018"/>
              <a:ext cx="28619" cy="39035"/>
            </a:xfrm>
            <a:custGeom>
              <a:rect b="b" l="l" r="r" t="t"/>
              <a:pathLst>
                <a:path extrusionOk="0" h="1394" w="1022">
                  <a:moveTo>
                    <a:pt x="432" y="1"/>
                  </a:moveTo>
                  <a:cubicBezTo>
                    <a:pt x="139" y="197"/>
                    <a:pt x="0" y="571"/>
                    <a:pt x="139" y="924"/>
                  </a:cubicBezTo>
                  <a:cubicBezTo>
                    <a:pt x="254" y="1222"/>
                    <a:pt x="537" y="1394"/>
                    <a:pt x="846" y="1394"/>
                  </a:cubicBezTo>
                  <a:cubicBezTo>
                    <a:pt x="904" y="1394"/>
                    <a:pt x="962" y="1388"/>
                    <a:pt x="1021" y="1375"/>
                  </a:cubicBezTo>
                  <a:lnTo>
                    <a:pt x="432" y="1"/>
                  </a:lnTo>
                  <a:close/>
                </a:path>
              </a:pathLst>
            </a:custGeom>
            <a:solidFill>
              <a:srgbClr val="C9D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8655186" y="504143"/>
              <a:ext cx="50012" cy="43824"/>
            </a:xfrm>
            <a:custGeom>
              <a:rect b="b" l="l" r="r" t="t"/>
              <a:pathLst>
                <a:path extrusionOk="0" h="1565" w="1786">
                  <a:moveTo>
                    <a:pt x="903" y="1"/>
                  </a:moveTo>
                  <a:cubicBezTo>
                    <a:pt x="800" y="1"/>
                    <a:pt x="693" y="22"/>
                    <a:pt x="589" y="66"/>
                  </a:cubicBezTo>
                  <a:cubicBezTo>
                    <a:pt x="197" y="223"/>
                    <a:pt x="0" y="674"/>
                    <a:pt x="176" y="1087"/>
                  </a:cubicBezTo>
                  <a:cubicBezTo>
                    <a:pt x="294" y="1381"/>
                    <a:pt x="576" y="1565"/>
                    <a:pt x="883" y="1565"/>
                  </a:cubicBezTo>
                  <a:cubicBezTo>
                    <a:pt x="987" y="1565"/>
                    <a:pt x="1093" y="1544"/>
                    <a:pt x="1197" y="1499"/>
                  </a:cubicBezTo>
                  <a:cubicBezTo>
                    <a:pt x="1590" y="1342"/>
                    <a:pt x="1786" y="891"/>
                    <a:pt x="1610" y="478"/>
                  </a:cubicBezTo>
                  <a:cubicBezTo>
                    <a:pt x="1493" y="184"/>
                    <a:pt x="121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925618" y="-50375"/>
              <a:ext cx="72610" cy="468958"/>
            </a:xfrm>
            <a:custGeom>
              <a:rect b="b" l="l" r="r" t="t"/>
              <a:pathLst>
                <a:path extrusionOk="0" h="16747" w="2593">
                  <a:moveTo>
                    <a:pt x="1179" y="1"/>
                  </a:moveTo>
                  <a:cubicBezTo>
                    <a:pt x="532" y="20"/>
                    <a:pt x="1" y="551"/>
                    <a:pt x="1" y="1218"/>
                  </a:cubicBezTo>
                  <a:lnTo>
                    <a:pt x="197" y="15549"/>
                  </a:lnTo>
                  <a:cubicBezTo>
                    <a:pt x="197" y="16217"/>
                    <a:pt x="747" y="16746"/>
                    <a:pt x="1414" y="16746"/>
                  </a:cubicBezTo>
                  <a:cubicBezTo>
                    <a:pt x="2082" y="16727"/>
                    <a:pt x="2592" y="16178"/>
                    <a:pt x="2592" y="15529"/>
                  </a:cubicBezTo>
                  <a:lnTo>
                    <a:pt x="2396" y="1179"/>
                  </a:lnTo>
                  <a:cubicBezTo>
                    <a:pt x="2396" y="530"/>
                    <a:pt x="1846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958606" y="-50375"/>
              <a:ext cx="39624" cy="468958"/>
            </a:xfrm>
            <a:custGeom>
              <a:rect b="b" l="l" r="r" t="t"/>
              <a:pathLst>
                <a:path extrusionOk="0" h="16747" w="1415">
                  <a:moveTo>
                    <a:pt x="1" y="1"/>
                  </a:moveTo>
                  <a:lnTo>
                    <a:pt x="236" y="16746"/>
                  </a:lnTo>
                  <a:cubicBezTo>
                    <a:pt x="904" y="16727"/>
                    <a:pt x="1414" y="16178"/>
                    <a:pt x="1414" y="15529"/>
                  </a:cubicBezTo>
                  <a:lnTo>
                    <a:pt x="1218" y="1179"/>
                  </a:lnTo>
                  <a:cubicBezTo>
                    <a:pt x="1218" y="530"/>
                    <a:pt x="668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884425" y="214143"/>
              <a:ext cx="732265" cy="245526"/>
            </a:xfrm>
            <a:custGeom>
              <a:rect b="b" l="l" r="r" t="t"/>
              <a:pathLst>
                <a:path extrusionOk="0" h="8768" w="26150">
                  <a:moveTo>
                    <a:pt x="24194" y="0"/>
                  </a:moveTo>
                  <a:cubicBezTo>
                    <a:pt x="24075" y="0"/>
                    <a:pt x="23955" y="12"/>
                    <a:pt x="23833" y="36"/>
                  </a:cubicBezTo>
                  <a:lnTo>
                    <a:pt x="4555" y="3905"/>
                  </a:lnTo>
                  <a:cubicBezTo>
                    <a:pt x="4101" y="3556"/>
                    <a:pt x="3542" y="3360"/>
                    <a:pt x="2950" y="3360"/>
                  </a:cubicBezTo>
                  <a:cubicBezTo>
                    <a:pt x="2773" y="3360"/>
                    <a:pt x="2594" y="3377"/>
                    <a:pt x="2414" y="3413"/>
                  </a:cubicBezTo>
                  <a:cubicBezTo>
                    <a:pt x="942" y="3708"/>
                    <a:pt x="0" y="5141"/>
                    <a:pt x="294" y="6593"/>
                  </a:cubicBezTo>
                  <a:cubicBezTo>
                    <a:pt x="553" y="7884"/>
                    <a:pt x="1670" y="8768"/>
                    <a:pt x="2933" y="8768"/>
                  </a:cubicBezTo>
                  <a:cubicBezTo>
                    <a:pt x="3111" y="8768"/>
                    <a:pt x="3292" y="8750"/>
                    <a:pt x="3474" y="8714"/>
                  </a:cubicBezTo>
                  <a:cubicBezTo>
                    <a:pt x="4259" y="8557"/>
                    <a:pt x="4888" y="8085"/>
                    <a:pt x="5280" y="7457"/>
                  </a:cubicBezTo>
                  <a:lnTo>
                    <a:pt x="24540" y="3590"/>
                  </a:lnTo>
                  <a:cubicBezTo>
                    <a:pt x="25522" y="3394"/>
                    <a:pt x="26150" y="2431"/>
                    <a:pt x="25954" y="1450"/>
                  </a:cubicBezTo>
                  <a:cubicBezTo>
                    <a:pt x="25782" y="589"/>
                    <a:pt x="25036" y="0"/>
                    <a:pt x="24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892630" y="249230"/>
              <a:ext cx="724061" cy="210439"/>
            </a:xfrm>
            <a:custGeom>
              <a:rect b="b" l="l" r="r" t="t"/>
              <a:pathLst>
                <a:path extrusionOk="0" h="7515" w="25857">
                  <a:moveTo>
                    <a:pt x="25601" y="0"/>
                  </a:moveTo>
                  <a:lnTo>
                    <a:pt x="5283" y="4222"/>
                  </a:lnTo>
                  <a:lnTo>
                    <a:pt x="3673" y="4555"/>
                  </a:lnTo>
                  <a:cubicBezTo>
                    <a:pt x="3692" y="4576"/>
                    <a:pt x="3692" y="4594"/>
                    <a:pt x="3692" y="4615"/>
                  </a:cubicBezTo>
                  <a:cubicBezTo>
                    <a:pt x="3809" y="5183"/>
                    <a:pt x="3437" y="5753"/>
                    <a:pt x="2867" y="5851"/>
                  </a:cubicBezTo>
                  <a:cubicBezTo>
                    <a:pt x="2794" y="5866"/>
                    <a:pt x="2721" y="5873"/>
                    <a:pt x="2649" y="5873"/>
                  </a:cubicBezTo>
                  <a:cubicBezTo>
                    <a:pt x="2148" y="5873"/>
                    <a:pt x="1714" y="5525"/>
                    <a:pt x="1611" y="5026"/>
                  </a:cubicBezTo>
                  <a:cubicBezTo>
                    <a:pt x="1592" y="5007"/>
                    <a:pt x="1611" y="5007"/>
                    <a:pt x="1592" y="4987"/>
                  </a:cubicBezTo>
                  <a:lnTo>
                    <a:pt x="1" y="5322"/>
                  </a:lnTo>
                  <a:lnTo>
                    <a:pt x="1" y="5340"/>
                  </a:lnTo>
                  <a:cubicBezTo>
                    <a:pt x="260" y="6631"/>
                    <a:pt x="1377" y="7515"/>
                    <a:pt x="2640" y="7515"/>
                  </a:cubicBezTo>
                  <a:cubicBezTo>
                    <a:pt x="2818" y="7515"/>
                    <a:pt x="2999" y="7497"/>
                    <a:pt x="3181" y="7461"/>
                  </a:cubicBezTo>
                  <a:cubicBezTo>
                    <a:pt x="3966" y="7304"/>
                    <a:pt x="4595" y="6832"/>
                    <a:pt x="4968" y="6204"/>
                  </a:cubicBezTo>
                  <a:lnTo>
                    <a:pt x="24247" y="2337"/>
                  </a:lnTo>
                  <a:cubicBezTo>
                    <a:pt x="25229" y="2141"/>
                    <a:pt x="25857" y="1178"/>
                    <a:pt x="25661" y="197"/>
                  </a:cubicBezTo>
                  <a:cubicBezTo>
                    <a:pt x="25640" y="139"/>
                    <a:pt x="25621" y="79"/>
                    <a:pt x="2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934411" y="354186"/>
              <a:ext cx="64910" cy="59505"/>
            </a:xfrm>
            <a:custGeom>
              <a:rect b="b" l="l" r="r" t="t"/>
              <a:pathLst>
                <a:path extrusionOk="0" h="2125" w="2318">
                  <a:moveTo>
                    <a:pt x="1160" y="0"/>
                  </a:moveTo>
                  <a:cubicBezTo>
                    <a:pt x="1089" y="0"/>
                    <a:pt x="1016" y="7"/>
                    <a:pt x="943" y="22"/>
                  </a:cubicBezTo>
                  <a:cubicBezTo>
                    <a:pt x="375" y="140"/>
                    <a:pt x="1" y="710"/>
                    <a:pt x="119" y="1278"/>
                  </a:cubicBezTo>
                  <a:cubicBezTo>
                    <a:pt x="222" y="1777"/>
                    <a:pt x="656" y="2125"/>
                    <a:pt x="1157" y="2125"/>
                  </a:cubicBezTo>
                  <a:cubicBezTo>
                    <a:pt x="1229" y="2125"/>
                    <a:pt x="1302" y="2118"/>
                    <a:pt x="1375" y="2103"/>
                  </a:cubicBezTo>
                  <a:cubicBezTo>
                    <a:pt x="1945" y="2005"/>
                    <a:pt x="2317" y="1435"/>
                    <a:pt x="2200" y="867"/>
                  </a:cubicBezTo>
                  <a:cubicBezTo>
                    <a:pt x="2096" y="351"/>
                    <a:pt x="1662" y="0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>
            <a:off x="8323626" y="272869"/>
            <a:ext cx="612119" cy="612119"/>
            <a:chOff x="715100" y="535000"/>
            <a:chExt cx="512835" cy="512835"/>
          </a:xfrm>
        </p:grpSpPr>
        <p:sp>
          <p:nvSpPr>
            <p:cNvPr id="239" name="Google Shape;239;p7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46" name="Google Shape;246;p8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8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54" name="Google Shape;254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8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60" name="Google Shape;260;p8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30750" y="330600"/>
            <a:ext cx="8482500" cy="4403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-4775" y="125152"/>
            <a:ext cx="9148775" cy="4692407"/>
            <a:chOff x="-4775" y="125152"/>
            <a:chExt cx="9148775" cy="4692407"/>
          </a:xfrm>
        </p:grpSpPr>
        <p:grpSp>
          <p:nvGrpSpPr>
            <p:cNvPr id="272" name="Google Shape;272;p9"/>
            <p:cNvGrpSpPr/>
            <p:nvPr/>
          </p:nvGrpSpPr>
          <p:grpSpPr>
            <a:xfrm>
              <a:off x="-4775" y="636650"/>
              <a:ext cx="9148775" cy="3936950"/>
              <a:chOff x="-4775" y="636650"/>
              <a:chExt cx="9148775" cy="3936950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-5400000">
              <a:off x="4587067" y="895676"/>
              <a:ext cx="4692407" cy="3151360"/>
              <a:chOff x="-4775" y="1422240"/>
              <a:chExt cx="9148775" cy="315136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9"/>
            <p:cNvGrpSpPr/>
            <p:nvPr/>
          </p:nvGrpSpPr>
          <p:grpSpPr>
            <a:xfrm rot="-5400000">
              <a:off x="257322" y="502881"/>
              <a:ext cx="4692407" cy="3936950"/>
              <a:chOff x="-4775" y="636650"/>
              <a:chExt cx="9148775" cy="3936950"/>
            </a:xfrm>
          </p:grpSpPr>
          <p:sp>
            <p:nvSpPr>
              <p:cNvPr id="286" name="Google Shape;286;p9"/>
              <p:cNvSpPr/>
              <p:nvPr/>
            </p:nvSpPr>
            <p:spPr>
              <a:xfrm>
                <a:off x="0" y="142224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4762" y="220783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12" y="299342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-12" y="377901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-4775" y="456460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0" y="636650"/>
                <a:ext cx="9144000" cy="9000"/>
              </a:xfrm>
              <a:prstGeom prst="rect">
                <a:avLst/>
              </a:prstGeom>
              <a:solidFill>
                <a:srgbClr val="E5EEF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0" y="1"/>
                </a:moveTo>
                <a:lnTo>
                  <a:pt x="0" y="4378"/>
                </a:lnTo>
                <a:lnTo>
                  <a:pt x="75819" y="4378"/>
                </a:lnTo>
                <a:lnTo>
                  <a:pt x="7581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0" y="4734001"/>
            <a:ext cx="9143961" cy="409496"/>
          </a:xfrm>
          <a:custGeom>
            <a:rect b="b" l="l" r="r" t="t"/>
            <a:pathLst>
              <a:path extrusionOk="0" h="4378" w="75819">
                <a:moveTo>
                  <a:pt x="9109" y="1022"/>
                </a:moveTo>
                <a:lnTo>
                  <a:pt x="5536" y="3181"/>
                </a:lnTo>
                <a:lnTo>
                  <a:pt x="864" y="3181"/>
                </a:lnTo>
                <a:lnTo>
                  <a:pt x="4987" y="1022"/>
                </a:lnTo>
                <a:close/>
                <a:moveTo>
                  <a:pt x="13546" y="1022"/>
                </a:moveTo>
                <a:lnTo>
                  <a:pt x="10504" y="3181"/>
                </a:lnTo>
                <a:lnTo>
                  <a:pt x="5811" y="3181"/>
                </a:lnTo>
                <a:lnTo>
                  <a:pt x="9384" y="1022"/>
                </a:lnTo>
                <a:close/>
                <a:moveTo>
                  <a:pt x="17964" y="1022"/>
                </a:moveTo>
                <a:lnTo>
                  <a:pt x="15490" y="3181"/>
                </a:lnTo>
                <a:lnTo>
                  <a:pt x="10758" y="3181"/>
                </a:lnTo>
                <a:lnTo>
                  <a:pt x="13782" y="1022"/>
                </a:lnTo>
                <a:close/>
                <a:moveTo>
                  <a:pt x="22381" y="1022"/>
                </a:moveTo>
                <a:lnTo>
                  <a:pt x="20457" y="3181"/>
                </a:lnTo>
                <a:lnTo>
                  <a:pt x="15706" y="3181"/>
                </a:lnTo>
                <a:lnTo>
                  <a:pt x="18179" y="1022"/>
                </a:lnTo>
                <a:close/>
                <a:moveTo>
                  <a:pt x="26799" y="1022"/>
                </a:moveTo>
                <a:lnTo>
                  <a:pt x="25424" y="3181"/>
                </a:lnTo>
                <a:lnTo>
                  <a:pt x="20653" y="3181"/>
                </a:lnTo>
                <a:lnTo>
                  <a:pt x="22577" y="1022"/>
                </a:lnTo>
                <a:close/>
                <a:moveTo>
                  <a:pt x="31215" y="1022"/>
                </a:moveTo>
                <a:lnTo>
                  <a:pt x="30390" y="3181"/>
                </a:lnTo>
                <a:lnTo>
                  <a:pt x="25600" y="3181"/>
                </a:lnTo>
                <a:lnTo>
                  <a:pt x="26974" y="1022"/>
                </a:lnTo>
                <a:close/>
                <a:moveTo>
                  <a:pt x="35613" y="1022"/>
                </a:moveTo>
                <a:lnTo>
                  <a:pt x="35338" y="3181"/>
                </a:lnTo>
                <a:lnTo>
                  <a:pt x="30547" y="3181"/>
                </a:lnTo>
                <a:lnTo>
                  <a:pt x="31372" y="1022"/>
                </a:lnTo>
                <a:close/>
                <a:moveTo>
                  <a:pt x="40031" y="1022"/>
                </a:moveTo>
                <a:lnTo>
                  <a:pt x="40305" y="3181"/>
                </a:lnTo>
                <a:lnTo>
                  <a:pt x="35515" y="3181"/>
                </a:lnTo>
                <a:lnTo>
                  <a:pt x="35790" y="1022"/>
                </a:lnTo>
                <a:close/>
                <a:moveTo>
                  <a:pt x="44428" y="1022"/>
                </a:moveTo>
                <a:lnTo>
                  <a:pt x="45253" y="3181"/>
                </a:lnTo>
                <a:lnTo>
                  <a:pt x="40462" y="3181"/>
                </a:lnTo>
                <a:lnTo>
                  <a:pt x="40188" y="1022"/>
                </a:lnTo>
                <a:close/>
                <a:moveTo>
                  <a:pt x="48845" y="1022"/>
                </a:moveTo>
                <a:lnTo>
                  <a:pt x="50219" y="3181"/>
                </a:lnTo>
                <a:lnTo>
                  <a:pt x="45429" y="3181"/>
                </a:lnTo>
                <a:lnTo>
                  <a:pt x="44604" y="1022"/>
                </a:lnTo>
                <a:close/>
                <a:moveTo>
                  <a:pt x="53242" y="1022"/>
                </a:moveTo>
                <a:lnTo>
                  <a:pt x="55166" y="3181"/>
                </a:lnTo>
                <a:lnTo>
                  <a:pt x="50396" y="3181"/>
                </a:lnTo>
                <a:lnTo>
                  <a:pt x="49022" y="1022"/>
                </a:lnTo>
                <a:close/>
                <a:moveTo>
                  <a:pt x="57640" y="1022"/>
                </a:moveTo>
                <a:lnTo>
                  <a:pt x="60113" y="3181"/>
                </a:lnTo>
                <a:lnTo>
                  <a:pt x="55362" y="3181"/>
                </a:lnTo>
                <a:lnTo>
                  <a:pt x="53438" y="1022"/>
                </a:lnTo>
                <a:close/>
                <a:moveTo>
                  <a:pt x="62037" y="1022"/>
                </a:moveTo>
                <a:lnTo>
                  <a:pt x="65061" y="3181"/>
                </a:lnTo>
                <a:lnTo>
                  <a:pt x="60330" y="3181"/>
                </a:lnTo>
                <a:lnTo>
                  <a:pt x="57856" y="1022"/>
                </a:lnTo>
                <a:close/>
                <a:moveTo>
                  <a:pt x="66435" y="1022"/>
                </a:moveTo>
                <a:lnTo>
                  <a:pt x="70008" y="3181"/>
                </a:lnTo>
                <a:lnTo>
                  <a:pt x="65296" y="3181"/>
                </a:lnTo>
                <a:lnTo>
                  <a:pt x="62273" y="1022"/>
                </a:lnTo>
                <a:close/>
                <a:moveTo>
                  <a:pt x="70832" y="1022"/>
                </a:moveTo>
                <a:lnTo>
                  <a:pt x="74955" y="3181"/>
                </a:lnTo>
                <a:lnTo>
                  <a:pt x="70264" y="3181"/>
                </a:lnTo>
                <a:lnTo>
                  <a:pt x="66691" y="1022"/>
                </a:lnTo>
                <a:close/>
                <a:moveTo>
                  <a:pt x="2513" y="1"/>
                </a:moveTo>
                <a:lnTo>
                  <a:pt x="550" y="904"/>
                </a:lnTo>
                <a:lnTo>
                  <a:pt x="0" y="904"/>
                </a:lnTo>
                <a:lnTo>
                  <a:pt x="0" y="1022"/>
                </a:lnTo>
                <a:lnTo>
                  <a:pt x="275" y="1022"/>
                </a:lnTo>
                <a:lnTo>
                  <a:pt x="0" y="1158"/>
                </a:lnTo>
                <a:lnTo>
                  <a:pt x="0" y="1296"/>
                </a:lnTo>
                <a:lnTo>
                  <a:pt x="589" y="1022"/>
                </a:lnTo>
                <a:lnTo>
                  <a:pt x="4693" y="1022"/>
                </a:lnTo>
                <a:lnTo>
                  <a:pt x="570" y="3181"/>
                </a:lnTo>
                <a:lnTo>
                  <a:pt x="0" y="3181"/>
                </a:lnTo>
                <a:lnTo>
                  <a:pt x="0" y="3318"/>
                </a:lnTo>
                <a:lnTo>
                  <a:pt x="314" y="3318"/>
                </a:lnTo>
                <a:lnTo>
                  <a:pt x="0" y="3475"/>
                </a:lnTo>
                <a:lnTo>
                  <a:pt x="0" y="3632"/>
                </a:lnTo>
                <a:lnTo>
                  <a:pt x="609" y="3318"/>
                </a:lnTo>
                <a:lnTo>
                  <a:pt x="5321" y="3318"/>
                </a:lnTo>
                <a:lnTo>
                  <a:pt x="3534" y="4378"/>
                </a:lnTo>
                <a:lnTo>
                  <a:pt x="3809" y="4378"/>
                </a:lnTo>
                <a:lnTo>
                  <a:pt x="5596" y="3318"/>
                </a:lnTo>
                <a:lnTo>
                  <a:pt x="10326" y="3318"/>
                </a:lnTo>
                <a:lnTo>
                  <a:pt x="8816" y="4378"/>
                </a:lnTo>
                <a:lnTo>
                  <a:pt x="9051" y="4378"/>
                </a:lnTo>
                <a:lnTo>
                  <a:pt x="10562" y="3318"/>
                </a:lnTo>
                <a:lnTo>
                  <a:pt x="15333" y="3318"/>
                </a:lnTo>
                <a:lnTo>
                  <a:pt x="14096" y="4378"/>
                </a:lnTo>
                <a:lnTo>
                  <a:pt x="14313" y="4378"/>
                </a:lnTo>
                <a:lnTo>
                  <a:pt x="15549" y="3318"/>
                </a:lnTo>
                <a:lnTo>
                  <a:pt x="20339" y="3318"/>
                </a:lnTo>
                <a:lnTo>
                  <a:pt x="19378" y="4378"/>
                </a:lnTo>
                <a:lnTo>
                  <a:pt x="19574" y="4378"/>
                </a:lnTo>
                <a:lnTo>
                  <a:pt x="20535" y="3318"/>
                </a:lnTo>
                <a:lnTo>
                  <a:pt x="25325" y="3318"/>
                </a:lnTo>
                <a:lnTo>
                  <a:pt x="24639" y="4378"/>
                </a:lnTo>
                <a:lnTo>
                  <a:pt x="24835" y="4378"/>
                </a:lnTo>
                <a:lnTo>
                  <a:pt x="25522" y="3318"/>
                </a:lnTo>
                <a:lnTo>
                  <a:pt x="30332" y="3318"/>
                </a:lnTo>
                <a:lnTo>
                  <a:pt x="29919" y="4378"/>
                </a:lnTo>
                <a:lnTo>
                  <a:pt x="30097" y="4378"/>
                </a:lnTo>
                <a:lnTo>
                  <a:pt x="30508" y="3318"/>
                </a:lnTo>
                <a:lnTo>
                  <a:pt x="35319" y="3318"/>
                </a:lnTo>
                <a:lnTo>
                  <a:pt x="35181" y="4378"/>
                </a:lnTo>
                <a:lnTo>
                  <a:pt x="35358" y="4378"/>
                </a:lnTo>
                <a:lnTo>
                  <a:pt x="35495" y="3318"/>
                </a:lnTo>
                <a:lnTo>
                  <a:pt x="40324" y="3318"/>
                </a:lnTo>
                <a:lnTo>
                  <a:pt x="40462" y="4378"/>
                </a:lnTo>
                <a:lnTo>
                  <a:pt x="40620" y="4378"/>
                </a:lnTo>
                <a:lnTo>
                  <a:pt x="40481" y="3318"/>
                </a:lnTo>
                <a:lnTo>
                  <a:pt x="45311" y="3318"/>
                </a:lnTo>
                <a:lnTo>
                  <a:pt x="45724" y="4378"/>
                </a:lnTo>
                <a:lnTo>
                  <a:pt x="45881" y="4378"/>
                </a:lnTo>
                <a:lnTo>
                  <a:pt x="45468" y="3318"/>
                </a:lnTo>
                <a:lnTo>
                  <a:pt x="50297" y="3318"/>
                </a:lnTo>
                <a:lnTo>
                  <a:pt x="50985" y="4378"/>
                </a:lnTo>
                <a:lnTo>
                  <a:pt x="51161" y="4378"/>
                </a:lnTo>
                <a:lnTo>
                  <a:pt x="50475" y="3318"/>
                </a:lnTo>
                <a:lnTo>
                  <a:pt x="55284" y="3318"/>
                </a:lnTo>
                <a:lnTo>
                  <a:pt x="56247" y="4378"/>
                </a:lnTo>
                <a:lnTo>
                  <a:pt x="56443" y="4378"/>
                </a:lnTo>
                <a:lnTo>
                  <a:pt x="55480" y="3318"/>
                </a:lnTo>
                <a:lnTo>
                  <a:pt x="60252" y="3318"/>
                </a:lnTo>
                <a:lnTo>
                  <a:pt x="61488" y="4378"/>
                </a:lnTo>
                <a:lnTo>
                  <a:pt x="61704" y="4378"/>
                </a:lnTo>
                <a:lnTo>
                  <a:pt x="60467" y="3318"/>
                </a:lnTo>
                <a:lnTo>
                  <a:pt x="65238" y="3318"/>
                </a:lnTo>
                <a:lnTo>
                  <a:pt x="66749" y="4378"/>
                </a:lnTo>
                <a:lnTo>
                  <a:pt x="66985" y="4378"/>
                </a:lnTo>
                <a:lnTo>
                  <a:pt x="65474" y="3318"/>
                </a:lnTo>
                <a:lnTo>
                  <a:pt x="70225" y="3318"/>
                </a:lnTo>
                <a:lnTo>
                  <a:pt x="72010" y="4378"/>
                </a:lnTo>
                <a:lnTo>
                  <a:pt x="72266" y="4378"/>
                </a:lnTo>
                <a:lnTo>
                  <a:pt x="70479" y="3318"/>
                </a:lnTo>
                <a:lnTo>
                  <a:pt x="75191" y="3318"/>
                </a:lnTo>
                <a:lnTo>
                  <a:pt x="75819" y="3632"/>
                </a:lnTo>
                <a:lnTo>
                  <a:pt x="75819" y="3475"/>
                </a:lnTo>
                <a:lnTo>
                  <a:pt x="75486" y="3318"/>
                </a:lnTo>
                <a:lnTo>
                  <a:pt x="75819" y="3318"/>
                </a:lnTo>
                <a:lnTo>
                  <a:pt x="75819" y="3181"/>
                </a:lnTo>
                <a:lnTo>
                  <a:pt x="75250" y="3181"/>
                </a:lnTo>
                <a:lnTo>
                  <a:pt x="71107" y="1022"/>
                </a:lnTo>
                <a:lnTo>
                  <a:pt x="75211" y="1022"/>
                </a:lnTo>
                <a:lnTo>
                  <a:pt x="75819" y="1296"/>
                </a:lnTo>
                <a:lnTo>
                  <a:pt x="75819" y="1158"/>
                </a:lnTo>
                <a:lnTo>
                  <a:pt x="75544" y="1022"/>
                </a:lnTo>
                <a:lnTo>
                  <a:pt x="75819" y="1022"/>
                </a:lnTo>
                <a:lnTo>
                  <a:pt x="75819" y="904"/>
                </a:lnTo>
                <a:lnTo>
                  <a:pt x="75269" y="904"/>
                </a:lnTo>
                <a:lnTo>
                  <a:pt x="75054" y="805"/>
                </a:lnTo>
                <a:lnTo>
                  <a:pt x="74740" y="805"/>
                </a:lnTo>
                <a:lnTo>
                  <a:pt x="74740" y="668"/>
                </a:lnTo>
                <a:lnTo>
                  <a:pt x="73287" y="1"/>
                </a:lnTo>
                <a:lnTo>
                  <a:pt x="72973" y="1"/>
                </a:lnTo>
                <a:lnTo>
                  <a:pt x="74936" y="904"/>
                </a:lnTo>
                <a:lnTo>
                  <a:pt x="70872" y="904"/>
                </a:lnTo>
                <a:lnTo>
                  <a:pt x="69125" y="1"/>
                </a:lnTo>
                <a:lnTo>
                  <a:pt x="68830" y="1"/>
                </a:lnTo>
                <a:lnTo>
                  <a:pt x="70578" y="904"/>
                </a:lnTo>
                <a:lnTo>
                  <a:pt x="66474" y="904"/>
                </a:lnTo>
                <a:lnTo>
                  <a:pt x="64982" y="1"/>
                </a:lnTo>
                <a:lnTo>
                  <a:pt x="64707" y="1"/>
                </a:lnTo>
                <a:lnTo>
                  <a:pt x="66220" y="904"/>
                </a:lnTo>
                <a:lnTo>
                  <a:pt x="62097" y="904"/>
                </a:lnTo>
                <a:lnTo>
                  <a:pt x="60820" y="1"/>
                </a:lnTo>
                <a:lnTo>
                  <a:pt x="60585" y="1"/>
                </a:lnTo>
                <a:lnTo>
                  <a:pt x="61861" y="904"/>
                </a:lnTo>
                <a:lnTo>
                  <a:pt x="57699" y="904"/>
                </a:lnTo>
                <a:lnTo>
                  <a:pt x="56658" y="1"/>
                </a:lnTo>
                <a:lnTo>
                  <a:pt x="56443" y="1"/>
                </a:lnTo>
                <a:lnTo>
                  <a:pt x="57483" y="904"/>
                </a:lnTo>
                <a:lnTo>
                  <a:pt x="53321" y="904"/>
                </a:lnTo>
                <a:lnTo>
                  <a:pt x="52517" y="1"/>
                </a:lnTo>
                <a:lnTo>
                  <a:pt x="52300" y="1"/>
                </a:lnTo>
                <a:lnTo>
                  <a:pt x="53124" y="904"/>
                </a:lnTo>
                <a:lnTo>
                  <a:pt x="48943" y="904"/>
                </a:lnTo>
                <a:lnTo>
                  <a:pt x="48355" y="1"/>
                </a:lnTo>
                <a:lnTo>
                  <a:pt x="48177" y="1"/>
                </a:lnTo>
                <a:lnTo>
                  <a:pt x="48747" y="904"/>
                </a:lnTo>
                <a:lnTo>
                  <a:pt x="44546" y="904"/>
                </a:lnTo>
                <a:lnTo>
                  <a:pt x="44211" y="1"/>
                </a:lnTo>
                <a:lnTo>
                  <a:pt x="44035" y="1"/>
                </a:lnTo>
                <a:lnTo>
                  <a:pt x="44389" y="904"/>
                </a:lnTo>
                <a:lnTo>
                  <a:pt x="40167" y="904"/>
                </a:lnTo>
                <a:lnTo>
                  <a:pt x="40049" y="1"/>
                </a:lnTo>
                <a:lnTo>
                  <a:pt x="39892" y="1"/>
                </a:lnTo>
                <a:lnTo>
                  <a:pt x="40010" y="904"/>
                </a:lnTo>
                <a:lnTo>
                  <a:pt x="35790" y="904"/>
                </a:lnTo>
                <a:lnTo>
                  <a:pt x="35908" y="1"/>
                </a:lnTo>
                <a:lnTo>
                  <a:pt x="35751" y="1"/>
                </a:lnTo>
                <a:lnTo>
                  <a:pt x="35633" y="904"/>
                </a:lnTo>
                <a:lnTo>
                  <a:pt x="31432" y="904"/>
                </a:lnTo>
                <a:lnTo>
                  <a:pt x="31765" y="1"/>
                </a:lnTo>
                <a:lnTo>
                  <a:pt x="31608" y="1"/>
                </a:lnTo>
                <a:lnTo>
                  <a:pt x="31254" y="904"/>
                </a:lnTo>
                <a:lnTo>
                  <a:pt x="27053" y="904"/>
                </a:lnTo>
                <a:lnTo>
                  <a:pt x="27642" y="1"/>
                </a:lnTo>
                <a:lnTo>
                  <a:pt x="27446" y="1"/>
                </a:lnTo>
                <a:lnTo>
                  <a:pt x="26877" y="904"/>
                </a:lnTo>
                <a:lnTo>
                  <a:pt x="22695" y="904"/>
                </a:lnTo>
                <a:lnTo>
                  <a:pt x="23500" y="1"/>
                </a:lnTo>
                <a:lnTo>
                  <a:pt x="23304" y="1"/>
                </a:lnTo>
                <a:lnTo>
                  <a:pt x="22498" y="904"/>
                </a:lnTo>
                <a:lnTo>
                  <a:pt x="18317" y="904"/>
                </a:lnTo>
                <a:lnTo>
                  <a:pt x="19357" y="1"/>
                </a:lnTo>
                <a:lnTo>
                  <a:pt x="19142" y="1"/>
                </a:lnTo>
                <a:lnTo>
                  <a:pt x="18101" y="904"/>
                </a:lnTo>
                <a:lnTo>
                  <a:pt x="13959" y="904"/>
                </a:lnTo>
                <a:lnTo>
                  <a:pt x="15234" y="1"/>
                </a:lnTo>
                <a:lnTo>
                  <a:pt x="14999" y="1"/>
                </a:lnTo>
                <a:lnTo>
                  <a:pt x="13724" y="904"/>
                </a:lnTo>
                <a:lnTo>
                  <a:pt x="9601" y="904"/>
                </a:lnTo>
                <a:lnTo>
                  <a:pt x="11093" y="1"/>
                </a:lnTo>
                <a:lnTo>
                  <a:pt x="10837" y="1"/>
                </a:lnTo>
                <a:lnTo>
                  <a:pt x="9326" y="904"/>
                </a:lnTo>
                <a:lnTo>
                  <a:pt x="5222" y="904"/>
                </a:lnTo>
                <a:lnTo>
                  <a:pt x="6970" y="1"/>
                </a:lnTo>
                <a:lnTo>
                  <a:pt x="6675" y="1"/>
                </a:lnTo>
                <a:lnTo>
                  <a:pt x="4928" y="904"/>
                </a:lnTo>
                <a:lnTo>
                  <a:pt x="864" y="904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9"/>
          <p:cNvSpPr txBox="1"/>
          <p:nvPr>
            <p:ph idx="1" type="subTitle"/>
          </p:nvPr>
        </p:nvSpPr>
        <p:spPr>
          <a:xfrm>
            <a:off x="2201925" y="2427926"/>
            <a:ext cx="4740300" cy="375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iliguri Medium"/>
              <a:buNone/>
              <a:defRPr sz="1400">
                <a:latin typeface="Hind Siliguri Medium"/>
                <a:ea typeface="Hind Siliguri Medium"/>
                <a:cs typeface="Hind Siliguri Medium"/>
                <a:sym typeface="Hind Siliguri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10"/>
          <p:cNvSpPr txBox="1"/>
          <p:nvPr>
            <p:ph type="title"/>
          </p:nvPr>
        </p:nvSpPr>
        <p:spPr>
          <a:xfrm>
            <a:off x="1687125" y="4038000"/>
            <a:ext cx="57699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2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6" y="42976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9"/>
          <p:cNvSpPr txBox="1"/>
          <p:nvPr>
            <p:ph type="title"/>
          </p:nvPr>
        </p:nvSpPr>
        <p:spPr>
          <a:xfrm>
            <a:off x="722376" y="42976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Gantari ExtraBold"/>
              <a:buNone/>
              <a:defRPr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defRPr>
            </a:lvl9pPr>
          </a:lstStyle>
          <a:p/>
        </p:txBody>
      </p:sp>
      <p:sp>
        <p:nvSpPr>
          <p:cNvPr id="1091" name="Google Shape;1091;p29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●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○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Siliguri"/>
              <a:buChar char="■"/>
              <a:defRPr sz="12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56"/>
          <p:cNvSpPr txBox="1"/>
          <p:nvPr>
            <p:ph type="ctrTitle"/>
          </p:nvPr>
        </p:nvSpPr>
        <p:spPr>
          <a:xfrm>
            <a:off x="715100" y="1428875"/>
            <a:ext cx="4760400" cy="13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30-Day Readmission Prediction</a:t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170" name="Google Shape;2170;p56"/>
          <p:cNvSpPr txBox="1"/>
          <p:nvPr>
            <p:ph idx="1" type="subTitle"/>
          </p:nvPr>
        </p:nvSpPr>
        <p:spPr>
          <a:xfrm>
            <a:off x="846425" y="2834875"/>
            <a:ext cx="2177700" cy="6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/>
              <a:t>Yuchen Huang</a:t>
            </a:r>
            <a:endParaRPr sz="13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380"/>
              <a:t>Chenxuan Xiong (Swaine)</a:t>
            </a:r>
            <a:endParaRPr sz="13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380"/>
              <a:t>Jianing Yi (Jenny)</a:t>
            </a:r>
            <a:endParaRPr sz="1600"/>
          </a:p>
        </p:txBody>
      </p:sp>
      <p:grpSp>
        <p:nvGrpSpPr>
          <p:cNvPr id="2171" name="Google Shape;2171;p56"/>
          <p:cNvGrpSpPr/>
          <p:nvPr/>
        </p:nvGrpSpPr>
        <p:grpSpPr>
          <a:xfrm>
            <a:off x="5901500" y="0"/>
            <a:ext cx="2177621" cy="1768949"/>
            <a:chOff x="5901500" y="0"/>
            <a:chExt cx="2177621" cy="1768949"/>
          </a:xfrm>
        </p:grpSpPr>
        <p:grpSp>
          <p:nvGrpSpPr>
            <p:cNvPr id="2172" name="Google Shape;2172;p56"/>
            <p:cNvGrpSpPr/>
            <p:nvPr/>
          </p:nvGrpSpPr>
          <p:grpSpPr>
            <a:xfrm>
              <a:off x="5901500" y="410101"/>
              <a:ext cx="2177621" cy="1358848"/>
              <a:chOff x="4613625" y="731100"/>
              <a:chExt cx="870700" cy="543300"/>
            </a:xfrm>
          </p:grpSpPr>
          <p:sp>
            <p:nvSpPr>
              <p:cNvPr id="2173" name="Google Shape;2173;p56"/>
              <p:cNvSpPr/>
              <p:nvPr/>
            </p:nvSpPr>
            <p:spPr>
              <a:xfrm>
                <a:off x="4613625" y="731100"/>
                <a:ext cx="870700" cy="543300"/>
              </a:xfrm>
              <a:custGeom>
                <a:rect b="b" l="l" r="r" t="t"/>
                <a:pathLst>
                  <a:path extrusionOk="0" h="21732" w="34828">
                    <a:moveTo>
                      <a:pt x="18788" y="0"/>
                    </a:moveTo>
                    <a:lnTo>
                      <a:pt x="14607" y="767"/>
                    </a:lnTo>
                    <a:lnTo>
                      <a:pt x="14822" y="1885"/>
                    </a:lnTo>
                    <a:lnTo>
                      <a:pt x="15981" y="1670"/>
                    </a:lnTo>
                    <a:lnTo>
                      <a:pt x="17217" y="8345"/>
                    </a:lnTo>
                    <a:lnTo>
                      <a:pt x="11073" y="9483"/>
                    </a:lnTo>
                    <a:cubicBezTo>
                      <a:pt x="10814" y="9301"/>
                      <a:pt x="10487" y="9201"/>
                      <a:pt x="10142" y="9201"/>
                    </a:cubicBezTo>
                    <a:cubicBezTo>
                      <a:pt x="10041" y="9201"/>
                      <a:pt x="9938" y="9210"/>
                      <a:pt x="9835" y="9227"/>
                    </a:cubicBezTo>
                    <a:cubicBezTo>
                      <a:pt x="8972" y="9385"/>
                      <a:pt x="8383" y="10151"/>
                      <a:pt x="8540" y="10936"/>
                    </a:cubicBezTo>
                    <a:cubicBezTo>
                      <a:pt x="8639" y="11544"/>
                      <a:pt x="9168" y="11996"/>
                      <a:pt x="9796" y="12075"/>
                    </a:cubicBezTo>
                    <a:lnTo>
                      <a:pt x="10209" y="13900"/>
                    </a:lnTo>
                    <a:cubicBezTo>
                      <a:pt x="9413" y="13819"/>
                      <a:pt x="8635" y="13780"/>
                      <a:pt x="7887" y="13780"/>
                    </a:cubicBezTo>
                    <a:cubicBezTo>
                      <a:pt x="3745" y="13780"/>
                      <a:pt x="524" y="14967"/>
                      <a:pt x="275" y="16747"/>
                    </a:cubicBezTo>
                    <a:cubicBezTo>
                      <a:pt x="1" y="18886"/>
                      <a:pt x="4024" y="21046"/>
                      <a:pt x="9286" y="21596"/>
                    </a:cubicBezTo>
                    <a:cubicBezTo>
                      <a:pt x="10134" y="21688"/>
                      <a:pt x="10962" y="21731"/>
                      <a:pt x="11756" y="21731"/>
                    </a:cubicBezTo>
                    <a:cubicBezTo>
                      <a:pt x="15882" y="21731"/>
                      <a:pt x="19071" y="20544"/>
                      <a:pt x="19318" y="18750"/>
                    </a:cubicBezTo>
                    <a:cubicBezTo>
                      <a:pt x="19573" y="16766"/>
                      <a:pt x="16060" y="14724"/>
                      <a:pt x="11288" y="14018"/>
                    </a:cubicBezTo>
                    <a:lnTo>
                      <a:pt x="10896" y="11879"/>
                    </a:lnTo>
                    <a:cubicBezTo>
                      <a:pt x="11131" y="11740"/>
                      <a:pt x="11327" y="11564"/>
                      <a:pt x="11466" y="11329"/>
                    </a:cubicBezTo>
                    <a:lnTo>
                      <a:pt x="22361" y="9306"/>
                    </a:lnTo>
                    <a:cubicBezTo>
                      <a:pt x="22825" y="9849"/>
                      <a:pt x="23535" y="10185"/>
                      <a:pt x="24323" y="10185"/>
                    </a:cubicBezTo>
                    <a:cubicBezTo>
                      <a:pt x="24503" y="10185"/>
                      <a:pt x="24687" y="10167"/>
                      <a:pt x="24874" y="10131"/>
                    </a:cubicBezTo>
                    <a:cubicBezTo>
                      <a:pt x="24952" y="10112"/>
                      <a:pt x="25051" y="10091"/>
                      <a:pt x="25130" y="10072"/>
                    </a:cubicBezTo>
                    <a:lnTo>
                      <a:pt x="25954" y="11426"/>
                    </a:lnTo>
                    <a:cubicBezTo>
                      <a:pt x="23264" y="12997"/>
                      <a:pt x="21674" y="14960"/>
                      <a:pt x="22303" y="16059"/>
                    </a:cubicBezTo>
                    <a:cubicBezTo>
                      <a:pt x="22595" y="16580"/>
                      <a:pt x="23318" y="16830"/>
                      <a:pt x="24297" y="16830"/>
                    </a:cubicBezTo>
                    <a:cubicBezTo>
                      <a:pt x="25682" y="16830"/>
                      <a:pt x="27578" y="16328"/>
                      <a:pt x="29488" y="15373"/>
                    </a:cubicBezTo>
                    <a:cubicBezTo>
                      <a:pt x="32747" y="13763"/>
                      <a:pt x="34828" y="11447"/>
                      <a:pt x="34140" y="10209"/>
                    </a:cubicBezTo>
                    <a:cubicBezTo>
                      <a:pt x="33844" y="9694"/>
                      <a:pt x="33116" y="9444"/>
                      <a:pt x="32131" y="9444"/>
                    </a:cubicBezTo>
                    <a:cubicBezTo>
                      <a:pt x="30829" y="9444"/>
                      <a:pt x="29078" y="9881"/>
                      <a:pt x="27289" y="10719"/>
                    </a:cubicBezTo>
                    <a:lnTo>
                      <a:pt x="26425" y="9287"/>
                    </a:lnTo>
                    <a:cubicBezTo>
                      <a:pt x="26896" y="8756"/>
                      <a:pt x="27112" y="8050"/>
                      <a:pt x="26994" y="7343"/>
                    </a:cubicBezTo>
                    <a:cubicBezTo>
                      <a:pt x="26787" y="6223"/>
                      <a:pt x="25733" y="5451"/>
                      <a:pt x="24523" y="5451"/>
                    </a:cubicBezTo>
                    <a:cubicBezTo>
                      <a:pt x="24354" y="5451"/>
                      <a:pt x="24183" y="5466"/>
                      <a:pt x="24010" y="5497"/>
                    </a:cubicBezTo>
                    <a:cubicBezTo>
                      <a:pt x="22891" y="5714"/>
                      <a:pt x="22086" y="6518"/>
                      <a:pt x="21889" y="7481"/>
                    </a:cubicBezTo>
                    <a:lnTo>
                      <a:pt x="18866" y="8031"/>
                    </a:lnTo>
                    <a:lnTo>
                      <a:pt x="17611" y="1363"/>
                    </a:lnTo>
                    <a:lnTo>
                      <a:pt x="17611" y="1363"/>
                    </a:lnTo>
                    <a:lnTo>
                      <a:pt x="18984" y="1100"/>
                    </a:lnTo>
                    <a:lnTo>
                      <a:pt x="187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56"/>
              <p:cNvSpPr/>
              <p:nvPr/>
            </p:nvSpPr>
            <p:spPr>
              <a:xfrm>
                <a:off x="4975325" y="915525"/>
                <a:ext cx="139925" cy="126375"/>
              </a:xfrm>
              <a:custGeom>
                <a:rect b="b" l="l" r="r" t="t"/>
                <a:pathLst>
                  <a:path extrusionOk="0" h="5055" w="5597">
                    <a:moveTo>
                      <a:pt x="2817" y="1"/>
                    </a:moveTo>
                    <a:cubicBezTo>
                      <a:pt x="2659" y="1"/>
                      <a:pt x="2499" y="15"/>
                      <a:pt x="2338" y="44"/>
                    </a:cubicBezTo>
                    <a:cubicBezTo>
                      <a:pt x="924" y="300"/>
                      <a:pt x="1" y="1635"/>
                      <a:pt x="257" y="2989"/>
                    </a:cubicBezTo>
                    <a:cubicBezTo>
                      <a:pt x="482" y="4207"/>
                      <a:pt x="1556" y="5055"/>
                      <a:pt x="2782" y="5055"/>
                    </a:cubicBezTo>
                    <a:cubicBezTo>
                      <a:pt x="2939" y="5055"/>
                      <a:pt x="3099" y="5041"/>
                      <a:pt x="3259" y="5012"/>
                    </a:cubicBezTo>
                    <a:cubicBezTo>
                      <a:pt x="4654" y="4737"/>
                      <a:pt x="5596" y="3421"/>
                      <a:pt x="5322" y="2047"/>
                    </a:cubicBezTo>
                    <a:cubicBezTo>
                      <a:pt x="5095" y="832"/>
                      <a:pt x="4025" y="1"/>
                      <a:pt x="28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56"/>
              <p:cNvSpPr/>
              <p:nvPr/>
            </p:nvSpPr>
            <p:spPr>
              <a:xfrm>
                <a:off x="4997900" y="938925"/>
                <a:ext cx="92300" cy="83050"/>
              </a:xfrm>
              <a:custGeom>
                <a:rect b="b" l="l" r="r" t="t"/>
                <a:pathLst>
                  <a:path extrusionOk="0" h="3322" w="3692">
                    <a:moveTo>
                      <a:pt x="1882" y="0"/>
                    </a:moveTo>
                    <a:cubicBezTo>
                      <a:pt x="1773" y="0"/>
                      <a:pt x="1663" y="11"/>
                      <a:pt x="1552" y="32"/>
                    </a:cubicBezTo>
                    <a:cubicBezTo>
                      <a:pt x="610" y="208"/>
                      <a:pt x="1" y="1072"/>
                      <a:pt x="178" y="1975"/>
                    </a:cubicBezTo>
                    <a:cubicBezTo>
                      <a:pt x="316" y="2770"/>
                      <a:pt x="1018" y="3322"/>
                      <a:pt x="1827" y="3322"/>
                    </a:cubicBezTo>
                    <a:cubicBezTo>
                      <a:pt x="1936" y="3322"/>
                      <a:pt x="2048" y="3312"/>
                      <a:pt x="2160" y="3291"/>
                    </a:cubicBezTo>
                    <a:cubicBezTo>
                      <a:pt x="3084" y="3113"/>
                      <a:pt x="3691" y="2249"/>
                      <a:pt x="3534" y="1346"/>
                    </a:cubicBezTo>
                    <a:cubicBezTo>
                      <a:pt x="3380" y="552"/>
                      <a:pt x="2676" y="0"/>
                      <a:pt x="1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56"/>
              <p:cNvSpPr/>
              <p:nvPr/>
            </p:nvSpPr>
            <p:spPr>
              <a:xfrm>
                <a:off x="4635700" y="1105500"/>
                <a:ext cx="451550" cy="157700"/>
              </a:xfrm>
              <a:custGeom>
                <a:rect b="b" l="l" r="r" t="t"/>
                <a:pathLst>
                  <a:path extrusionOk="0" h="6308" w="18062">
                    <a:moveTo>
                      <a:pt x="6821" y="1"/>
                    </a:moveTo>
                    <a:cubicBezTo>
                      <a:pt x="3174" y="1"/>
                      <a:pt x="412" y="865"/>
                      <a:pt x="236" y="2222"/>
                    </a:cubicBezTo>
                    <a:cubicBezTo>
                      <a:pt x="0" y="3892"/>
                      <a:pt x="3770" y="5658"/>
                      <a:pt x="8638" y="6169"/>
                    </a:cubicBezTo>
                    <a:cubicBezTo>
                      <a:pt x="9531" y="6263"/>
                      <a:pt x="10400" y="6308"/>
                      <a:pt x="11224" y="6308"/>
                    </a:cubicBezTo>
                    <a:cubicBezTo>
                      <a:pt x="14875" y="6308"/>
                      <a:pt x="17654" y="5430"/>
                      <a:pt x="17847" y="4067"/>
                    </a:cubicBezTo>
                    <a:cubicBezTo>
                      <a:pt x="18062" y="2418"/>
                      <a:pt x="14292" y="651"/>
                      <a:pt x="9444" y="141"/>
                    </a:cubicBezTo>
                    <a:cubicBezTo>
                      <a:pt x="8537" y="46"/>
                      <a:pt x="7655" y="1"/>
                      <a:pt x="6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56"/>
              <p:cNvSpPr/>
              <p:nvPr/>
            </p:nvSpPr>
            <p:spPr>
              <a:xfrm>
                <a:off x="4650425" y="1161325"/>
                <a:ext cx="136450" cy="42875"/>
              </a:xfrm>
              <a:custGeom>
                <a:rect b="b" l="l" r="r" t="t"/>
                <a:pathLst>
                  <a:path extrusionOk="0" h="1715" w="5458">
                    <a:moveTo>
                      <a:pt x="1783" y="0"/>
                    </a:moveTo>
                    <a:cubicBezTo>
                      <a:pt x="827" y="0"/>
                      <a:pt x="118" y="184"/>
                      <a:pt x="60" y="520"/>
                    </a:cubicBezTo>
                    <a:cubicBezTo>
                      <a:pt x="0" y="952"/>
                      <a:pt x="1120" y="1462"/>
                      <a:pt x="2592" y="1638"/>
                    </a:cubicBezTo>
                    <a:cubicBezTo>
                      <a:pt x="2980" y="1690"/>
                      <a:pt x="3354" y="1714"/>
                      <a:pt x="3695" y="1714"/>
                    </a:cubicBezTo>
                    <a:cubicBezTo>
                      <a:pt x="4645" y="1714"/>
                      <a:pt x="5337" y="1524"/>
                      <a:pt x="5379" y="1206"/>
                    </a:cubicBezTo>
                    <a:cubicBezTo>
                      <a:pt x="5458" y="774"/>
                      <a:pt x="4319" y="264"/>
                      <a:pt x="2848" y="68"/>
                    </a:cubicBezTo>
                    <a:cubicBezTo>
                      <a:pt x="2474" y="22"/>
                      <a:pt x="2114" y="0"/>
                      <a:pt x="1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56"/>
              <p:cNvSpPr/>
              <p:nvPr/>
            </p:nvSpPr>
            <p:spPr>
              <a:xfrm>
                <a:off x="4840375" y="978000"/>
                <a:ext cx="50550" cy="41225"/>
              </a:xfrm>
              <a:custGeom>
                <a:rect b="b" l="l" r="r" t="t"/>
                <a:pathLst>
                  <a:path extrusionOk="0" h="1649" w="2022">
                    <a:moveTo>
                      <a:pt x="1061" y="0"/>
                    </a:moveTo>
                    <a:cubicBezTo>
                      <a:pt x="997" y="0"/>
                      <a:pt x="931" y="6"/>
                      <a:pt x="864" y="19"/>
                    </a:cubicBezTo>
                    <a:cubicBezTo>
                      <a:pt x="354" y="118"/>
                      <a:pt x="1" y="550"/>
                      <a:pt x="79" y="1001"/>
                    </a:cubicBezTo>
                    <a:cubicBezTo>
                      <a:pt x="147" y="1391"/>
                      <a:pt x="521" y="1649"/>
                      <a:pt x="950" y="1649"/>
                    </a:cubicBezTo>
                    <a:cubicBezTo>
                      <a:pt x="1018" y="1649"/>
                      <a:pt x="1088" y="1642"/>
                      <a:pt x="1158" y="1629"/>
                    </a:cubicBezTo>
                    <a:cubicBezTo>
                      <a:pt x="1668" y="1531"/>
                      <a:pt x="2022" y="1099"/>
                      <a:pt x="1943" y="647"/>
                    </a:cubicBezTo>
                    <a:cubicBezTo>
                      <a:pt x="1875" y="271"/>
                      <a:pt x="1495" y="0"/>
                      <a:pt x="1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56"/>
              <p:cNvSpPr/>
              <p:nvPr/>
            </p:nvSpPr>
            <p:spPr>
              <a:xfrm>
                <a:off x="4917400" y="1193475"/>
                <a:ext cx="136475" cy="43125"/>
              </a:xfrm>
              <a:custGeom>
                <a:rect b="b" l="l" r="r" t="t"/>
                <a:pathLst>
                  <a:path extrusionOk="0" h="1725" w="5459">
                    <a:moveTo>
                      <a:pt x="1768" y="1"/>
                    </a:moveTo>
                    <a:cubicBezTo>
                      <a:pt x="823" y="1"/>
                      <a:pt x="137" y="191"/>
                      <a:pt x="80" y="509"/>
                    </a:cubicBezTo>
                    <a:cubicBezTo>
                      <a:pt x="1" y="941"/>
                      <a:pt x="1140" y="1452"/>
                      <a:pt x="2613" y="1648"/>
                    </a:cubicBezTo>
                    <a:cubicBezTo>
                      <a:pt x="3001" y="1700"/>
                      <a:pt x="3373" y="1724"/>
                      <a:pt x="3712" y="1724"/>
                    </a:cubicBezTo>
                    <a:cubicBezTo>
                      <a:pt x="4657" y="1724"/>
                      <a:pt x="5343" y="1534"/>
                      <a:pt x="5401" y="1216"/>
                    </a:cubicBezTo>
                    <a:cubicBezTo>
                      <a:pt x="5459" y="784"/>
                      <a:pt x="4340" y="274"/>
                      <a:pt x="2867" y="77"/>
                    </a:cubicBezTo>
                    <a:cubicBezTo>
                      <a:pt x="2479" y="25"/>
                      <a:pt x="2107" y="1"/>
                      <a:pt x="1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56"/>
              <p:cNvSpPr/>
              <p:nvPr/>
            </p:nvSpPr>
            <p:spPr>
              <a:xfrm>
                <a:off x="4776575" y="1213125"/>
                <a:ext cx="136475" cy="43100"/>
              </a:xfrm>
              <a:custGeom>
                <a:rect b="b" l="l" r="r" t="t"/>
                <a:pathLst>
                  <a:path extrusionOk="0" h="1724" w="5459">
                    <a:moveTo>
                      <a:pt x="1764" y="0"/>
                    </a:moveTo>
                    <a:cubicBezTo>
                      <a:pt x="814" y="0"/>
                      <a:pt x="122" y="191"/>
                      <a:pt x="79" y="508"/>
                    </a:cubicBezTo>
                    <a:cubicBezTo>
                      <a:pt x="0" y="940"/>
                      <a:pt x="1139" y="1451"/>
                      <a:pt x="2611" y="1647"/>
                    </a:cubicBezTo>
                    <a:cubicBezTo>
                      <a:pt x="2999" y="1699"/>
                      <a:pt x="3372" y="1723"/>
                      <a:pt x="3711" y="1723"/>
                    </a:cubicBezTo>
                    <a:cubicBezTo>
                      <a:pt x="4656" y="1723"/>
                      <a:pt x="5341" y="1533"/>
                      <a:pt x="5398" y="1215"/>
                    </a:cubicBezTo>
                    <a:cubicBezTo>
                      <a:pt x="5458" y="783"/>
                      <a:pt x="4338" y="273"/>
                      <a:pt x="2867" y="77"/>
                    </a:cubicBezTo>
                    <a:cubicBezTo>
                      <a:pt x="2478" y="25"/>
                      <a:pt x="2104" y="0"/>
                      <a:pt x="1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56"/>
              <p:cNvSpPr/>
              <p:nvPr/>
            </p:nvSpPr>
            <p:spPr>
              <a:xfrm>
                <a:off x="4798650" y="1113000"/>
                <a:ext cx="136450" cy="43100"/>
              </a:xfrm>
              <a:custGeom>
                <a:rect b="b" l="l" r="r" t="t"/>
                <a:pathLst>
                  <a:path extrusionOk="0" h="1724" w="5458">
                    <a:moveTo>
                      <a:pt x="1756" y="0"/>
                    </a:moveTo>
                    <a:cubicBezTo>
                      <a:pt x="814" y="0"/>
                      <a:pt x="118" y="191"/>
                      <a:pt x="60" y="509"/>
                    </a:cubicBezTo>
                    <a:cubicBezTo>
                      <a:pt x="0" y="940"/>
                      <a:pt x="1139" y="1451"/>
                      <a:pt x="2591" y="1647"/>
                    </a:cubicBezTo>
                    <a:cubicBezTo>
                      <a:pt x="2980" y="1699"/>
                      <a:pt x="3354" y="1723"/>
                      <a:pt x="3695" y="1723"/>
                    </a:cubicBezTo>
                    <a:cubicBezTo>
                      <a:pt x="4644" y="1723"/>
                      <a:pt x="5336" y="1533"/>
                      <a:pt x="5379" y="1215"/>
                    </a:cubicBezTo>
                    <a:cubicBezTo>
                      <a:pt x="5458" y="783"/>
                      <a:pt x="4319" y="273"/>
                      <a:pt x="2847" y="77"/>
                    </a:cubicBezTo>
                    <a:cubicBezTo>
                      <a:pt x="2464" y="25"/>
                      <a:pt x="2094" y="0"/>
                      <a:pt x="1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56"/>
              <p:cNvSpPr/>
              <p:nvPr/>
            </p:nvSpPr>
            <p:spPr>
              <a:xfrm>
                <a:off x="4804525" y="1164675"/>
                <a:ext cx="108000" cy="41300"/>
              </a:xfrm>
              <a:custGeom>
                <a:rect b="b" l="l" r="r" t="t"/>
                <a:pathLst>
                  <a:path extrusionOk="0" h="1652" w="4320">
                    <a:moveTo>
                      <a:pt x="1563" y="0"/>
                    </a:moveTo>
                    <a:cubicBezTo>
                      <a:pt x="744" y="0"/>
                      <a:pt x="126" y="206"/>
                      <a:pt x="79" y="543"/>
                    </a:cubicBezTo>
                    <a:cubicBezTo>
                      <a:pt x="1" y="975"/>
                      <a:pt x="885" y="1446"/>
                      <a:pt x="2042" y="1603"/>
                    </a:cubicBezTo>
                    <a:cubicBezTo>
                      <a:pt x="2283" y="1636"/>
                      <a:pt x="2517" y="1652"/>
                      <a:pt x="2738" y="1652"/>
                    </a:cubicBezTo>
                    <a:cubicBezTo>
                      <a:pt x="3562" y="1652"/>
                      <a:pt x="4195" y="1433"/>
                      <a:pt x="4241" y="1093"/>
                    </a:cubicBezTo>
                    <a:cubicBezTo>
                      <a:pt x="4320" y="661"/>
                      <a:pt x="3437" y="190"/>
                      <a:pt x="2298" y="51"/>
                    </a:cubicBezTo>
                    <a:cubicBezTo>
                      <a:pt x="2043" y="17"/>
                      <a:pt x="1795" y="0"/>
                      <a:pt x="15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56"/>
              <p:cNvSpPr/>
              <p:nvPr/>
            </p:nvSpPr>
            <p:spPr>
              <a:xfrm>
                <a:off x="4694600" y="1120025"/>
                <a:ext cx="107525" cy="41275"/>
              </a:xfrm>
              <a:custGeom>
                <a:rect b="b" l="l" r="r" t="t"/>
                <a:pathLst>
                  <a:path extrusionOk="0" h="1651" w="4301">
                    <a:moveTo>
                      <a:pt x="1543" y="0"/>
                    </a:moveTo>
                    <a:cubicBezTo>
                      <a:pt x="730" y="0"/>
                      <a:pt x="121" y="205"/>
                      <a:pt x="60" y="542"/>
                    </a:cubicBezTo>
                    <a:cubicBezTo>
                      <a:pt x="0" y="974"/>
                      <a:pt x="864" y="1445"/>
                      <a:pt x="2023" y="1602"/>
                    </a:cubicBezTo>
                    <a:cubicBezTo>
                      <a:pt x="2267" y="1635"/>
                      <a:pt x="2504" y="1651"/>
                      <a:pt x="2726" y="1651"/>
                    </a:cubicBezTo>
                    <a:cubicBezTo>
                      <a:pt x="3555" y="1651"/>
                      <a:pt x="4179" y="1432"/>
                      <a:pt x="4241" y="1091"/>
                    </a:cubicBezTo>
                    <a:cubicBezTo>
                      <a:pt x="4300" y="659"/>
                      <a:pt x="3436" y="188"/>
                      <a:pt x="2277" y="52"/>
                    </a:cubicBezTo>
                    <a:cubicBezTo>
                      <a:pt x="2021" y="17"/>
                      <a:pt x="1774" y="0"/>
                      <a:pt x="15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56"/>
              <p:cNvSpPr/>
              <p:nvPr/>
            </p:nvSpPr>
            <p:spPr>
              <a:xfrm>
                <a:off x="4934600" y="1140375"/>
                <a:ext cx="108000" cy="41350"/>
              </a:xfrm>
              <a:custGeom>
                <a:rect b="b" l="l" r="r" t="t"/>
                <a:pathLst>
                  <a:path extrusionOk="0" h="1654" w="4320">
                    <a:moveTo>
                      <a:pt x="1621" y="1"/>
                    </a:moveTo>
                    <a:cubicBezTo>
                      <a:pt x="773" y="1"/>
                      <a:pt x="126" y="208"/>
                      <a:pt x="79" y="552"/>
                    </a:cubicBezTo>
                    <a:cubicBezTo>
                      <a:pt x="1" y="984"/>
                      <a:pt x="884" y="1455"/>
                      <a:pt x="2043" y="1612"/>
                    </a:cubicBezTo>
                    <a:cubicBezTo>
                      <a:pt x="2274" y="1640"/>
                      <a:pt x="2499" y="1654"/>
                      <a:pt x="2712" y="1654"/>
                    </a:cubicBezTo>
                    <a:cubicBezTo>
                      <a:pt x="3549" y="1654"/>
                      <a:pt x="4198" y="1446"/>
                      <a:pt x="4260" y="1102"/>
                    </a:cubicBezTo>
                    <a:cubicBezTo>
                      <a:pt x="4320" y="670"/>
                      <a:pt x="3436" y="199"/>
                      <a:pt x="2297" y="42"/>
                    </a:cubicBezTo>
                    <a:cubicBezTo>
                      <a:pt x="2063" y="14"/>
                      <a:pt x="1836" y="1"/>
                      <a:pt x="1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56"/>
              <p:cNvSpPr/>
              <p:nvPr/>
            </p:nvSpPr>
            <p:spPr>
              <a:xfrm>
                <a:off x="5179500" y="886800"/>
                <a:ext cx="88875" cy="72775"/>
              </a:xfrm>
              <a:custGeom>
                <a:rect b="b" l="l" r="r" t="t"/>
                <a:pathLst>
                  <a:path extrusionOk="0" h="2911" w="3555">
                    <a:moveTo>
                      <a:pt x="1872" y="1"/>
                    </a:moveTo>
                    <a:cubicBezTo>
                      <a:pt x="1755" y="1"/>
                      <a:pt x="1634" y="12"/>
                      <a:pt x="1513" y="36"/>
                    </a:cubicBezTo>
                    <a:cubicBezTo>
                      <a:pt x="610" y="193"/>
                      <a:pt x="0" y="978"/>
                      <a:pt x="139" y="1763"/>
                    </a:cubicBezTo>
                    <a:cubicBezTo>
                      <a:pt x="276" y="2450"/>
                      <a:pt x="938" y="2911"/>
                      <a:pt x="1706" y="2911"/>
                    </a:cubicBezTo>
                    <a:cubicBezTo>
                      <a:pt x="1816" y="2911"/>
                      <a:pt x="1929" y="2901"/>
                      <a:pt x="2042" y="2882"/>
                    </a:cubicBezTo>
                    <a:cubicBezTo>
                      <a:pt x="2945" y="2706"/>
                      <a:pt x="3555" y="1939"/>
                      <a:pt x="3398" y="1154"/>
                    </a:cubicBezTo>
                    <a:cubicBezTo>
                      <a:pt x="3278" y="474"/>
                      <a:pt x="2630" y="1"/>
                      <a:pt x="1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6"/>
              <p:cNvSpPr/>
              <p:nvPr/>
            </p:nvSpPr>
            <p:spPr>
              <a:xfrm>
                <a:off x="5366975" y="1006000"/>
                <a:ext cx="89350" cy="48700"/>
              </a:xfrm>
              <a:custGeom>
                <a:rect b="b" l="l" r="r" t="t"/>
                <a:pathLst>
                  <a:path extrusionOk="0" h="1948" w="3574">
                    <a:moveTo>
                      <a:pt x="3103" y="0"/>
                    </a:moveTo>
                    <a:cubicBezTo>
                      <a:pt x="2744" y="0"/>
                      <a:pt x="2138" y="189"/>
                      <a:pt x="1513" y="529"/>
                    </a:cubicBezTo>
                    <a:cubicBezTo>
                      <a:pt x="610" y="1000"/>
                      <a:pt x="1" y="1589"/>
                      <a:pt x="158" y="1844"/>
                    </a:cubicBezTo>
                    <a:cubicBezTo>
                      <a:pt x="199" y="1914"/>
                      <a:pt x="305" y="1948"/>
                      <a:pt x="458" y="1948"/>
                    </a:cubicBezTo>
                    <a:cubicBezTo>
                      <a:pt x="816" y="1948"/>
                      <a:pt x="1430" y="1763"/>
                      <a:pt x="2063" y="1432"/>
                    </a:cubicBezTo>
                    <a:cubicBezTo>
                      <a:pt x="2966" y="941"/>
                      <a:pt x="3574" y="352"/>
                      <a:pt x="3417" y="116"/>
                    </a:cubicBezTo>
                    <a:cubicBezTo>
                      <a:pt x="3375" y="38"/>
                      <a:pt x="3264" y="0"/>
                      <a:pt x="3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6"/>
              <p:cNvSpPr/>
              <p:nvPr/>
            </p:nvSpPr>
            <p:spPr>
              <a:xfrm>
                <a:off x="5202075" y="1090900"/>
                <a:ext cx="89350" cy="48725"/>
              </a:xfrm>
              <a:custGeom>
                <a:rect b="b" l="l" r="r" t="t"/>
                <a:pathLst>
                  <a:path extrusionOk="0" h="1949" w="3574">
                    <a:moveTo>
                      <a:pt x="3094" y="1"/>
                    </a:moveTo>
                    <a:cubicBezTo>
                      <a:pt x="2733" y="1"/>
                      <a:pt x="2137" y="190"/>
                      <a:pt x="1513" y="529"/>
                    </a:cubicBezTo>
                    <a:cubicBezTo>
                      <a:pt x="610" y="1000"/>
                      <a:pt x="1" y="1589"/>
                      <a:pt x="139" y="1845"/>
                    </a:cubicBezTo>
                    <a:cubicBezTo>
                      <a:pt x="186" y="1915"/>
                      <a:pt x="295" y="1949"/>
                      <a:pt x="450" y="1949"/>
                    </a:cubicBezTo>
                    <a:cubicBezTo>
                      <a:pt x="814" y="1949"/>
                      <a:pt x="1429" y="1763"/>
                      <a:pt x="2063" y="1432"/>
                    </a:cubicBezTo>
                    <a:cubicBezTo>
                      <a:pt x="2966" y="942"/>
                      <a:pt x="3574" y="353"/>
                      <a:pt x="3417" y="117"/>
                    </a:cubicBezTo>
                    <a:cubicBezTo>
                      <a:pt x="3368" y="38"/>
                      <a:pt x="3254" y="1"/>
                      <a:pt x="30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6"/>
              <p:cNvSpPr/>
              <p:nvPr/>
            </p:nvSpPr>
            <p:spPr>
              <a:xfrm>
                <a:off x="5297800" y="1068650"/>
                <a:ext cx="89350" cy="48700"/>
              </a:xfrm>
              <a:custGeom>
                <a:rect b="b" l="l" r="r" t="t"/>
                <a:pathLst>
                  <a:path extrusionOk="0" h="1948" w="3574">
                    <a:moveTo>
                      <a:pt x="3117" y="0"/>
                    </a:moveTo>
                    <a:cubicBezTo>
                      <a:pt x="2759" y="0"/>
                      <a:pt x="2145" y="185"/>
                      <a:pt x="1511" y="516"/>
                    </a:cubicBezTo>
                    <a:cubicBezTo>
                      <a:pt x="608" y="1007"/>
                      <a:pt x="1" y="1596"/>
                      <a:pt x="158" y="1832"/>
                    </a:cubicBezTo>
                    <a:cubicBezTo>
                      <a:pt x="200" y="1910"/>
                      <a:pt x="311" y="1948"/>
                      <a:pt x="471" y="1948"/>
                    </a:cubicBezTo>
                    <a:cubicBezTo>
                      <a:pt x="831" y="1948"/>
                      <a:pt x="1437" y="1759"/>
                      <a:pt x="2061" y="1419"/>
                    </a:cubicBezTo>
                    <a:cubicBezTo>
                      <a:pt x="2964" y="948"/>
                      <a:pt x="3574" y="359"/>
                      <a:pt x="3417" y="104"/>
                    </a:cubicBezTo>
                    <a:cubicBezTo>
                      <a:pt x="3375" y="34"/>
                      <a:pt x="3269" y="0"/>
                      <a:pt x="3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6"/>
              <p:cNvSpPr/>
              <p:nvPr/>
            </p:nvSpPr>
            <p:spPr>
              <a:xfrm>
                <a:off x="5259525" y="1012175"/>
                <a:ext cx="88825" cy="48750"/>
              </a:xfrm>
              <a:custGeom>
                <a:rect b="b" l="l" r="r" t="t"/>
                <a:pathLst>
                  <a:path extrusionOk="0" h="1950" w="3553">
                    <a:moveTo>
                      <a:pt x="3109" y="1"/>
                    </a:moveTo>
                    <a:cubicBezTo>
                      <a:pt x="2750" y="1"/>
                      <a:pt x="2145" y="187"/>
                      <a:pt x="1511" y="518"/>
                    </a:cubicBezTo>
                    <a:cubicBezTo>
                      <a:pt x="608" y="1008"/>
                      <a:pt x="0" y="1597"/>
                      <a:pt x="137" y="1832"/>
                    </a:cubicBezTo>
                    <a:cubicBezTo>
                      <a:pt x="185" y="1911"/>
                      <a:pt x="299" y="1949"/>
                      <a:pt x="460" y="1949"/>
                    </a:cubicBezTo>
                    <a:cubicBezTo>
                      <a:pt x="821" y="1949"/>
                      <a:pt x="1418" y="1760"/>
                      <a:pt x="2042" y="1421"/>
                    </a:cubicBezTo>
                    <a:cubicBezTo>
                      <a:pt x="2964" y="950"/>
                      <a:pt x="3553" y="361"/>
                      <a:pt x="3416" y="105"/>
                    </a:cubicBezTo>
                    <a:cubicBezTo>
                      <a:pt x="3369" y="35"/>
                      <a:pt x="3262" y="1"/>
                      <a:pt x="31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6"/>
              <p:cNvSpPr/>
              <p:nvPr/>
            </p:nvSpPr>
            <p:spPr>
              <a:xfrm>
                <a:off x="5285525" y="1045475"/>
                <a:ext cx="72175" cy="40625"/>
              </a:xfrm>
              <a:custGeom>
                <a:rect b="b" l="l" r="r" t="t"/>
                <a:pathLst>
                  <a:path extrusionOk="0" h="1625" w="2887">
                    <a:moveTo>
                      <a:pt x="2370" y="0"/>
                    </a:moveTo>
                    <a:cubicBezTo>
                      <a:pt x="2068" y="0"/>
                      <a:pt x="1627" y="126"/>
                      <a:pt x="1178" y="364"/>
                    </a:cubicBezTo>
                    <a:cubicBezTo>
                      <a:pt x="471" y="736"/>
                      <a:pt x="0" y="1246"/>
                      <a:pt x="157" y="1482"/>
                    </a:cubicBezTo>
                    <a:cubicBezTo>
                      <a:pt x="216" y="1578"/>
                      <a:pt x="351" y="1624"/>
                      <a:pt x="534" y="1624"/>
                    </a:cubicBezTo>
                    <a:cubicBezTo>
                      <a:pt x="835" y="1624"/>
                      <a:pt x="1268" y="1499"/>
                      <a:pt x="1709" y="1267"/>
                    </a:cubicBezTo>
                    <a:cubicBezTo>
                      <a:pt x="2434" y="893"/>
                      <a:pt x="2887" y="383"/>
                      <a:pt x="2730" y="128"/>
                    </a:cubicBezTo>
                    <a:cubicBezTo>
                      <a:pt x="2672" y="42"/>
                      <a:pt x="2544" y="0"/>
                      <a:pt x="2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6"/>
              <p:cNvSpPr/>
              <p:nvPr/>
            </p:nvSpPr>
            <p:spPr>
              <a:xfrm>
                <a:off x="5346375" y="991125"/>
                <a:ext cx="71675" cy="40625"/>
              </a:xfrm>
              <a:custGeom>
                <a:rect b="b" l="l" r="r" t="t"/>
                <a:pathLst>
                  <a:path extrusionOk="0" h="1625" w="2867">
                    <a:moveTo>
                      <a:pt x="2334" y="0"/>
                    </a:moveTo>
                    <a:cubicBezTo>
                      <a:pt x="2032" y="0"/>
                      <a:pt x="1600" y="126"/>
                      <a:pt x="1159" y="358"/>
                    </a:cubicBezTo>
                    <a:cubicBezTo>
                      <a:pt x="453" y="750"/>
                      <a:pt x="0" y="1242"/>
                      <a:pt x="139" y="1496"/>
                    </a:cubicBezTo>
                    <a:cubicBezTo>
                      <a:pt x="196" y="1582"/>
                      <a:pt x="324" y="1624"/>
                      <a:pt x="498" y="1624"/>
                    </a:cubicBezTo>
                    <a:cubicBezTo>
                      <a:pt x="800" y="1624"/>
                      <a:pt x="1240" y="1498"/>
                      <a:pt x="1689" y="1261"/>
                    </a:cubicBezTo>
                    <a:cubicBezTo>
                      <a:pt x="2416" y="889"/>
                      <a:pt x="2867" y="378"/>
                      <a:pt x="2710" y="143"/>
                    </a:cubicBezTo>
                    <a:cubicBezTo>
                      <a:pt x="2650" y="46"/>
                      <a:pt x="2516" y="0"/>
                      <a:pt x="2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6"/>
              <p:cNvSpPr/>
              <p:nvPr/>
            </p:nvSpPr>
            <p:spPr>
              <a:xfrm>
                <a:off x="5195725" y="1062275"/>
                <a:ext cx="71675" cy="40650"/>
              </a:xfrm>
              <a:custGeom>
                <a:rect b="b" l="l" r="r" t="t"/>
                <a:pathLst>
                  <a:path extrusionOk="0" h="1626" w="2867">
                    <a:moveTo>
                      <a:pt x="2341" y="1"/>
                    </a:moveTo>
                    <a:cubicBezTo>
                      <a:pt x="2039" y="1"/>
                      <a:pt x="1598" y="126"/>
                      <a:pt x="1158" y="359"/>
                    </a:cubicBezTo>
                    <a:cubicBezTo>
                      <a:pt x="451" y="731"/>
                      <a:pt x="0" y="1242"/>
                      <a:pt x="157" y="1498"/>
                    </a:cubicBezTo>
                    <a:cubicBezTo>
                      <a:pt x="207" y="1584"/>
                      <a:pt x="332" y="1625"/>
                      <a:pt x="506" y="1625"/>
                    </a:cubicBezTo>
                    <a:cubicBezTo>
                      <a:pt x="809" y="1625"/>
                      <a:pt x="1258" y="1499"/>
                      <a:pt x="1707" y="1262"/>
                    </a:cubicBezTo>
                    <a:cubicBezTo>
                      <a:pt x="2414" y="888"/>
                      <a:pt x="2866" y="378"/>
                      <a:pt x="2709" y="142"/>
                    </a:cubicBezTo>
                    <a:cubicBezTo>
                      <a:pt x="2657" y="47"/>
                      <a:pt x="2524" y="1"/>
                      <a:pt x="23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3" name="Google Shape;2193;p56"/>
            <p:cNvSpPr/>
            <p:nvPr/>
          </p:nvSpPr>
          <p:spPr>
            <a:xfrm>
              <a:off x="6871075" y="0"/>
              <a:ext cx="118200" cy="48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4" name="Google Shape;2194;p56"/>
          <p:cNvGrpSpPr/>
          <p:nvPr/>
        </p:nvGrpSpPr>
        <p:grpSpPr>
          <a:xfrm>
            <a:off x="447871" y="3569674"/>
            <a:ext cx="1805707" cy="1358002"/>
            <a:chOff x="447871" y="3569674"/>
            <a:chExt cx="1805707" cy="1358002"/>
          </a:xfrm>
        </p:grpSpPr>
        <p:grpSp>
          <p:nvGrpSpPr>
            <p:cNvPr id="2195" name="Google Shape;2195;p56"/>
            <p:cNvGrpSpPr/>
            <p:nvPr/>
          </p:nvGrpSpPr>
          <p:grpSpPr>
            <a:xfrm>
              <a:off x="1604450" y="4016225"/>
              <a:ext cx="649128" cy="911451"/>
              <a:chOff x="4034475" y="4007550"/>
              <a:chExt cx="649128" cy="911451"/>
            </a:xfrm>
          </p:grpSpPr>
          <p:sp>
            <p:nvSpPr>
              <p:cNvPr id="2196" name="Google Shape;2196;p56"/>
              <p:cNvSpPr/>
              <p:nvPr/>
            </p:nvSpPr>
            <p:spPr>
              <a:xfrm>
                <a:off x="4034475" y="4085818"/>
                <a:ext cx="649121" cy="684057"/>
              </a:xfrm>
              <a:custGeom>
                <a:rect b="b" l="l" r="r" t="t"/>
                <a:pathLst>
                  <a:path extrusionOk="0" h="14587" w="13842">
                    <a:moveTo>
                      <a:pt x="5694" y="1"/>
                    </a:moveTo>
                    <a:lnTo>
                      <a:pt x="5694" y="10739"/>
                    </a:lnTo>
                    <a:cubicBezTo>
                      <a:pt x="5694" y="10817"/>
                      <a:pt x="5969" y="10896"/>
                      <a:pt x="6382" y="10935"/>
                    </a:cubicBezTo>
                    <a:lnTo>
                      <a:pt x="6382" y="12741"/>
                    </a:lnTo>
                    <a:lnTo>
                      <a:pt x="1" y="12741"/>
                    </a:lnTo>
                    <a:lnTo>
                      <a:pt x="1" y="14037"/>
                    </a:lnTo>
                    <a:lnTo>
                      <a:pt x="6382" y="14037"/>
                    </a:lnTo>
                    <a:lnTo>
                      <a:pt x="6382" y="14489"/>
                    </a:lnTo>
                    <a:cubicBezTo>
                      <a:pt x="6382" y="14547"/>
                      <a:pt x="6617" y="14587"/>
                      <a:pt x="6932" y="14587"/>
                    </a:cubicBezTo>
                    <a:cubicBezTo>
                      <a:pt x="7225" y="14587"/>
                      <a:pt x="7461" y="14547"/>
                      <a:pt x="7461" y="14489"/>
                    </a:cubicBezTo>
                    <a:lnTo>
                      <a:pt x="7461" y="14037"/>
                    </a:lnTo>
                    <a:lnTo>
                      <a:pt x="13842" y="14037"/>
                    </a:lnTo>
                    <a:lnTo>
                      <a:pt x="13842" y="12741"/>
                    </a:lnTo>
                    <a:lnTo>
                      <a:pt x="7461" y="12741"/>
                    </a:lnTo>
                    <a:lnTo>
                      <a:pt x="7461" y="10935"/>
                    </a:lnTo>
                    <a:cubicBezTo>
                      <a:pt x="7874" y="10896"/>
                      <a:pt x="8149" y="10817"/>
                      <a:pt x="8149" y="10739"/>
                    </a:cubicBezTo>
                    <a:lnTo>
                      <a:pt x="81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6"/>
              <p:cNvSpPr/>
              <p:nvPr/>
            </p:nvSpPr>
            <p:spPr>
              <a:xfrm>
                <a:off x="4068568" y="4007550"/>
                <a:ext cx="580935" cy="157520"/>
              </a:xfrm>
              <a:custGeom>
                <a:rect b="b" l="l" r="r" t="t"/>
                <a:pathLst>
                  <a:path extrusionOk="0" h="3359" w="12388">
                    <a:moveTo>
                      <a:pt x="1001" y="0"/>
                    </a:moveTo>
                    <a:cubicBezTo>
                      <a:pt x="452" y="0"/>
                      <a:pt x="1" y="453"/>
                      <a:pt x="1" y="1002"/>
                    </a:cubicBezTo>
                    <a:lnTo>
                      <a:pt x="1" y="2356"/>
                    </a:lnTo>
                    <a:cubicBezTo>
                      <a:pt x="1" y="2906"/>
                      <a:pt x="452" y="3358"/>
                      <a:pt x="1001" y="3358"/>
                    </a:cubicBezTo>
                    <a:lnTo>
                      <a:pt x="11387" y="3358"/>
                    </a:lnTo>
                    <a:cubicBezTo>
                      <a:pt x="11937" y="3358"/>
                      <a:pt x="12388" y="2906"/>
                      <a:pt x="12388" y="2356"/>
                    </a:cubicBezTo>
                    <a:lnTo>
                      <a:pt x="12388" y="1002"/>
                    </a:lnTo>
                    <a:cubicBezTo>
                      <a:pt x="12388" y="453"/>
                      <a:pt x="11937" y="0"/>
                      <a:pt x="113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6"/>
              <p:cNvSpPr/>
              <p:nvPr/>
            </p:nvSpPr>
            <p:spPr>
              <a:xfrm>
                <a:off x="4530772" y="4769828"/>
                <a:ext cx="149173" cy="149173"/>
              </a:xfrm>
              <a:custGeom>
                <a:rect b="b" l="l" r="r" t="t"/>
                <a:pathLst>
                  <a:path extrusionOk="0" h="3181" w="3181">
                    <a:moveTo>
                      <a:pt x="1589" y="1"/>
                    </a:moveTo>
                    <a:cubicBezTo>
                      <a:pt x="707" y="1"/>
                      <a:pt x="0" y="707"/>
                      <a:pt x="0" y="1592"/>
                    </a:cubicBezTo>
                    <a:cubicBezTo>
                      <a:pt x="0" y="2474"/>
                      <a:pt x="707" y="3181"/>
                      <a:pt x="1589" y="3181"/>
                    </a:cubicBezTo>
                    <a:cubicBezTo>
                      <a:pt x="2474" y="3181"/>
                      <a:pt x="3180" y="2474"/>
                      <a:pt x="3180" y="1592"/>
                    </a:cubicBezTo>
                    <a:cubicBezTo>
                      <a:pt x="3180" y="707"/>
                      <a:pt x="2474" y="1"/>
                      <a:pt x="1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6"/>
              <p:cNvSpPr/>
              <p:nvPr/>
            </p:nvSpPr>
            <p:spPr>
              <a:xfrm>
                <a:off x="4554689" y="4793745"/>
                <a:ext cx="100355" cy="100449"/>
              </a:xfrm>
              <a:custGeom>
                <a:rect b="b" l="l" r="r" t="t"/>
                <a:pathLst>
                  <a:path extrusionOk="0" h="2142" w="2140">
                    <a:moveTo>
                      <a:pt x="1079" y="1"/>
                    </a:moveTo>
                    <a:cubicBezTo>
                      <a:pt x="491" y="1"/>
                      <a:pt x="0" y="493"/>
                      <a:pt x="0" y="1082"/>
                    </a:cubicBezTo>
                    <a:cubicBezTo>
                      <a:pt x="0" y="1670"/>
                      <a:pt x="491" y="2142"/>
                      <a:pt x="1079" y="2142"/>
                    </a:cubicBezTo>
                    <a:cubicBezTo>
                      <a:pt x="1668" y="2142"/>
                      <a:pt x="2140" y="1670"/>
                      <a:pt x="2140" y="1082"/>
                    </a:cubicBezTo>
                    <a:cubicBezTo>
                      <a:pt x="2140" y="493"/>
                      <a:pt x="1668" y="1"/>
                      <a:pt x="1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6"/>
              <p:cNvSpPr/>
              <p:nvPr/>
            </p:nvSpPr>
            <p:spPr>
              <a:xfrm>
                <a:off x="4038180" y="4769828"/>
                <a:ext cx="149173" cy="149173"/>
              </a:xfrm>
              <a:custGeom>
                <a:rect b="b" l="l" r="r" t="t"/>
                <a:pathLst>
                  <a:path extrusionOk="0" h="3181" w="3181">
                    <a:moveTo>
                      <a:pt x="1591" y="1"/>
                    </a:moveTo>
                    <a:cubicBezTo>
                      <a:pt x="707" y="1"/>
                      <a:pt x="0" y="707"/>
                      <a:pt x="0" y="1592"/>
                    </a:cubicBezTo>
                    <a:cubicBezTo>
                      <a:pt x="0" y="2474"/>
                      <a:pt x="707" y="3181"/>
                      <a:pt x="1591" y="3181"/>
                    </a:cubicBezTo>
                    <a:cubicBezTo>
                      <a:pt x="2474" y="3181"/>
                      <a:pt x="3181" y="2474"/>
                      <a:pt x="3181" y="1592"/>
                    </a:cubicBezTo>
                    <a:cubicBezTo>
                      <a:pt x="3181" y="707"/>
                      <a:pt x="2474" y="1"/>
                      <a:pt x="15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6"/>
              <p:cNvSpPr/>
              <p:nvPr/>
            </p:nvSpPr>
            <p:spPr>
              <a:xfrm>
                <a:off x="4063034" y="4793745"/>
                <a:ext cx="100402" cy="100449"/>
              </a:xfrm>
              <a:custGeom>
                <a:rect b="b" l="l" r="r" t="t"/>
                <a:pathLst>
                  <a:path extrusionOk="0" h="2142" w="2141">
                    <a:moveTo>
                      <a:pt x="1061" y="1"/>
                    </a:moveTo>
                    <a:cubicBezTo>
                      <a:pt x="472" y="1"/>
                      <a:pt x="1" y="493"/>
                      <a:pt x="1" y="1082"/>
                    </a:cubicBezTo>
                    <a:cubicBezTo>
                      <a:pt x="1" y="1670"/>
                      <a:pt x="472" y="2142"/>
                      <a:pt x="1061" y="2142"/>
                    </a:cubicBezTo>
                    <a:cubicBezTo>
                      <a:pt x="1650" y="2142"/>
                      <a:pt x="2140" y="1670"/>
                      <a:pt x="2140" y="1082"/>
                    </a:cubicBezTo>
                    <a:cubicBezTo>
                      <a:pt x="2140" y="493"/>
                      <a:pt x="1650" y="1"/>
                      <a:pt x="10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6"/>
              <p:cNvSpPr/>
              <p:nvPr/>
            </p:nvSpPr>
            <p:spPr>
              <a:xfrm>
                <a:off x="4526129" y="4715571"/>
                <a:ext cx="157473" cy="156536"/>
              </a:xfrm>
              <a:custGeom>
                <a:rect b="b" l="l" r="r" t="t"/>
                <a:pathLst>
                  <a:path extrusionOk="0" h="3338" w="3358">
                    <a:moveTo>
                      <a:pt x="0" y="0"/>
                    </a:moveTo>
                    <a:lnTo>
                      <a:pt x="1688" y="3337"/>
                    </a:ln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6"/>
              <p:cNvSpPr/>
              <p:nvPr/>
            </p:nvSpPr>
            <p:spPr>
              <a:xfrm>
                <a:off x="4034475" y="4715571"/>
                <a:ext cx="157520" cy="156536"/>
              </a:xfrm>
              <a:custGeom>
                <a:rect b="b" l="l" r="r" t="t"/>
                <a:pathLst>
                  <a:path extrusionOk="0" h="3338" w="3359">
                    <a:moveTo>
                      <a:pt x="1" y="0"/>
                    </a:moveTo>
                    <a:lnTo>
                      <a:pt x="1670" y="3337"/>
                    </a:ln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56"/>
            <p:cNvGrpSpPr/>
            <p:nvPr/>
          </p:nvGrpSpPr>
          <p:grpSpPr>
            <a:xfrm>
              <a:off x="447871" y="3569674"/>
              <a:ext cx="1060933" cy="1215603"/>
              <a:chOff x="-1579375" y="3065825"/>
              <a:chExt cx="1492800" cy="1710431"/>
            </a:xfrm>
          </p:grpSpPr>
          <p:sp>
            <p:nvSpPr>
              <p:cNvPr id="2205" name="Google Shape;2205;p56"/>
              <p:cNvSpPr/>
              <p:nvPr/>
            </p:nvSpPr>
            <p:spPr>
              <a:xfrm>
                <a:off x="-1528750" y="3120100"/>
                <a:ext cx="1360760" cy="1503482"/>
              </a:xfrm>
              <a:custGeom>
                <a:rect b="b" l="l" r="r" t="t"/>
                <a:pathLst>
                  <a:path extrusionOk="0" h="84739" w="78070">
                    <a:moveTo>
                      <a:pt x="1" y="1"/>
                    </a:moveTo>
                    <a:lnTo>
                      <a:pt x="1" y="84738"/>
                    </a:lnTo>
                    <a:lnTo>
                      <a:pt x="78069" y="84738"/>
                    </a:lnTo>
                    <a:lnTo>
                      <a:pt x="780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56"/>
              <p:cNvSpPr/>
              <p:nvPr/>
            </p:nvSpPr>
            <p:spPr>
              <a:xfrm>
                <a:off x="-1047806" y="3788882"/>
                <a:ext cx="136459" cy="69703"/>
              </a:xfrm>
              <a:custGeom>
                <a:rect b="b" l="l" r="r" t="t"/>
                <a:pathLst>
                  <a:path extrusionOk="0" h="3999" w="7829">
                    <a:moveTo>
                      <a:pt x="3916" y="0"/>
                    </a:moveTo>
                    <a:cubicBezTo>
                      <a:pt x="1766" y="0"/>
                      <a:pt x="0" y="902"/>
                      <a:pt x="0" y="2020"/>
                    </a:cubicBezTo>
                    <a:cubicBezTo>
                      <a:pt x="0" y="3097"/>
                      <a:pt x="1766" y="3999"/>
                      <a:pt x="3916" y="3999"/>
                    </a:cubicBezTo>
                    <a:cubicBezTo>
                      <a:pt x="6067" y="3999"/>
                      <a:pt x="7829" y="3097"/>
                      <a:pt x="7829" y="2020"/>
                    </a:cubicBezTo>
                    <a:cubicBezTo>
                      <a:pt x="7829" y="902"/>
                      <a:pt x="6067" y="0"/>
                      <a:pt x="39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6"/>
              <p:cNvSpPr/>
              <p:nvPr/>
            </p:nvSpPr>
            <p:spPr>
              <a:xfrm>
                <a:off x="-780134" y="3788882"/>
                <a:ext cx="131196" cy="69703"/>
              </a:xfrm>
              <a:custGeom>
                <a:rect b="b" l="l" r="r" t="t"/>
                <a:pathLst>
                  <a:path extrusionOk="0" h="3999" w="7527">
                    <a:moveTo>
                      <a:pt x="3786" y="0"/>
                    </a:moveTo>
                    <a:cubicBezTo>
                      <a:pt x="1677" y="0"/>
                      <a:pt x="1" y="902"/>
                      <a:pt x="1" y="2020"/>
                    </a:cubicBezTo>
                    <a:cubicBezTo>
                      <a:pt x="1" y="3097"/>
                      <a:pt x="1677" y="3999"/>
                      <a:pt x="3786" y="3999"/>
                    </a:cubicBezTo>
                    <a:cubicBezTo>
                      <a:pt x="5851" y="3999"/>
                      <a:pt x="7527" y="3097"/>
                      <a:pt x="7527" y="2020"/>
                    </a:cubicBezTo>
                    <a:cubicBezTo>
                      <a:pt x="7527" y="902"/>
                      <a:pt x="5851" y="0"/>
                      <a:pt x="3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6"/>
              <p:cNvSpPr/>
              <p:nvPr/>
            </p:nvSpPr>
            <p:spPr>
              <a:xfrm>
                <a:off x="-1557226" y="4597093"/>
                <a:ext cx="1422218" cy="179163"/>
              </a:xfrm>
              <a:custGeom>
                <a:rect b="b" l="l" r="r" t="t"/>
                <a:pathLst>
                  <a:path extrusionOk="0" h="10279" w="81596">
                    <a:moveTo>
                      <a:pt x="0" y="0"/>
                    </a:moveTo>
                    <a:lnTo>
                      <a:pt x="0" y="1762"/>
                    </a:lnTo>
                    <a:lnTo>
                      <a:pt x="7010" y="1762"/>
                    </a:lnTo>
                    <a:lnTo>
                      <a:pt x="7010" y="10279"/>
                    </a:lnTo>
                    <a:lnTo>
                      <a:pt x="12130" y="10279"/>
                    </a:lnTo>
                    <a:lnTo>
                      <a:pt x="12130" y="1762"/>
                    </a:lnTo>
                    <a:lnTo>
                      <a:pt x="68392" y="1762"/>
                    </a:lnTo>
                    <a:lnTo>
                      <a:pt x="68392" y="10279"/>
                    </a:lnTo>
                    <a:lnTo>
                      <a:pt x="73767" y="10279"/>
                    </a:lnTo>
                    <a:lnTo>
                      <a:pt x="73767" y="1762"/>
                    </a:lnTo>
                    <a:lnTo>
                      <a:pt x="81596" y="1762"/>
                    </a:lnTo>
                    <a:lnTo>
                      <a:pt x="815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6"/>
              <p:cNvSpPr/>
              <p:nvPr/>
            </p:nvSpPr>
            <p:spPr>
              <a:xfrm>
                <a:off x="-1579375" y="3065825"/>
                <a:ext cx="1492800" cy="6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6"/>
              <p:cNvSpPr/>
              <p:nvPr/>
            </p:nvSpPr>
            <p:spPr>
              <a:xfrm rot="5400000">
                <a:off x="-1621475" y="3831525"/>
                <a:ext cx="1546200" cy="37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1" name="Google Shape;2211;p56"/>
          <p:cNvGrpSpPr/>
          <p:nvPr/>
        </p:nvGrpSpPr>
        <p:grpSpPr>
          <a:xfrm>
            <a:off x="2908575" y="466450"/>
            <a:ext cx="512835" cy="512835"/>
            <a:chOff x="715100" y="535000"/>
            <a:chExt cx="512835" cy="512835"/>
          </a:xfrm>
        </p:grpSpPr>
        <p:sp>
          <p:nvSpPr>
            <p:cNvPr id="2212" name="Google Shape;2212;p56"/>
            <p:cNvSpPr/>
            <p:nvPr/>
          </p:nvSpPr>
          <p:spPr>
            <a:xfrm>
              <a:off x="715100" y="535000"/>
              <a:ext cx="512835" cy="512835"/>
            </a:xfrm>
            <a:custGeom>
              <a:rect b="b" l="l" r="r" t="t"/>
              <a:pathLst>
                <a:path extrusionOk="0" h="24620" w="24620">
                  <a:moveTo>
                    <a:pt x="12309" y="1"/>
                  </a:moveTo>
                  <a:cubicBezTo>
                    <a:pt x="5498" y="1"/>
                    <a:pt x="1" y="5518"/>
                    <a:pt x="1" y="12311"/>
                  </a:cubicBezTo>
                  <a:cubicBezTo>
                    <a:pt x="1" y="19122"/>
                    <a:pt x="5498" y="24619"/>
                    <a:pt x="12309" y="24619"/>
                  </a:cubicBezTo>
                  <a:cubicBezTo>
                    <a:pt x="19102" y="24619"/>
                    <a:pt x="24619" y="19122"/>
                    <a:pt x="24619" y="12311"/>
                  </a:cubicBezTo>
                  <a:cubicBezTo>
                    <a:pt x="24619" y="5518"/>
                    <a:pt x="19102" y="1"/>
                    <a:pt x="1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748637" y="568537"/>
              <a:ext cx="445762" cy="445762"/>
            </a:xfrm>
            <a:custGeom>
              <a:rect b="b" l="l" r="r" t="t"/>
              <a:pathLst>
                <a:path extrusionOk="0" h="21400" w="21400">
                  <a:moveTo>
                    <a:pt x="10699" y="0"/>
                  </a:moveTo>
                  <a:cubicBezTo>
                    <a:pt x="4791" y="0"/>
                    <a:pt x="0" y="4791"/>
                    <a:pt x="0" y="10701"/>
                  </a:cubicBezTo>
                  <a:cubicBezTo>
                    <a:pt x="0" y="16609"/>
                    <a:pt x="4791" y="21399"/>
                    <a:pt x="10699" y="21399"/>
                  </a:cubicBezTo>
                  <a:cubicBezTo>
                    <a:pt x="16609" y="21399"/>
                    <a:pt x="21399" y="16609"/>
                    <a:pt x="21399" y="10701"/>
                  </a:cubicBezTo>
                  <a:cubicBezTo>
                    <a:pt x="21399" y="4791"/>
                    <a:pt x="16609" y="0"/>
                    <a:pt x="10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768260" y="588160"/>
              <a:ext cx="406497" cy="406497"/>
            </a:xfrm>
            <a:custGeom>
              <a:rect b="b" l="l" r="r" t="t"/>
              <a:pathLst>
                <a:path extrusionOk="0" h="19515" w="19515">
                  <a:moveTo>
                    <a:pt x="9443" y="1"/>
                  </a:moveTo>
                  <a:lnTo>
                    <a:pt x="9443" y="2592"/>
                  </a:lnTo>
                  <a:lnTo>
                    <a:pt x="10071" y="2592"/>
                  </a:lnTo>
                  <a:lnTo>
                    <a:pt x="10071" y="1"/>
                  </a:lnTo>
                  <a:close/>
                  <a:moveTo>
                    <a:pt x="1" y="9444"/>
                  </a:moveTo>
                  <a:lnTo>
                    <a:pt x="1" y="10073"/>
                  </a:lnTo>
                  <a:lnTo>
                    <a:pt x="2592" y="10073"/>
                  </a:lnTo>
                  <a:lnTo>
                    <a:pt x="2592" y="9444"/>
                  </a:lnTo>
                  <a:close/>
                  <a:moveTo>
                    <a:pt x="16924" y="9444"/>
                  </a:moveTo>
                  <a:lnTo>
                    <a:pt x="16924" y="10073"/>
                  </a:lnTo>
                  <a:lnTo>
                    <a:pt x="19515" y="10073"/>
                  </a:lnTo>
                  <a:lnTo>
                    <a:pt x="19515" y="9444"/>
                  </a:lnTo>
                  <a:close/>
                  <a:moveTo>
                    <a:pt x="9443" y="16923"/>
                  </a:moveTo>
                  <a:lnTo>
                    <a:pt x="9443" y="19515"/>
                  </a:lnTo>
                  <a:lnTo>
                    <a:pt x="10071" y="19515"/>
                  </a:lnTo>
                  <a:lnTo>
                    <a:pt x="10071" y="16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871309" y="682647"/>
              <a:ext cx="206529" cy="128417"/>
            </a:xfrm>
            <a:custGeom>
              <a:rect b="b" l="l" r="r" t="t"/>
              <a:pathLst>
                <a:path extrusionOk="0" h="6165" w="9915">
                  <a:moveTo>
                    <a:pt x="9542" y="0"/>
                  </a:moveTo>
                  <a:lnTo>
                    <a:pt x="5320" y="4437"/>
                  </a:lnTo>
                  <a:cubicBezTo>
                    <a:pt x="5163" y="4338"/>
                    <a:pt x="4988" y="4280"/>
                    <a:pt x="4810" y="4280"/>
                  </a:cubicBezTo>
                  <a:cubicBezTo>
                    <a:pt x="4673" y="4280"/>
                    <a:pt x="4535" y="4319"/>
                    <a:pt x="4417" y="4359"/>
                  </a:cubicBezTo>
                  <a:lnTo>
                    <a:pt x="570" y="1100"/>
                  </a:lnTo>
                  <a:lnTo>
                    <a:pt x="1" y="1786"/>
                  </a:lnTo>
                  <a:lnTo>
                    <a:pt x="3868" y="5084"/>
                  </a:lnTo>
                  <a:lnTo>
                    <a:pt x="3868" y="5223"/>
                  </a:lnTo>
                  <a:cubicBezTo>
                    <a:pt x="3868" y="5752"/>
                    <a:pt x="4281" y="6165"/>
                    <a:pt x="4810" y="6165"/>
                  </a:cubicBezTo>
                  <a:cubicBezTo>
                    <a:pt x="5320" y="6165"/>
                    <a:pt x="5752" y="5752"/>
                    <a:pt x="5752" y="5223"/>
                  </a:cubicBezTo>
                  <a:cubicBezTo>
                    <a:pt x="5752" y="5084"/>
                    <a:pt x="5713" y="4948"/>
                    <a:pt x="5655" y="4830"/>
                  </a:cubicBezTo>
                  <a:lnTo>
                    <a:pt x="9914" y="354"/>
                  </a:lnTo>
                  <a:lnTo>
                    <a:pt x="95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6" name="Google Shape;2216;p56"/>
          <p:cNvGrpSpPr/>
          <p:nvPr/>
        </p:nvGrpSpPr>
        <p:grpSpPr>
          <a:xfrm>
            <a:off x="5394075" y="2154795"/>
            <a:ext cx="3493920" cy="2834865"/>
            <a:chOff x="5394075" y="2154795"/>
            <a:chExt cx="3493920" cy="2834865"/>
          </a:xfrm>
        </p:grpSpPr>
        <p:sp>
          <p:nvSpPr>
            <p:cNvPr id="2217" name="Google Shape;2217;p56"/>
            <p:cNvSpPr/>
            <p:nvPr/>
          </p:nvSpPr>
          <p:spPr>
            <a:xfrm>
              <a:off x="7261763" y="2158490"/>
              <a:ext cx="328810" cy="299192"/>
            </a:xfrm>
            <a:custGeom>
              <a:rect b="b" l="l" r="r" t="t"/>
              <a:pathLst>
                <a:path extrusionOk="0" h="6558" w="7206">
                  <a:moveTo>
                    <a:pt x="3593" y="1"/>
                  </a:moveTo>
                  <a:cubicBezTo>
                    <a:pt x="1610" y="1"/>
                    <a:pt x="0" y="1454"/>
                    <a:pt x="0" y="3279"/>
                  </a:cubicBezTo>
                  <a:cubicBezTo>
                    <a:pt x="0" y="5085"/>
                    <a:pt x="1610" y="6558"/>
                    <a:pt x="3593" y="6558"/>
                  </a:cubicBezTo>
                  <a:cubicBezTo>
                    <a:pt x="5596" y="6558"/>
                    <a:pt x="7206" y="5085"/>
                    <a:pt x="7206" y="3279"/>
                  </a:cubicBezTo>
                  <a:cubicBezTo>
                    <a:pt x="7206" y="1454"/>
                    <a:pt x="5596" y="1"/>
                    <a:pt x="3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7366573" y="3247626"/>
              <a:ext cx="2692" cy="46"/>
            </a:xfrm>
            <a:custGeom>
              <a:rect b="b" l="l" r="r" t="t"/>
              <a:pathLst>
                <a:path extrusionOk="0" h="1" w="59">
                  <a:moveTo>
                    <a:pt x="59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72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7342344" y="2428983"/>
              <a:ext cx="149712" cy="156759"/>
            </a:xfrm>
            <a:custGeom>
              <a:rect b="b" l="l" r="r" t="t"/>
              <a:pathLst>
                <a:path extrusionOk="0" h="3436" w="3281">
                  <a:moveTo>
                    <a:pt x="1" y="1"/>
                  </a:moveTo>
                  <a:lnTo>
                    <a:pt x="1" y="3436"/>
                  </a:lnTo>
                  <a:lnTo>
                    <a:pt x="3280" y="3436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7246568" y="2507818"/>
              <a:ext cx="316216" cy="272321"/>
            </a:xfrm>
            <a:custGeom>
              <a:rect b="b" l="l" r="r" t="t"/>
              <a:pathLst>
                <a:path extrusionOk="0" h="5969" w="6930">
                  <a:moveTo>
                    <a:pt x="2336" y="0"/>
                  </a:moveTo>
                  <a:lnTo>
                    <a:pt x="0" y="1021"/>
                  </a:lnTo>
                  <a:lnTo>
                    <a:pt x="3003" y="5968"/>
                  </a:lnTo>
                  <a:lnTo>
                    <a:pt x="6929" y="707"/>
                  </a:lnTo>
                  <a:lnTo>
                    <a:pt x="5340" y="157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7005556" y="2511377"/>
              <a:ext cx="778539" cy="1038094"/>
            </a:xfrm>
            <a:custGeom>
              <a:rect b="b" l="l" r="r" t="t"/>
              <a:pathLst>
                <a:path extrusionOk="0" h="22754" w="17062">
                  <a:moveTo>
                    <a:pt x="6832" y="1"/>
                  </a:moveTo>
                  <a:cubicBezTo>
                    <a:pt x="6832" y="1"/>
                    <a:pt x="3848" y="1198"/>
                    <a:pt x="2848" y="1669"/>
                  </a:cubicBezTo>
                  <a:cubicBezTo>
                    <a:pt x="1806" y="2160"/>
                    <a:pt x="0" y="8108"/>
                    <a:pt x="0" y="8108"/>
                  </a:cubicBezTo>
                  <a:lnTo>
                    <a:pt x="3298" y="9149"/>
                  </a:lnTo>
                  <a:lnTo>
                    <a:pt x="3947" y="6969"/>
                  </a:lnTo>
                  <a:lnTo>
                    <a:pt x="3947" y="6969"/>
                  </a:lnTo>
                  <a:cubicBezTo>
                    <a:pt x="3947" y="6970"/>
                    <a:pt x="3123" y="13076"/>
                    <a:pt x="2945" y="15118"/>
                  </a:cubicBezTo>
                  <a:cubicBezTo>
                    <a:pt x="2827" y="16707"/>
                    <a:pt x="2945" y="22754"/>
                    <a:pt x="2945" y="22754"/>
                  </a:cubicBezTo>
                  <a:lnTo>
                    <a:pt x="14980" y="22538"/>
                  </a:lnTo>
                  <a:cubicBezTo>
                    <a:pt x="14980" y="22538"/>
                    <a:pt x="14745" y="17277"/>
                    <a:pt x="14646" y="15824"/>
                  </a:cubicBezTo>
                  <a:cubicBezTo>
                    <a:pt x="14548" y="14607"/>
                    <a:pt x="14253" y="12035"/>
                    <a:pt x="14018" y="9895"/>
                  </a:cubicBezTo>
                  <a:cubicBezTo>
                    <a:pt x="13606" y="9090"/>
                    <a:pt x="13507" y="8168"/>
                    <a:pt x="13311" y="7304"/>
                  </a:cubicBezTo>
                  <a:cubicBezTo>
                    <a:pt x="13110" y="6486"/>
                    <a:pt x="13787" y="5955"/>
                    <a:pt x="14430" y="5955"/>
                  </a:cubicBezTo>
                  <a:cubicBezTo>
                    <a:pt x="14852" y="5955"/>
                    <a:pt x="15260" y="6185"/>
                    <a:pt x="15392" y="6715"/>
                  </a:cubicBezTo>
                  <a:cubicBezTo>
                    <a:pt x="15569" y="7500"/>
                    <a:pt x="15373" y="7755"/>
                    <a:pt x="15766" y="8461"/>
                  </a:cubicBezTo>
                  <a:lnTo>
                    <a:pt x="17061" y="8461"/>
                  </a:lnTo>
                  <a:cubicBezTo>
                    <a:pt x="17061" y="8461"/>
                    <a:pt x="16059" y="2671"/>
                    <a:pt x="15667" y="2043"/>
                  </a:cubicBezTo>
                  <a:cubicBezTo>
                    <a:pt x="15412" y="1590"/>
                    <a:pt x="11486" y="1"/>
                    <a:pt x="11486" y="1"/>
                  </a:cubicBezTo>
                  <a:lnTo>
                    <a:pt x="8973" y="3122"/>
                  </a:lnTo>
                  <a:lnTo>
                    <a:pt x="68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7285034" y="2511377"/>
              <a:ext cx="290298" cy="195310"/>
            </a:xfrm>
            <a:custGeom>
              <a:rect b="b" l="l" r="r" t="t"/>
              <a:pathLst>
                <a:path extrusionOk="0" h="4281" w="6362">
                  <a:moveTo>
                    <a:pt x="707" y="1"/>
                  </a:moveTo>
                  <a:lnTo>
                    <a:pt x="0" y="276"/>
                  </a:lnTo>
                  <a:lnTo>
                    <a:pt x="2691" y="4281"/>
                  </a:lnTo>
                  <a:lnTo>
                    <a:pt x="6361" y="412"/>
                  </a:lnTo>
                  <a:lnTo>
                    <a:pt x="5361" y="1"/>
                  </a:lnTo>
                  <a:lnTo>
                    <a:pt x="2848" y="3122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7295893" y="2239104"/>
              <a:ext cx="262464" cy="267074"/>
            </a:xfrm>
            <a:custGeom>
              <a:rect b="b" l="l" r="r" t="t"/>
              <a:pathLst>
                <a:path extrusionOk="0" h="5854" w="5752">
                  <a:moveTo>
                    <a:pt x="2747" y="1"/>
                  </a:moveTo>
                  <a:cubicBezTo>
                    <a:pt x="1511" y="1"/>
                    <a:pt x="548" y="1257"/>
                    <a:pt x="548" y="2493"/>
                  </a:cubicBezTo>
                  <a:lnTo>
                    <a:pt x="548" y="2631"/>
                  </a:lnTo>
                  <a:cubicBezTo>
                    <a:pt x="502" y="2619"/>
                    <a:pt x="462" y="2612"/>
                    <a:pt x="429" y="2612"/>
                  </a:cubicBezTo>
                  <a:cubicBezTo>
                    <a:pt x="1" y="2612"/>
                    <a:pt x="505" y="3588"/>
                    <a:pt x="705" y="3770"/>
                  </a:cubicBezTo>
                  <a:cubicBezTo>
                    <a:pt x="765" y="4045"/>
                    <a:pt x="843" y="4320"/>
                    <a:pt x="961" y="4516"/>
                  </a:cubicBezTo>
                  <a:cubicBezTo>
                    <a:pt x="1196" y="4987"/>
                    <a:pt x="1608" y="5045"/>
                    <a:pt x="1961" y="5320"/>
                  </a:cubicBezTo>
                  <a:cubicBezTo>
                    <a:pt x="1961" y="5320"/>
                    <a:pt x="2158" y="5713"/>
                    <a:pt x="2296" y="5773"/>
                  </a:cubicBezTo>
                  <a:cubicBezTo>
                    <a:pt x="2408" y="5824"/>
                    <a:pt x="2613" y="5853"/>
                    <a:pt x="2813" y="5853"/>
                  </a:cubicBezTo>
                  <a:cubicBezTo>
                    <a:pt x="2995" y="5853"/>
                    <a:pt x="3174" y="5829"/>
                    <a:pt x="3277" y="5773"/>
                  </a:cubicBezTo>
                  <a:cubicBezTo>
                    <a:pt x="3375" y="5713"/>
                    <a:pt x="3552" y="5360"/>
                    <a:pt x="3552" y="5360"/>
                  </a:cubicBezTo>
                  <a:cubicBezTo>
                    <a:pt x="3846" y="5124"/>
                    <a:pt x="4239" y="4948"/>
                    <a:pt x="4474" y="4574"/>
                  </a:cubicBezTo>
                  <a:cubicBezTo>
                    <a:pt x="4612" y="4359"/>
                    <a:pt x="4710" y="4124"/>
                    <a:pt x="4788" y="3868"/>
                  </a:cubicBezTo>
                  <a:cubicBezTo>
                    <a:pt x="4848" y="3868"/>
                    <a:pt x="4887" y="3888"/>
                    <a:pt x="4887" y="3888"/>
                  </a:cubicBezTo>
                  <a:cubicBezTo>
                    <a:pt x="5071" y="3851"/>
                    <a:pt x="5752" y="2613"/>
                    <a:pt x="5293" y="2613"/>
                  </a:cubicBezTo>
                  <a:cubicBezTo>
                    <a:pt x="5262" y="2613"/>
                    <a:pt x="5224" y="2619"/>
                    <a:pt x="5181" y="2631"/>
                  </a:cubicBezTo>
                  <a:cubicBezTo>
                    <a:pt x="5123" y="2650"/>
                    <a:pt x="5084" y="2690"/>
                    <a:pt x="5024" y="2729"/>
                  </a:cubicBezTo>
                  <a:cubicBezTo>
                    <a:pt x="5044" y="2650"/>
                    <a:pt x="5044" y="2572"/>
                    <a:pt x="5044" y="2493"/>
                  </a:cubicBezTo>
                  <a:cubicBezTo>
                    <a:pt x="5044" y="1257"/>
                    <a:pt x="4003" y="1"/>
                    <a:pt x="2747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7136329" y="2562428"/>
              <a:ext cx="647763" cy="990647"/>
            </a:xfrm>
            <a:custGeom>
              <a:rect b="b" l="l" r="r" t="t"/>
              <a:pathLst>
                <a:path extrusionOk="0" h="21714" w="14196">
                  <a:moveTo>
                    <a:pt x="11073" y="0"/>
                  </a:moveTo>
                  <a:lnTo>
                    <a:pt x="11073" y="0"/>
                  </a:lnTo>
                  <a:cubicBezTo>
                    <a:pt x="11269" y="2356"/>
                    <a:pt x="10583" y="5065"/>
                    <a:pt x="8973" y="7520"/>
                  </a:cubicBezTo>
                  <a:cubicBezTo>
                    <a:pt x="6757" y="10922"/>
                    <a:pt x="3365" y="12919"/>
                    <a:pt x="345" y="12919"/>
                  </a:cubicBezTo>
                  <a:cubicBezTo>
                    <a:pt x="315" y="12919"/>
                    <a:pt x="286" y="12918"/>
                    <a:pt x="257" y="12918"/>
                  </a:cubicBezTo>
                  <a:cubicBezTo>
                    <a:pt x="197" y="13389"/>
                    <a:pt x="158" y="13782"/>
                    <a:pt x="139" y="14096"/>
                  </a:cubicBezTo>
                  <a:cubicBezTo>
                    <a:pt x="1" y="15666"/>
                    <a:pt x="139" y="21713"/>
                    <a:pt x="139" y="21713"/>
                  </a:cubicBezTo>
                  <a:lnTo>
                    <a:pt x="12172" y="21498"/>
                  </a:lnTo>
                  <a:cubicBezTo>
                    <a:pt x="12172" y="21498"/>
                    <a:pt x="11918" y="16237"/>
                    <a:pt x="11819" y="14803"/>
                  </a:cubicBezTo>
                  <a:cubicBezTo>
                    <a:pt x="11746" y="13805"/>
                    <a:pt x="11355" y="10091"/>
                    <a:pt x="11048" y="7342"/>
                  </a:cubicBezTo>
                  <a:lnTo>
                    <a:pt x="14195" y="7342"/>
                  </a:lnTo>
                  <a:cubicBezTo>
                    <a:pt x="14195" y="7342"/>
                    <a:pt x="13233" y="1649"/>
                    <a:pt x="12860" y="1002"/>
                  </a:cubicBezTo>
                  <a:cubicBezTo>
                    <a:pt x="12743" y="825"/>
                    <a:pt x="11937" y="413"/>
                    <a:pt x="1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7319985" y="2225646"/>
              <a:ext cx="206111" cy="142479"/>
            </a:xfrm>
            <a:custGeom>
              <a:rect b="b" l="l" r="r" t="t"/>
              <a:pathLst>
                <a:path extrusionOk="0" h="3123" w="4517">
                  <a:moveTo>
                    <a:pt x="2258" y="1"/>
                  </a:moveTo>
                  <a:cubicBezTo>
                    <a:pt x="1001" y="1"/>
                    <a:pt x="1" y="1178"/>
                    <a:pt x="1" y="2652"/>
                  </a:cubicBezTo>
                  <a:cubicBezTo>
                    <a:pt x="1" y="2809"/>
                    <a:pt x="1" y="2966"/>
                    <a:pt x="20" y="3123"/>
                  </a:cubicBezTo>
                  <a:cubicBezTo>
                    <a:pt x="216" y="1885"/>
                    <a:pt x="1140" y="943"/>
                    <a:pt x="2258" y="943"/>
                  </a:cubicBezTo>
                  <a:cubicBezTo>
                    <a:pt x="3378" y="943"/>
                    <a:pt x="4300" y="1885"/>
                    <a:pt x="4496" y="3123"/>
                  </a:cubicBezTo>
                  <a:cubicBezTo>
                    <a:pt x="4516" y="2966"/>
                    <a:pt x="4516" y="2809"/>
                    <a:pt x="4516" y="2652"/>
                  </a:cubicBezTo>
                  <a:cubicBezTo>
                    <a:pt x="4516" y="1178"/>
                    <a:pt x="3514" y="1"/>
                    <a:pt x="2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6975076" y="2815904"/>
              <a:ext cx="392418" cy="369907"/>
            </a:xfrm>
            <a:custGeom>
              <a:rect b="b" l="l" r="r" t="t"/>
              <a:pathLst>
                <a:path extrusionOk="0" h="8108" w="8600">
                  <a:moveTo>
                    <a:pt x="1532" y="1"/>
                  </a:moveTo>
                  <a:lnTo>
                    <a:pt x="668" y="1433"/>
                  </a:lnTo>
                  <a:cubicBezTo>
                    <a:pt x="668" y="1433"/>
                    <a:pt x="1" y="2789"/>
                    <a:pt x="158" y="3220"/>
                  </a:cubicBezTo>
                  <a:cubicBezTo>
                    <a:pt x="924" y="5105"/>
                    <a:pt x="7560" y="8108"/>
                    <a:pt x="7560" y="8108"/>
                  </a:cubicBezTo>
                  <a:lnTo>
                    <a:pt x="8600" y="5870"/>
                  </a:lnTo>
                  <a:lnTo>
                    <a:pt x="3908" y="2650"/>
                  </a:lnTo>
                  <a:lnTo>
                    <a:pt x="4595" y="45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7492007" y="2796195"/>
              <a:ext cx="308185" cy="339477"/>
            </a:xfrm>
            <a:custGeom>
              <a:rect b="b" l="l" r="r" t="t"/>
              <a:pathLst>
                <a:path extrusionOk="0" h="7441" w="6754">
                  <a:moveTo>
                    <a:pt x="2964" y="1"/>
                  </a:moveTo>
                  <a:cubicBezTo>
                    <a:pt x="2945" y="177"/>
                    <a:pt x="2945" y="3318"/>
                    <a:pt x="2945" y="3318"/>
                  </a:cubicBezTo>
                  <a:lnTo>
                    <a:pt x="0" y="5301"/>
                  </a:lnTo>
                  <a:lnTo>
                    <a:pt x="2375" y="7441"/>
                  </a:lnTo>
                  <a:lnTo>
                    <a:pt x="6754" y="4221"/>
                  </a:lnTo>
                  <a:lnTo>
                    <a:pt x="6400" y="2218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7505376" y="2793504"/>
              <a:ext cx="139810" cy="276837"/>
            </a:xfrm>
            <a:custGeom>
              <a:rect b="b" l="l" r="r" t="t"/>
              <a:pathLst>
                <a:path extrusionOk="0" h="6068" w="3064">
                  <a:moveTo>
                    <a:pt x="2966" y="0"/>
                  </a:moveTo>
                  <a:cubicBezTo>
                    <a:pt x="2946" y="157"/>
                    <a:pt x="2946" y="3319"/>
                    <a:pt x="2946" y="3319"/>
                  </a:cubicBezTo>
                  <a:lnTo>
                    <a:pt x="1" y="5301"/>
                  </a:lnTo>
                  <a:lnTo>
                    <a:pt x="846" y="6067"/>
                  </a:lnTo>
                  <a:lnTo>
                    <a:pt x="3064" y="3711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6064962" y="3769771"/>
              <a:ext cx="2823033" cy="130793"/>
            </a:xfrm>
            <a:custGeom>
              <a:rect b="b" l="l" r="r" t="t"/>
              <a:pathLst>
                <a:path extrusionOk="0" h="2867" w="60920">
                  <a:moveTo>
                    <a:pt x="1" y="0"/>
                  </a:moveTo>
                  <a:lnTo>
                    <a:pt x="1" y="2866"/>
                  </a:lnTo>
                  <a:lnTo>
                    <a:pt x="60920" y="2866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6064962" y="3700836"/>
              <a:ext cx="2823033" cy="68985"/>
            </a:xfrm>
            <a:custGeom>
              <a:rect b="b" l="l" r="r" t="t"/>
              <a:pathLst>
                <a:path extrusionOk="0" h="1512" w="60920">
                  <a:moveTo>
                    <a:pt x="1" y="0"/>
                  </a:moveTo>
                  <a:lnTo>
                    <a:pt x="1" y="1511"/>
                  </a:lnTo>
                  <a:lnTo>
                    <a:pt x="60920" y="1511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7119355" y="3900523"/>
              <a:ext cx="564397" cy="629727"/>
            </a:xfrm>
            <a:custGeom>
              <a:rect b="b" l="l" r="r" t="t"/>
              <a:pathLst>
                <a:path extrusionOk="0" h="13803" w="12369">
                  <a:moveTo>
                    <a:pt x="0" y="0"/>
                  </a:moveTo>
                  <a:lnTo>
                    <a:pt x="0" y="13802"/>
                  </a:lnTo>
                  <a:lnTo>
                    <a:pt x="12369" y="13802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6775357" y="4530199"/>
              <a:ext cx="1202214" cy="285734"/>
            </a:xfrm>
            <a:custGeom>
              <a:rect b="b" l="l" r="r" t="t"/>
              <a:pathLst>
                <a:path extrusionOk="0" h="6263" w="26347">
                  <a:moveTo>
                    <a:pt x="1" y="0"/>
                  </a:moveTo>
                  <a:lnTo>
                    <a:pt x="1" y="3259"/>
                  </a:lnTo>
                  <a:lnTo>
                    <a:pt x="1" y="6262"/>
                  </a:lnTo>
                  <a:lnTo>
                    <a:pt x="8736" y="6262"/>
                  </a:lnTo>
                  <a:lnTo>
                    <a:pt x="8736" y="3259"/>
                  </a:lnTo>
                  <a:lnTo>
                    <a:pt x="17610" y="3259"/>
                  </a:lnTo>
                  <a:lnTo>
                    <a:pt x="17610" y="6262"/>
                  </a:lnTo>
                  <a:lnTo>
                    <a:pt x="26347" y="6262"/>
                  </a:lnTo>
                  <a:lnTo>
                    <a:pt x="26347" y="3259"/>
                  </a:lnTo>
                  <a:lnTo>
                    <a:pt x="26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6817427" y="4656435"/>
              <a:ext cx="293036" cy="148729"/>
            </a:xfrm>
            <a:custGeom>
              <a:rect b="b" l="l" r="r" t="t"/>
              <a:pathLst>
                <a:path extrusionOk="0" h="3260" w="6422">
                  <a:moveTo>
                    <a:pt x="3201" y="1"/>
                  </a:moveTo>
                  <a:cubicBezTo>
                    <a:pt x="1434" y="1"/>
                    <a:pt x="1" y="1453"/>
                    <a:pt x="1" y="3260"/>
                  </a:cubicBezTo>
                  <a:lnTo>
                    <a:pt x="6421" y="3260"/>
                  </a:lnTo>
                  <a:cubicBezTo>
                    <a:pt x="6421" y="1453"/>
                    <a:pt x="4987" y="1"/>
                    <a:pt x="3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6853246" y="4712915"/>
              <a:ext cx="220439" cy="203294"/>
            </a:xfrm>
            <a:custGeom>
              <a:rect b="b" l="l" r="r" t="t"/>
              <a:pathLst>
                <a:path extrusionOk="0" h="4456" w="4831">
                  <a:moveTo>
                    <a:pt x="2416" y="0"/>
                  </a:moveTo>
                  <a:cubicBezTo>
                    <a:pt x="1081" y="0"/>
                    <a:pt x="1" y="1001"/>
                    <a:pt x="1" y="2238"/>
                  </a:cubicBezTo>
                  <a:cubicBezTo>
                    <a:pt x="1" y="3474"/>
                    <a:pt x="1081" y="4456"/>
                    <a:pt x="2416" y="4456"/>
                  </a:cubicBezTo>
                  <a:cubicBezTo>
                    <a:pt x="3751" y="4456"/>
                    <a:pt x="4830" y="3474"/>
                    <a:pt x="4830" y="2238"/>
                  </a:cubicBezTo>
                  <a:cubicBezTo>
                    <a:pt x="4830" y="1001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6944641" y="4797088"/>
              <a:ext cx="38603" cy="35859"/>
            </a:xfrm>
            <a:custGeom>
              <a:rect b="b" l="l" r="r" t="t"/>
              <a:pathLst>
                <a:path extrusionOk="0" h="786" w="846">
                  <a:moveTo>
                    <a:pt x="413" y="1"/>
                  </a:moveTo>
                  <a:cubicBezTo>
                    <a:pt x="178" y="1"/>
                    <a:pt x="0" y="177"/>
                    <a:pt x="0" y="393"/>
                  </a:cubicBezTo>
                  <a:cubicBezTo>
                    <a:pt x="0" y="608"/>
                    <a:pt x="178" y="786"/>
                    <a:pt x="413" y="786"/>
                  </a:cubicBezTo>
                  <a:cubicBezTo>
                    <a:pt x="649" y="786"/>
                    <a:pt x="845" y="608"/>
                    <a:pt x="845" y="393"/>
                  </a:cubicBezTo>
                  <a:cubicBezTo>
                    <a:pt x="845" y="177"/>
                    <a:pt x="649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7647876" y="4656435"/>
              <a:ext cx="292945" cy="148729"/>
            </a:xfrm>
            <a:custGeom>
              <a:rect b="b" l="l" r="r" t="t"/>
              <a:pathLst>
                <a:path extrusionOk="0" h="3260" w="6420">
                  <a:moveTo>
                    <a:pt x="3220" y="1"/>
                  </a:moveTo>
                  <a:cubicBezTo>
                    <a:pt x="1433" y="1"/>
                    <a:pt x="0" y="1453"/>
                    <a:pt x="0" y="3260"/>
                  </a:cubicBezTo>
                  <a:lnTo>
                    <a:pt x="6419" y="3260"/>
                  </a:lnTo>
                  <a:cubicBezTo>
                    <a:pt x="6419" y="1453"/>
                    <a:pt x="4987" y="1"/>
                    <a:pt x="3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7684561" y="4713782"/>
              <a:ext cx="220393" cy="202427"/>
            </a:xfrm>
            <a:custGeom>
              <a:rect b="b" l="l" r="r" t="t"/>
              <a:pathLst>
                <a:path extrusionOk="0" h="4437" w="4830">
                  <a:moveTo>
                    <a:pt x="2416" y="0"/>
                  </a:moveTo>
                  <a:cubicBezTo>
                    <a:pt x="1081" y="0"/>
                    <a:pt x="0" y="982"/>
                    <a:pt x="0" y="2219"/>
                  </a:cubicBezTo>
                  <a:cubicBezTo>
                    <a:pt x="0" y="3455"/>
                    <a:pt x="1081" y="4437"/>
                    <a:pt x="2416" y="4437"/>
                  </a:cubicBezTo>
                  <a:cubicBezTo>
                    <a:pt x="3751" y="4437"/>
                    <a:pt x="4830" y="3455"/>
                    <a:pt x="4830" y="2219"/>
                  </a:cubicBezTo>
                  <a:cubicBezTo>
                    <a:pt x="4830" y="982"/>
                    <a:pt x="3751" y="0"/>
                    <a:pt x="2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7775089" y="4797088"/>
              <a:ext cx="39424" cy="35859"/>
            </a:xfrm>
            <a:custGeom>
              <a:rect b="b" l="l" r="r" t="t"/>
              <a:pathLst>
                <a:path extrusionOk="0" h="786" w="864">
                  <a:moveTo>
                    <a:pt x="432" y="1"/>
                  </a:moveTo>
                  <a:cubicBezTo>
                    <a:pt x="196" y="1"/>
                    <a:pt x="0" y="177"/>
                    <a:pt x="0" y="393"/>
                  </a:cubicBezTo>
                  <a:cubicBezTo>
                    <a:pt x="0" y="608"/>
                    <a:pt x="196" y="786"/>
                    <a:pt x="432" y="786"/>
                  </a:cubicBezTo>
                  <a:cubicBezTo>
                    <a:pt x="667" y="786"/>
                    <a:pt x="864" y="608"/>
                    <a:pt x="864" y="393"/>
                  </a:cubicBezTo>
                  <a:cubicBezTo>
                    <a:pt x="864" y="177"/>
                    <a:pt x="667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6089188" y="3326460"/>
              <a:ext cx="389680" cy="351841"/>
            </a:xfrm>
            <a:custGeom>
              <a:rect b="b" l="l" r="r" t="t"/>
              <a:pathLst>
                <a:path extrusionOk="0" h="7712" w="8540">
                  <a:moveTo>
                    <a:pt x="4380" y="1"/>
                  </a:moveTo>
                  <a:cubicBezTo>
                    <a:pt x="4114" y="1"/>
                    <a:pt x="3808" y="441"/>
                    <a:pt x="3632" y="569"/>
                  </a:cubicBezTo>
                  <a:cubicBezTo>
                    <a:pt x="3473" y="675"/>
                    <a:pt x="3314" y="749"/>
                    <a:pt x="3126" y="749"/>
                  </a:cubicBezTo>
                  <a:cubicBezTo>
                    <a:pt x="3106" y="749"/>
                    <a:pt x="3085" y="748"/>
                    <a:pt x="3063" y="746"/>
                  </a:cubicBezTo>
                  <a:cubicBezTo>
                    <a:pt x="2928" y="734"/>
                    <a:pt x="2786" y="723"/>
                    <a:pt x="2642" y="723"/>
                  </a:cubicBezTo>
                  <a:cubicBezTo>
                    <a:pt x="2534" y="723"/>
                    <a:pt x="2426" y="729"/>
                    <a:pt x="2317" y="746"/>
                  </a:cubicBezTo>
                  <a:cubicBezTo>
                    <a:pt x="1668" y="843"/>
                    <a:pt x="1021" y="1178"/>
                    <a:pt x="648" y="1746"/>
                  </a:cubicBezTo>
                  <a:lnTo>
                    <a:pt x="707" y="1668"/>
                  </a:lnTo>
                  <a:lnTo>
                    <a:pt x="707" y="1668"/>
                  </a:lnTo>
                  <a:cubicBezTo>
                    <a:pt x="648" y="1786"/>
                    <a:pt x="589" y="1885"/>
                    <a:pt x="530" y="2002"/>
                  </a:cubicBezTo>
                  <a:cubicBezTo>
                    <a:pt x="373" y="2395"/>
                    <a:pt x="333" y="2827"/>
                    <a:pt x="216" y="3238"/>
                  </a:cubicBezTo>
                  <a:cubicBezTo>
                    <a:pt x="158" y="3494"/>
                    <a:pt x="98" y="3710"/>
                    <a:pt x="98" y="3984"/>
                  </a:cubicBezTo>
                  <a:cubicBezTo>
                    <a:pt x="79" y="4437"/>
                    <a:pt x="0" y="4888"/>
                    <a:pt x="40" y="5340"/>
                  </a:cubicBezTo>
                  <a:cubicBezTo>
                    <a:pt x="59" y="5890"/>
                    <a:pt x="216" y="6458"/>
                    <a:pt x="569" y="6851"/>
                  </a:cubicBezTo>
                  <a:cubicBezTo>
                    <a:pt x="962" y="7303"/>
                    <a:pt x="1571" y="7518"/>
                    <a:pt x="2100" y="7656"/>
                  </a:cubicBezTo>
                  <a:cubicBezTo>
                    <a:pt x="2260" y="7695"/>
                    <a:pt x="2420" y="7712"/>
                    <a:pt x="2580" y="7712"/>
                  </a:cubicBezTo>
                  <a:cubicBezTo>
                    <a:pt x="2988" y="7712"/>
                    <a:pt x="3393" y="7601"/>
                    <a:pt x="3789" y="7460"/>
                  </a:cubicBezTo>
                  <a:cubicBezTo>
                    <a:pt x="4338" y="7264"/>
                    <a:pt x="4673" y="6714"/>
                    <a:pt x="5105" y="6301"/>
                  </a:cubicBezTo>
                  <a:cubicBezTo>
                    <a:pt x="5576" y="5869"/>
                    <a:pt x="6243" y="5929"/>
                    <a:pt x="6793" y="5712"/>
                  </a:cubicBezTo>
                  <a:cubicBezTo>
                    <a:pt x="7304" y="5516"/>
                    <a:pt x="7736" y="5222"/>
                    <a:pt x="8207" y="4947"/>
                  </a:cubicBezTo>
                  <a:cubicBezTo>
                    <a:pt x="8343" y="4848"/>
                    <a:pt x="8343" y="4652"/>
                    <a:pt x="8383" y="4476"/>
                  </a:cubicBezTo>
                  <a:cubicBezTo>
                    <a:pt x="8422" y="4240"/>
                    <a:pt x="8540" y="3906"/>
                    <a:pt x="8521" y="3652"/>
                  </a:cubicBezTo>
                  <a:cubicBezTo>
                    <a:pt x="8500" y="3513"/>
                    <a:pt x="8304" y="3435"/>
                    <a:pt x="8186" y="3356"/>
                  </a:cubicBezTo>
                  <a:cubicBezTo>
                    <a:pt x="7990" y="3259"/>
                    <a:pt x="7775" y="3160"/>
                    <a:pt x="7578" y="3063"/>
                  </a:cubicBezTo>
                  <a:cubicBezTo>
                    <a:pt x="7343" y="2924"/>
                    <a:pt x="7008" y="2846"/>
                    <a:pt x="6851" y="2610"/>
                  </a:cubicBezTo>
                  <a:cubicBezTo>
                    <a:pt x="6715" y="2395"/>
                    <a:pt x="6694" y="2081"/>
                    <a:pt x="6773" y="1825"/>
                  </a:cubicBezTo>
                  <a:cubicBezTo>
                    <a:pt x="6851" y="1629"/>
                    <a:pt x="6911" y="1296"/>
                    <a:pt x="6793" y="1099"/>
                  </a:cubicBezTo>
                  <a:cubicBezTo>
                    <a:pt x="6684" y="913"/>
                    <a:pt x="6502" y="825"/>
                    <a:pt x="6314" y="825"/>
                  </a:cubicBezTo>
                  <a:cubicBezTo>
                    <a:pt x="6264" y="825"/>
                    <a:pt x="6214" y="831"/>
                    <a:pt x="6165" y="843"/>
                  </a:cubicBezTo>
                  <a:cubicBezTo>
                    <a:pt x="6048" y="869"/>
                    <a:pt x="5958" y="955"/>
                    <a:pt x="5859" y="955"/>
                  </a:cubicBezTo>
                  <a:cubicBezTo>
                    <a:pt x="5808" y="955"/>
                    <a:pt x="5754" y="931"/>
                    <a:pt x="5694" y="864"/>
                  </a:cubicBezTo>
                  <a:cubicBezTo>
                    <a:pt x="5644" y="782"/>
                    <a:pt x="5596" y="741"/>
                    <a:pt x="5514" y="741"/>
                  </a:cubicBezTo>
                  <a:cubicBezTo>
                    <a:pt x="5497" y="741"/>
                    <a:pt x="5478" y="743"/>
                    <a:pt x="5458" y="746"/>
                  </a:cubicBezTo>
                  <a:cubicBezTo>
                    <a:pt x="5402" y="754"/>
                    <a:pt x="5378" y="762"/>
                    <a:pt x="5364" y="762"/>
                  </a:cubicBezTo>
                  <a:cubicBezTo>
                    <a:pt x="5342" y="762"/>
                    <a:pt x="5339" y="745"/>
                    <a:pt x="5281" y="686"/>
                  </a:cubicBezTo>
                  <a:cubicBezTo>
                    <a:pt x="5233" y="631"/>
                    <a:pt x="5183" y="617"/>
                    <a:pt x="5131" y="617"/>
                  </a:cubicBezTo>
                  <a:cubicBezTo>
                    <a:pt x="5077" y="617"/>
                    <a:pt x="5021" y="632"/>
                    <a:pt x="4965" y="632"/>
                  </a:cubicBezTo>
                  <a:cubicBezTo>
                    <a:pt x="4920" y="632"/>
                    <a:pt x="4875" y="623"/>
                    <a:pt x="4830" y="589"/>
                  </a:cubicBezTo>
                  <a:cubicBezTo>
                    <a:pt x="4692" y="471"/>
                    <a:pt x="4692" y="215"/>
                    <a:pt x="4555" y="79"/>
                  </a:cubicBezTo>
                  <a:cubicBezTo>
                    <a:pt x="4500" y="24"/>
                    <a:pt x="4441" y="1"/>
                    <a:pt x="4380" y="1"/>
                  </a:cubicBez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6090055" y="3364053"/>
              <a:ext cx="388813" cy="314248"/>
            </a:xfrm>
            <a:custGeom>
              <a:rect b="b" l="l" r="r" t="t"/>
              <a:pathLst>
                <a:path extrusionOk="0" h="6888" w="8521">
                  <a:moveTo>
                    <a:pt x="6361" y="1"/>
                  </a:moveTo>
                  <a:lnTo>
                    <a:pt x="6361" y="1"/>
                  </a:lnTo>
                  <a:cubicBezTo>
                    <a:pt x="6460" y="2179"/>
                    <a:pt x="4772" y="4084"/>
                    <a:pt x="2552" y="4280"/>
                  </a:cubicBezTo>
                  <a:cubicBezTo>
                    <a:pt x="2414" y="4295"/>
                    <a:pt x="2276" y="4302"/>
                    <a:pt x="2140" y="4302"/>
                  </a:cubicBezTo>
                  <a:cubicBezTo>
                    <a:pt x="1369" y="4302"/>
                    <a:pt x="640" y="4074"/>
                    <a:pt x="40" y="3691"/>
                  </a:cubicBezTo>
                  <a:cubicBezTo>
                    <a:pt x="21" y="3966"/>
                    <a:pt x="0" y="4241"/>
                    <a:pt x="21" y="4516"/>
                  </a:cubicBezTo>
                  <a:cubicBezTo>
                    <a:pt x="40" y="5066"/>
                    <a:pt x="197" y="5634"/>
                    <a:pt x="550" y="6027"/>
                  </a:cubicBezTo>
                  <a:cubicBezTo>
                    <a:pt x="943" y="6479"/>
                    <a:pt x="1552" y="6694"/>
                    <a:pt x="2081" y="6832"/>
                  </a:cubicBezTo>
                  <a:cubicBezTo>
                    <a:pt x="2241" y="6871"/>
                    <a:pt x="2401" y="6888"/>
                    <a:pt x="2561" y="6888"/>
                  </a:cubicBezTo>
                  <a:cubicBezTo>
                    <a:pt x="2969" y="6888"/>
                    <a:pt x="3374" y="6777"/>
                    <a:pt x="3770" y="6636"/>
                  </a:cubicBezTo>
                  <a:cubicBezTo>
                    <a:pt x="4319" y="6440"/>
                    <a:pt x="4654" y="5890"/>
                    <a:pt x="5086" y="5477"/>
                  </a:cubicBezTo>
                  <a:cubicBezTo>
                    <a:pt x="5557" y="5045"/>
                    <a:pt x="6224" y="5105"/>
                    <a:pt x="6774" y="4888"/>
                  </a:cubicBezTo>
                  <a:cubicBezTo>
                    <a:pt x="7285" y="4692"/>
                    <a:pt x="7717" y="4398"/>
                    <a:pt x="8188" y="4123"/>
                  </a:cubicBezTo>
                  <a:cubicBezTo>
                    <a:pt x="8324" y="4024"/>
                    <a:pt x="8324" y="3828"/>
                    <a:pt x="8364" y="3652"/>
                  </a:cubicBezTo>
                  <a:cubicBezTo>
                    <a:pt x="8403" y="3416"/>
                    <a:pt x="8521" y="3082"/>
                    <a:pt x="8502" y="2828"/>
                  </a:cubicBezTo>
                  <a:cubicBezTo>
                    <a:pt x="8481" y="2689"/>
                    <a:pt x="8285" y="2611"/>
                    <a:pt x="8167" y="2532"/>
                  </a:cubicBezTo>
                  <a:cubicBezTo>
                    <a:pt x="7971" y="2435"/>
                    <a:pt x="7756" y="2336"/>
                    <a:pt x="7559" y="2239"/>
                  </a:cubicBezTo>
                  <a:cubicBezTo>
                    <a:pt x="7324" y="2100"/>
                    <a:pt x="6989" y="2022"/>
                    <a:pt x="6832" y="1786"/>
                  </a:cubicBezTo>
                  <a:cubicBezTo>
                    <a:pt x="6696" y="1571"/>
                    <a:pt x="6675" y="1257"/>
                    <a:pt x="6754" y="1001"/>
                  </a:cubicBezTo>
                  <a:cubicBezTo>
                    <a:pt x="6832" y="805"/>
                    <a:pt x="6892" y="472"/>
                    <a:pt x="6774" y="275"/>
                  </a:cubicBezTo>
                  <a:cubicBezTo>
                    <a:pt x="6675" y="98"/>
                    <a:pt x="6518" y="19"/>
                    <a:pt x="6361" y="1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6317561" y="3492114"/>
              <a:ext cx="159522" cy="143437"/>
            </a:xfrm>
            <a:custGeom>
              <a:rect b="b" l="l" r="r" t="t"/>
              <a:pathLst>
                <a:path extrusionOk="0" h="3144" w="3496">
                  <a:moveTo>
                    <a:pt x="3495" y="0"/>
                  </a:moveTo>
                  <a:cubicBezTo>
                    <a:pt x="3319" y="295"/>
                    <a:pt x="2927" y="570"/>
                    <a:pt x="2632" y="707"/>
                  </a:cubicBezTo>
                  <a:cubicBezTo>
                    <a:pt x="2220" y="924"/>
                    <a:pt x="1788" y="1100"/>
                    <a:pt x="1396" y="1374"/>
                  </a:cubicBezTo>
                  <a:cubicBezTo>
                    <a:pt x="1100" y="1591"/>
                    <a:pt x="807" y="1846"/>
                    <a:pt x="551" y="2102"/>
                  </a:cubicBezTo>
                  <a:cubicBezTo>
                    <a:pt x="433" y="2219"/>
                    <a:pt x="354" y="2337"/>
                    <a:pt x="257" y="2455"/>
                  </a:cubicBezTo>
                  <a:cubicBezTo>
                    <a:pt x="178" y="2552"/>
                    <a:pt x="61" y="2612"/>
                    <a:pt x="1" y="2730"/>
                  </a:cubicBezTo>
                  <a:lnTo>
                    <a:pt x="21" y="2749"/>
                  </a:lnTo>
                  <a:cubicBezTo>
                    <a:pt x="173" y="2570"/>
                    <a:pt x="365" y="2506"/>
                    <a:pt x="572" y="2506"/>
                  </a:cubicBezTo>
                  <a:cubicBezTo>
                    <a:pt x="979" y="2506"/>
                    <a:pt x="1443" y="2757"/>
                    <a:pt x="1768" y="2887"/>
                  </a:cubicBezTo>
                  <a:cubicBezTo>
                    <a:pt x="1906" y="2965"/>
                    <a:pt x="2024" y="3044"/>
                    <a:pt x="2160" y="3102"/>
                  </a:cubicBezTo>
                  <a:cubicBezTo>
                    <a:pt x="2222" y="3126"/>
                    <a:pt x="2237" y="3144"/>
                    <a:pt x="2264" y="3144"/>
                  </a:cubicBezTo>
                  <a:cubicBezTo>
                    <a:pt x="2280" y="3144"/>
                    <a:pt x="2300" y="3137"/>
                    <a:pt x="2338" y="3122"/>
                  </a:cubicBezTo>
                  <a:cubicBezTo>
                    <a:pt x="2396" y="3083"/>
                    <a:pt x="2456" y="3005"/>
                    <a:pt x="2495" y="2965"/>
                  </a:cubicBezTo>
                  <a:cubicBezTo>
                    <a:pt x="2691" y="2709"/>
                    <a:pt x="2867" y="2376"/>
                    <a:pt x="3005" y="2081"/>
                  </a:cubicBezTo>
                  <a:cubicBezTo>
                    <a:pt x="3319" y="1414"/>
                    <a:pt x="3417" y="707"/>
                    <a:pt x="3495" y="0"/>
                  </a:cubicBezTo>
                  <a:close/>
                </a:path>
              </a:pathLst>
            </a:custGeom>
            <a:solidFill>
              <a:srgbClr val="D5A8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6001398" y="3352374"/>
              <a:ext cx="320733" cy="362151"/>
            </a:xfrm>
            <a:custGeom>
              <a:rect b="b" l="l" r="r" t="t"/>
              <a:pathLst>
                <a:path extrusionOk="0" h="7938" w="7029">
                  <a:moveTo>
                    <a:pt x="2977" y="1"/>
                  </a:moveTo>
                  <a:cubicBezTo>
                    <a:pt x="2788" y="1"/>
                    <a:pt x="2594" y="44"/>
                    <a:pt x="2435" y="99"/>
                  </a:cubicBezTo>
                  <a:cubicBezTo>
                    <a:pt x="1650" y="414"/>
                    <a:pt x="864" y="1120"/>
                    <a:pt x="530" y="1964"/>
                  </a:cubicBezTo>
                  <a:cubicBezTo>
                    <a:pt x="1" y="3299"/>
                    <a:pt x="79" y="5066"/>
                    <a:pt x="943" y="6225"/>
                  </a:cubicBezTo>
                  <a:cubicBezTo>
                    <a:pt x="1629" y="7167"/>
                    <a:pt x="2729" y="7814"/>
                    <a:pt x="3809" y="7913"/>
                  </a:cubicBezTo>
                  <a:cubicBezTo>
                    <a:pt x="3955" y="7929"/>
                    <a:pt x="4107" y="7937"/>
                    <a:pt x="4261" y="7937"/>
                  </a:cubicBezTo>
                  <a:cubicBezTo>
                    <a:pt x="5057" y="7937"/>
                    <a:pt x="5916" y="7707"/>
                    <a:pt x="6459" y="7049"/>
                  </a:cubicBezTo>
                  <a:cubicBezTo>
                    <a:pt x="6793" y="6657"/>
                    <a:pt x="6773" y="6146"/>
                    <a:pt x="7029" y="5733"/>
                  </a:cubicBezTo>
                  <a:cubicBezTo>
                    <a:pt x="6223" y="5557"/>
                    <a:pt x="5537" y="5165"/>
                    <a:pt x="4869" y="4576"/>
                  </a:cubicBezTo>
                  <a:cubicBezTo>
                    <a:pt x="4456" y="4202"/>
                    <a:pt x="4202" y="3515"/>
                    <a:pt x="4005" y="2966"/>
                  </a:cubicBezTo>
                  <a:cubicBezTo>
                    <a:pt x="3749" y="2180"/>
                    <a:pt x="3475" y="1160"/>
                    <a:pt x="3671" y="335"/>
                  </a:cubicBezTo>
                  <a:lnTo>
                    <a:pt x="3632" y="236"/>
                  </a:lnTo>
                  <a:lnTo>
                    <a:pt x="3632" y="236"/>
                  </a:lnTo>
                  <a:cubicBezTo>
                    <a:pt x="3632" y="273"/>
                    <a:pt x="3632" y="327"/>
                    <a:pt x="3648" y="366"/>
                  </a:cubicBezTo>
                  <a:lnTo>
                    <a:pt x="3648" y="366"/>
                  </a:lnTo>
                  <a:cubicBezTo>
                    <a:pt x="3518" y="92"/>
                    <a:pt x="3252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6157266" y="3359582"/>
              <a:ext cx="157697" cy="272594"/>
            </a:xfrm>
            <a:custGeom>
              <a:rect b="b" l="l" r="r" t="t"/>
              <a:pathLst>
                <a:path extrusionOk="0" h="5975" w="3456">
                  <a:moveTo>
                    <a:pt x="148" y="0"/>
                  </a:moveTo>
                  <a:cubicBezTo>
                    <a:pt x="66" y="0"/>
                    <a:pt x="67" y="77"/>
                    <a:pt x="40" y="295"/>
                  </a:cubicBezTo>
                  <a:cubicBezTo>
                    <a:pt x="1" y="589"/>
                    <a:pt x="1" y="884"/>
                    <a:pt x="1" y="1178"/>
                  </a:cubicBezTo>
                  <a:cubicBezTo>
                    <a:pt x="1" y="2454"/>
                    <a:pt x="255" y="3847"/>
                    <a:pt x="1139" y="4732"/>
                  </a:cubicBezTo>
                  <a:cubicBezTo>
                    <a:pt x="1511" y="5085"/>
                    <a:pt x="1943" y="5379"/>
                    <a:pt x="2375" y="5654"/>
                  </a:cubicBezTo>
                  <a:cubicBezTo>
                    <a:pt x="2592" y="5792"/>
                    <a:pt x="2807" y="5850"/>
                    <a:pt x="3063" y="5928"/>
                  </a:cubicBezTo>
                  <a:cubicBezTo>
                    <a:pt x="3168" y="5958"/>
                    <a:pt x="3238" y="5975"/>
                    <a:pt x="3287" y="5975"/>
                  </a:cubicBezTo>
                  <a:cubicBezTo>
                    <a:pt x="3404" y="5975"/>
                    <a:pt x="3400" y="5878"/>
                    <a:pt x="3456" y="5614"/>
                  </a:cubicBezTo>
                  <a:cubicBezTo>
                    <a:pt x="2572" y="5595"/>
                    <a:pt x="1650" y="4790"/>
                    <a:pt x="1197" y="3965"/>
                  </a:cubicBezTo>
                  <a:cubicBezTo>
                    <a:pt x="569" y="2808"/>
                    <a:pt x="315" y="1295"/>
                    <a:pt x="315" y="39"/>
                  </a:cubicBezTo>
                  <a:cubicBezTo>
                    <a:pt x="237" y="15"/>
                    <a:pt x="184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6404485" y="3305018"/>
              <a:ext cx="1076822" cy="399060"/>
            </a:xfrm>
            <a:custGeom>
              <a:rect b="b" l="l" r="r" t="t"/>
              <a:pathLst>
                <a:path extrusionOk="0" h="8747" w="23599">
                  <a:moveTo>
                    <a:pt x="16719" y="1"/>
                  </a:moveTo>
                  <a:cubicBezTo>
                    <a:pt x="13036" y="1"/>
                    <a:pt x="8654" y="72"/>
                    <a:pt x="5655" y="352"/>
                  </a:cubicBezTo>
                  <a:cubicBezTo>
                    <a:pt x="4653" y="450"/>
                    <a:pt x="1729" y="2119"/>
                    <a:pt x="1041" y="3120"/>
                  </a:cubicBezTo>
                  <a:cubicBezTo>
                    <a:pt x="472" y="3983"/>
                    <a:pt x="98" y="6418"/>
                    <a:pt x="1" y="6791"/>
                  </a:cubicBezTo>
                  <a:cubicBezTo>
                    <a:pt x="1" y="6791"/>
                    <a:pt x="1001" y="7852"/>
                    <a:pt x="1394" y="8067"/>
                  </a:cubicBezTo>
                  <a:cubicBezTo>
                    <a:pt x="1826" y="8323"/>
                    <a:pt x="3318" y="8616"/>
                    <a:pt x="3357" y="8616"/>
                  </a:cubicBezTo>
                  <a:cubicBezTo>
                    <a:pt x="3391" y="8616"/>
                    <a:pt x="5870" y="8747"/>
                    <a:pt x="7113" y="8747"/>
                  </a:cubicBezTo>
                  <a:cubicBezTo>
                    <a:pt x="7322" y="8747"/>
                    <a:pt x="7497" y="8743"/>
                    <a:pt x="7618" y="8734"/>
                  </a:cubicBezTo>
                  <a:cubicBezTo>
                    <a:pt x="11367" y="8519"/>
                    <a:pt x="23559" y="7910"/>
                    <a:pt x="23559" y="7910"/>
                  </a:cubicBezTo>
                  <a:lnTo>
                    <a:pt x="23599" y="77"/>
                  </a:lnTo>
                  <a:cubicBezTo>
                    <a:pt x="23599" y="77"/>
                    <a:pt x="20534" y="1"/>
                    <a:pt x="16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6404485" y="3298585"/>
              <a:ext cx="1076822" cy="405493"/>
            </a:xfrm>
            <a:custGeom>
              <a:rect b="b" l="l" r="r" t="t"/>
              <a:pathLst>
                <a:path extrusionOk="0" h="8888" w="23599">
                  <a:moveTo>
                    <a:pt x="18998" y="1"/>
                  </a:moveTo>
                  <a:cubicBezTo>
                    <a:pt x="17981" y="1"/>
                    <a:pt x="16903" y="37"/>
                    <a:pt x="15883" y="140"/>
                  </a:cubicBezTo>
                  <a:cubicBezTo>
                    <a:pt x="14705" y="2632"/>
                    <a:pt x="12958" y="4242"/>
                    <a:pt x="10170" y="5852"/>
                  </a:cubicBezTo>
                  <a:cubicBezTo>
                    <a:pt x="8156" y="7013"/>
                    <a:pt x="5892" y="7488"/>
                    <a:pt x="3796" y="7488"/>
                  </a:cubicBezTo>
                  <a:cubicBezTo>
                    <a:pt x="2419" y="7488"/>
                    <a:pt x="1114" y="7283"/>
                    <a:pt x="1" y="6932"/>
                  </a:cubicBezTo>
                  <a:lnTo>
                    <a:pt x="1" y="6932"/>
                  </a:lnTo>
                  <a:cubicBezTo>
                    <a:pt x="216" y="7325"/>
                    <a:pt x="1100" y="8051"/>
                    <a:pt x="1394" y="8208"/>
                  </a:cubicBezTo>
                  <a:cubicBezTo>
                    <a:pt x="1826" y="8464"/>
                    <a:pt x="3279" y="8757"/>
                    <a:pt x="3318" y="8757"/>
                  </a:cubicBezTo>
                  <a:cubicBezTo>
                    <a:pt x="3352" y="8757"/>
                    <a:pt x="5817" y="8888"/>
                    <a:pt x="7055" y="8888"/>
                  </a:cubicBezTo>
                  <a:cubicBezTo>
                    <a:pt x="7264" y="8888"/>
                    <a:pt x="7437" y="8884"/>
                    <a:pt x="7559" y="8875"/>
                  </a:cubicBezTo>
                  <a:cubicBezTo>
                    <a:pt x="11328" y="8660"/>
                    <a:pt x="23559" y="8051"/>
                    <a:pt x="23559" y="8051"/>
                  </a:cubicBezTo>
                  <a:lnTo>
                    <a:pt x="23599" y="218"/>
                  </a:lnTo>
                  <a:cubicBezTo>
                    <a:pt x="23599" y="218"/>
                    <a:pt x="21483" y="1"/>
                    <a:pt x="1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6589054" y="3212314"/>
              <a:ext cx="2255673" cy="495734"/>
            </a:xfrm>
            <a:custGeom>
              <a:rect b="b" l="l" r="r" t="t"/>
              <a:pathLst>
                <a:path extrusionOk="0" h="10866" w="49434">
                  <a:moveTo>
                    <a:pt x="30430" y="1"/>
                  </a:moveTo>
                  <a:cubicBezTo>
                    <a:pt x="16930" y="1"/>
                    <a:pt x="1354" y="1775"/>
                    <a:pt x="1354" y="1775"/>
                  </a:cubicBezTo>
                  <a:lnTo>
                    <a:pt x="0" y="10865"/>
                  </a:lnTo>
                  <a:lnTo>
                    <a:pt x="0" y="10865"/>
                  </a:lnTo>
                  <a:lnTo>
                    <a:pt x="49434" y="10708"/>
                  </a:lnTo>
                  <a:cubicBezTo>
                    <a:pt x="49434" y="10708"/>
                    <a:pt x="46783" y="1560"/>
                    <a:pt x="44270" y="1029"/>
                  </a:cubicBezTo>
                  <a:cubicBezTo>
                    <a:pt x="40680" y="272"/>
                    <a:pt x="35714" y="1"/>
                    <a:pt x="3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7532252" y="3214458"/>
              <a:ext cx="1312456" cy="497148"/>
            </a:xfrm>
            <a:custGeom>
              <a:rect b="b" l="l" r="r" t="t"/>
              <a:pathLst>
                <a:path extrusionOk="0" h="10897" w="28763">
                  <a:moveTo>
                    <a:pt x="12958" y="0"/>
                  </a:moveTo>
                  <a:cubicBezTo>
                    <a:pt x="12840" y="3751"/>
                    <a:pt x="7089" y="8423"/>
                    <a:pt x="1" y="10897"/>
                  </a:cubicBezTo>
                  <a:lnTo>
                    <a:pt x="28763" y="10661"/>
                  </a:lnTo>
                  <a:cubicBezTo>
                    <a:pt x="28763" y="10661"/>
                    <a:pt x="26112" y="1513"/>
                    <a:pt x="23599" y="982"/>
                  </a:cubicBezTo>
                  <a:cubicBezTo>
                    <a:pt x="20753" y="374"/>
                    <a:pt x="17023" y="79"/>
                    <a:pt x="129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6482419" y="3277143"/>
              <a:ext cx="349389" cy="434463"/>
            </a:xfrm>
            <a:custGeom>
              <a:rect b="b" l="l" r="r" t="t"/>
              <a:pathLst>
                <a:path extrusionOk="0" h="9523" w="7657">
                  <a:moveTo>
                    <a:pt x="7225" y="0"/>
                  </a:moveTo>
                  <a:lnTo>
                    <a:pt x="3397" y="178"/>
                  </a:lnTo>
                  <a:lnTo>
                    <a:pt x="0" y="9523"/>
                  </a:lnTo>
                  <a:lnTo>
                    <a:pt x="7657" y="9523"/>
                  </a:lnTo>
                  <a:lnTo>
                    <a:pt x="72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7066471" y="3207296"/>
              <a:ext cx="538434" cy="428167"/>
            </a:xfrm>
            <a:custGeom>
              <a:rect b="b" l="l" r="r" t="t"/>
              <a:pathLst>
                <a:path extrusionOk="0" h="9385" w="11800">
                  <a:moveTo>
                    <a:pt x="11800" y="0"/>
                  </a:moveTo>
                  <a:lnTo>
                    <a:pt x="0" y="845"/>
                  </a:lnTo>
                  <a:lnTo>
                    <a:pt x="1100" y="9384"/>
                  </a:lnTo>
                  <a:lnTo>
                    <a:pt x="11132" y="9384"/>
                  </a:lnTo>
                  <a:lnTo>
                    <a:pt x="11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6064962" y="3769774"/>
              <a:ext cx="2823033" cy="43937"/>
            </a:xfrm>
            <a:custGeom>
              <a:rect b="b" l="l" r="r" t="t"/>
              <a:pathLst>
                <a:path extrusionOk="0" h="963" w="60920">
                  <a:moveTo>
                    <a:pt x="1" y="0"/>
                  </a:moveTo>
                  <a:lnTo>
                    <a:pt x="1" y="963"/>
                  </a:lnTo>
                  <a:lnTo>
                    <a:pt x="60920" y="963"/>
                  </a:lnTo>
                  <a:lnTo>
                    <a:pt x="609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7116617" y="3890714"/>
              <a:ext cx="575166" cy="630594"/>
            </a:xfrm>
            <a:custGeom>
              <a:rect b="b" l="l" r="r" t="t"/>
              <a:pathLst>
                <a:path extrusionOk="0" h="13822" w="12605">
                  <a:moveTo>
                    <a:pt x="6303" y="0"/>
                  </a:moveTo>
                  <a:lnTo>
                    <a:pt x="5440" y="1904"/>
                  </a:lnTo>
                  <a:lnTo>
                    <a:pt x="60" y="1904"/>
                  </a:lnTo>
                  <a:lnTo>
                    <a:pt x="60" y="2749"/>
                  </a:lnTo>
                  <a:lnTo>
                    <a:pt x="5047" y="2749"/>
                  </a:lnTo>
                  <a:lnTo>
                    <a:pt x="4595" y="3749"/>
                  </a:lnTo>
                  <a:lnTo>
                    <a:pt x="60" y="3749"/>
                  </a:lnTo>
                  <a:lnTo>
                    <a:pt x="60" y="4299"/>
                  </a:lnTo>
                  <a:lnTo>
                    <a:pt x="4340" y="4299"/>
                  </a:lnTo>
                  <a:lnTo>
                    <a:pt x="1" y="13821"/>
                  </a:lnTo>
                  <a:lnTo>
                    <a:pt x="12604" y="13821"/>
                  </a:lnTo>
                  <a:lnTo>
                    <a:pt x="12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8466689" y="4697860"/>
              <a:ext cx="162078" cy="178384"/>
            </a:xfrm>
            <a:custGeom>
              <a:rect b="b" l="l" r="r" t="t"/>
              <a:pathLst>
                <a:path extrusionOk="0" h="3910" w="3552">
                  <a:moveTo>
                    <a:pt x="62" y="3837"/>
                  </a:moveTo>
                  <a:cubicBezTo>
                    <a:pt x="54" y="3839"/>
                    <a:pt x="46" y="3841"/>
                    <a:pt x="38" y="3844"/>
                  </a:cubicBezTo>
                  <a:lnTo>
                    <a:pt x="77" y="3864"/>
                  </a:lnTo>
                  <a:cubicBezTo>
                    <a:pt x="72" y="3858"/>
                    <a:pt x="67" y="3849"/>
                    <a:pt x="62" y="3837"/>
                  </a:cubicBezTo>
                  <a:close/>
                  <a:moveTo>
                    <a:pt x="1895" y="1"/>
                  </a:moveTo>
                  <a:cubicBezTo>
                    <a:pt x="1711" y="1"/>
                    <a:pt x="1529" y="26"/>
                    <a:pt x="1392" y="95"/>
                  </a:cubicBezTo>
                  <a:cubicBezTo>
                    <a:pt x="1059" y="291"/>
                    <a:pt x="823" y="702"/>
                    <a:pt x="666" y="1056"/>
                  </a:cubicBezTo>
                  <a:cubicBezTo>
                    <a:pt x="392" y="1763"/>
                    <a:pt x="117" y="2451"/>
                    <a:pt x="18" y="3197"/>
                  </a:cubicBezTo>
                  <a:cubicBezTo>
                    <a:pt x="1" y="3320"/>
                    <a:pt x="15" y="3718"/>
                    <a:pt x="62" y="3837"/>
                  </a:cubicBezTo>
                  <a:lnTo>
                    <a:pt x="62" y="3837"/>
                  </a:lnTo>
                  <a:cubicBezTo>
                    <a:pt x="194" y="3798"/>
                    <a:pt x="343" y="3784"/>
                    <a:pt x="499" y="3784"/>
                  </a:cubicBezTo>
                  <a:cubicBezTo>
                    <a:pt x="851" y="3784"/>
                    <a:pt x="1236" y="3856"/>
                    <a:pt x="1530" y="3883"/>
                  </a:cubicBezTo>
                  <a:cubicBezTo>
                    <a:pt x="1722" y="3898"/>
                    <a:pt x="1924" y="3910"/>
                    <a:pt x="2128" y="3910"/>
                  </a:cubicBezTo>
                  <a:cubicBezTo>
                    <a:pt x="2468" y="3910"/>
                    <a:pt x="2813" y="3876"/>
                    <a:pt x="3120" y="3765"/>
                  </a:cubicBezTo>
                  <a:cubicBezTo>
                    <a:pt x="3552" y="3628"/>
                    <a:pt x="3454" y="3118"/>
                    <a:pt x="3454" y="2725"/>
                  </a:cubicBezTo>
                  <a:cubicBezTo>
                    <a:pt x="3454" y="2587"/>
                    <a:pt x="3473" y="2430"/>
                    <a:pt x="3454" y="2293"/>
                  </a:cubicBezTo>
                  <a:cubicBezTo>
                    <a:pt x="3434" y="2097"/>
                    <a:pt x="3297" y="1998"/>
                    <a:pt x="3219" y="1841"/>
                  </a:cubicBezTo>
                  <a:cubicBezTo>
                    <a:pt x="3140" y="1704"/>
                    <a:pt x="3120" y="1547"/>
                    <a:pt x="3041" y="1409"/>
                  </a:cubicBezTo>
                  <a:cubicBezTo>
                    <a:pt x="2944" y="1273"/>
                    <a:pt x="2806" y="1116"/>
                    <a:pt x="2766" y="938"/>
                  </a:cubicBezTo>
                  <a:cubicBezTo>
                    <a:pt x="2688" y="605"/>
                    <a:pt x="2904" y="114"/>
                    <a:pt x="2413" y="55"/>
                  </a:cubicBezTo>
                  <a:cubicBezTo>
                    <a:pt x="2266" y="26"/>
                    <a:pt x="2080" y="1"/>
                    <a:pt x="1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8438809" y="4608075"/>
              <a:ext cx="140723" cy="178338"/>
            </a:xfrm>
            <a:custGeom>
              <a:rect b="b" l="l" r="r" t="t"/>
              <a:pathLst>
                <a:path extrusionOk="0" h="3909" w="3084">
                  <a:moveTo>
                    <a:pt x="100" y="1"/>
                  </a:moveTo>
                  <a:lnTo>
                    <a:pt x="1" y="3830"/>
                  </a:lnTo>
                  <a:lnTo>
                    <a:pt x="3005" y="3908"/>
                  </a:lnTo>
                  <a:lnTo>
                    <a:pt x="3084" y="7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8264187" y="3591570"/>
              <a:ext cx="360158" cy="1150052"/>
            </a:xfrm>
            <a:custGeom>
              <a:rect b="b" l="l" r="r" t="t"/>
              <a:pathLst>
                <a:path extrusionOk="0" h="25208" w="7893">
                  <a:moveTo>
                    <a:pt x="1099" y="0"/>
                  </a:moveTo>
                  <a:lnTo>
                    <a:pt x="0" y="10758"/>
                  </a:lnTo>
                  <a:cubicBezTo>
                    <a:pt x="0" y="10758"/>
                    <a:pt x="79" y="11916"/>
                    <a:pt x="79" y="11936"/>
                  </a:cubicBezTo>
                  <a:cubicBezTo>
                    <a:pt x="961" y="15234"/>
                    <a:pt x="2199" y="25207"/>
                    <a:pt x="2199" y="25207"/>
                  </a:cubicBezTo>
                  <a:lnTo>
                    <a:pt x="7892" y="24540"/>
                  </a:lnTo>
                  <a:cubicBezTo>
                    <a:pt x="7892" y="24540"/>
                    <a:pt x="6929" y="17944"/>
                    <a:pt x="6400" y="15724"/>
                  </a:cubicBezTo>
                  <a:cubicBezTo>
                    <a:pt x="6144" y="14606"/>
                    <a:pt x="5065" y="11877"/>
                    <a:pt x="4594" y="10699"/>
                  </a:cubicBezTo>
                  <a:lnTo>
                    <a:pt x="7204" y="3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8284720" y="4705752"/>
              <a:ext cx="342271" cy="194169"/>
            </a:xfrm>
            <a:custGeom>
              <a:rect b="b" l="l" r="r" t="t"/>
              <a:pathLst>
                <a:path extrusionOk="0" h="4256" w="7501">
                  <a:moveTo>
                    <a:pt x="6657" y="0"/>
                  </a:moveTo>
                  <a:cubicBezTo>
                    <a:pt x="6558" y="39"/>
                    <a:pt x="6461" y="236"/>
                    <a:pt x="6362" y="333"/>
                  </a:cubicBezTo>
                  <a:cubicBezTo>
                    <a:pt x="6244" y="471"/>
                    <a:pt x="6087" y="589"/>
                    <a:pt x="5930" y="687"/>
                  </a:cubicBezTo>
                  <a:cubicBezTo>
                    <a:pt x="5694" y="825"/>
                    <a:pt x="5440" y="961"/>
                    <a:pt x="5184" y="1060"/>
                  </a:cubicBezTo>
                  <a:cubicBezTo>
                    <a:pt x="5099" y="1086"/>
                    <a:pt x="5022" y="1098"/>
                    <a:pt x="4949" y="1098"/>
                  </a:cubicBezTo>
                  <a:cubicBezTo>
                    <a:pt x="4579" y="1098"/>
                    <a:pt x="4334" y="805"/>
                    <a:pt x="4006" y="608"/>
                  </a:cubicBezTo>
                  <a:cubicBezTo>
                    <a:pt x="3913" y="562"/>
                    <a:pt x="3800" y="522"/>
                    <a:pt x="3694" y="522"/>
                  </a:cubicBezTo>
                  <a:cubicBezTo>
                    <a:pt x="3643" y="522"/>
                    <a:pt x="3594" y="531"/>
                    <a:pt x="3550" y="553"/>
                  </a:cubicBezTo>
                  <a:lnTo>
                    <a:pt x="3550" y="553"/>
                  </a:lnTo>
                  <a:lnTo>
                    <a:pt x="3555" y="550"/>
                  </a:lnTo>
                  <a:lnTo>
                    <a:pt x="3555" y="550"/>
                  </a:lnTo>
                  <a:cubicBezTo>
                    <a:pt x="3552" y="552"/>
                    <a:pt x="3549" y="553"/>
                    <a:pt x="3546" y="555"/>
                  </a:cubicBezTo>
                  <a:lnTo>
                    <a:pt x="3546" y="555"/>
                  </a:lnTo>
                  <a:cubicBezTo>
                    <a:pt x="3528" y="564"/>
                    <a:pt x="3511" y="576"/>
                    <a:pt x="3495" y="589"/>
                  </a:cubicBezTo>
                  <a:lnTo>
                    <a:pt x="3517" y="575"/>
                  </a:lnTo>
                  <a:lnTo>
                    <a:pt x="3517" y="575"/>
                  </a:lnTo>
                  <a:cubicBezTo>
                    <a:pt x="3402" y="661"/>
                    <a:pt x="3331" y="817"/>
                    <a:pt x="3260" y="943"/>
                  </a:cubicBezTo>
                  <a:cubicBezTo>
                    <a:pt x="3162" y="1118"/>
                    <a:pt x="3045" y="1296"/>
                    <a:pt x="2927" y="1472"/>
                  </a:cubicBezTo>
                  <a:cubicBezTo>
                    <a:pt x="2730" y="1786"/>
                    <a:pt x="2514" y="2160"/>
                    <a:pt x="2220" y="2375"/>
                  </a:cubicBezTo>
                  <a:cubicBezTo>
                    <a:pt x="1807" y="2689"/>
                    <a:pt x="1356" y="2885"/>
                    <a:pt x="846" y="2925"/>
                  </a:cubicBezTo>
                  <a:cubicBezTo>
                    <a:pt x="629" y="2964"/>
                    <a:pt x="335" y="3042"/>
                    <a:pt x="197" y="3199"/>
                  </a:cubicBezTo>
                  <a:cubicBezTo>
                    <a:pt x="100" y="3317"/>
                    <a:pt x="21" y="3691"/>
                    <a:pt x="100" y="3848"/>
                  </a:cubicBezTo>
                  <a:cubicBezTo>
                    <a:pt x="90" y="3857"/>
                    <a:pt x="65" y="3857"/>
                    <a:pt x="45" y="3857"/>
                  </a:cubicBezTo>
                  <a:cubicBezTo>
                    <a:pt x="26" y="3857"/>
                    <a:pt x="11" y="3857"/>
                    <a:pt x="21" y="3867"/>
                  </a:cubicBezTo>
                  <a:cubicBezTo>
                    <a:pt x="1" y="3927"/>
                    <a:pt x="21" y="4084"/>
                    <a:pt x="40" y="4142"/>
                  </a:cubicBezTo>
                  <a:cubicBezTo>
                    <a:pt x="96" y="4212"/>
                    <a:pt x="230" y="4222"/>
                    <a:pt x="353" y="4222"/>
                  </a:cubicBezTo>
                  <a:cubicBezTo>
                    <a:pt x="403" y="4222"/>
                    <a:pt x="452" y="4220"/>
                    <a:pt x="492" y="4220"/>
                  </a:cubicBezTo>
                  <a:cubicBezTo>
                    <a:pt x="700" y="4240"/>
                    <a:pt x="917" y="4255"/>
                    <a:pt x="1134" y="4255"/>
                  </a:cubicBezTo>
                  <a:cubicBezTo>
                    <a:pt x="1349" y="4255"/>
                    <a:pt x="1563" y="4240"/>
                    <a:pt x="1768" y="4201"/>
                  </a:cubicBezTo>
                  <a:cubicBezTo>
                    <a:pt x="2613" y="4063"/>
                    <a:pt x="3477" y="3848"/>
                    <a:pt x="4262" y="3495"/>
                  </a:cubicBezTo>
                  <a:cubicBezTo>
                    <a:pt x="4595" y="3356"/>
                    <a:pt x="4870" y="3121"/>
                    <a:pt x="5184" y="2964"/>
                  </a:cubicBezTo>
                  <a:cubicBezTo>
                    <a:pt x="5276" y="2910"/>
                    <a:pt x="5453" y="2786"/>
                    <a:pt x="5572" y="2786"/>
                  </a:cubicBezTo>
                  <a:cubicBezTo>
                    <a:pt x="5580" y="2786"/>
                    <a:pt x="5589" y="2787"/>
                    <a:pt x="5597" y="2788"/>
                  </a:cubicBezTo>
                  <a:cubicBezTo>
                    <a:pt x="5733" y="2807"/>
                    <a:pt x="5754" y="3003"/>
                    <a:pt x="5754" y="3102"/>
                  </a:cubicBezTo>
                  <a:cubicBezTo>
                    <a:pt x="6087" y="3082"/>
                    <a:pt x="6362" y="3003"/>
                    <a:pt x="6636" y="2906"/>
                  </a:cubicBezTo>
                  <a:cubicBezTo>
                    <a:pt x="6872" y="2827"/>
                    <a:pt x="7186" y="2788"/>
                    <a:pt x="7364" y="2610"/>
                  </a:cubicBezTo>
                  <a:cubicBezTo>
                    <a:pt x="7500" y="2493"/>
                    <a:pt x="7442" y="2139"/>
                    <a:pt x="7383" y="1943"/>
                  </a:cubicBezTo>
                  <a:lnTo>
                    <a:pt x="7383" y="1904"/>
                  </a:lnTo>
                  <a:cubicBezTo>
                    <a:pt x="7383" y="1885"/>
                    <a:pt x="7403" y="1864"/>
                    <a:pt x="7403" y="1846"/>
                  </a:cubicBezTo>
                  <a:cubicBezTo>
                    <a:pt x="7442" y="1689"/>
                    <a:pt x="7304" y="1335"/>
                    <a:pt x="7265" y="1178"/>
                  </a:cubicBezTo>
                  <a:cubicBezTo>
                    <a:pt x="7167" y="746"/>
                    <a:pt x="6932" y="314"/>
                    <a:pt x="6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8324144" y="3590612"/>
              <a:ext cx="303759" cy="1149231"/>
            </a:xfrm>
            <a:custGeom>
              <a:rect b="b" l="l" r="r" t="t"/>
              <a:pathLst>
                <a:path extrusionOk="0" h="25190" w="6657">
                  <a:moveTo>
                    <a:pt x="1532" y="1"/>
                  </a:moveTo>
                  <a:lnTo>
                    <a:pt x="1532" y="1"/>
                  </a:lnTo>
                  <a:cubicBezTo>
                    <a:pt x="1925" y="1218"/>
                    <a:pt x="2239" y="2573"/>
                    <a:pt x="2416" y="4045"/>
                  </a:cubicBezTo>
                  <a:cubicBezTo>
                    <a:pt x="1532" y="6460"/>
                    <a:pt x="1100" y="8895"/>
                    <a:pt x="1160" y="11505"/>
                  </a:cubicBezTo>
                  <a:cubicBezTo>
                    <a:pt x="1199" y="12939"/>
                    <a:pt x="1278" y="14332"/>
                    <a:pt x="1435" y="15745"/>
                  </a:cubicBezTo>
                  <a:cubicBezTo>
                    <a:pt x="1042" y="16923"/>
                    <a:pt x="550" y="17944"/>
                    <a:pt x="1" y="18789"/>
                  </a:cubicBezTo>
                  <a:cubicBezTo>
                    <a:pt x="492" y="22106"/>
                    <a:pt x="885" y="25189"/>
                    <a:pt x="885" y="25189"/>
                  </a:cubicBezTo>
                  <a:lnTo>
                    <a:pt x="6657" y="24522"/>
                  </a:lnTo>
                  <a:cubicBezTo>
                    <a:pt x="6657" y="24522"/>
                    <a:pt x="5675" y="17944"/>
                    <a:pt x="5144" y="15727"/>
                  </a:cubicBezTo>
                  <a:cubicBezTo>
                    <a:pt x="5125" y="15648"/>
                    <a:pt x="5105" y="15549"/>
                    <a:pt x="5066" y="15431"/>
                  </a:cubicBezTo>
                  <a:cubicBezTo>
                    <a:pt x="5086" y="14156"/>
                    <a:pt x="5105" y="12879"/>
                    <a:pt x="5026" y="11623"/>
                  </a:cubicBezTo>
                  <a:cubicBezTo>
                    <a:pt x="5008" y="11054"/>
                    <a:pt x="4772" y="10563"/>
                    <a:pt x="4673" y="10013"/>
                  </a:cubicBezTo>
                  <a:cubicBezTo>
                    <a:pt x="4576" y="9405"/>
                    <a:pt x="4654" y="9091"/>
                    <a:pt x="4791" y="8482"/>
                  </a:cubicBezTo>
                  <a:cubicBezTo>
                    <a:pt x="5165" y="6774"/>
                    <a:pt x="5576" y="3987"/>
                    <a:pt x="5479" y="1906"/>
                  </a:cubicBezTo>
                  <a:lnTo>
                    <a:pt x="5950" y="21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8303565" y="2264196"/>
              <a:ext cx="351214" cy="386833"/>
            </a:xfrm>
            <a:custGeom>
              <a:rect b="b" l="l" r="r" t="t"/>
              <a:pathLst>
                <a:path extrusionOk="0" h="8479" w="7697">
                  <a:moveTo>
                    <a:pt x="4374" y="7"/>
                  </a:moveTo>
                  <a:cubicBezTo>
                    <a:pt x="4277" y="7"/>
                    <a:pt x="4181" y="12"/>
                    <a:pt x="4084" y="19"/>
                  </a:cubicBezTo>
                  <a:cubicBezTo>
                    <a:pt x="3671" y="40"/>
                    <a:pt x="3279" y="0"/>
                    <a:pt x="2886" y="79"/>
                  </a:cubicBezTo>
                  <a:cubicBezTo>
                    <a:pt x="2768" y="98"/>
                    <a:pt x="2650" y="137"/>
                    <a:pt x="2533" y="176"/>
                  </a:cubicBezTo>
                  <a:lnTo>
                    <a:pt x="2632" y="118"/>
                  </a:lnTo>
                  <a:lnTo>
                    <a:pt x="2632" y="118"/>
                  </a:lnTo>
                  <a:cubicBezTo>
                    <a:pt x="2003" y="393"/>
                    <a:pt x="1551" y="962"/>
                    <a:pt x="1315" y="1590"/>
                  </a:cubicBezTo>
                  <a:cubicBezTo>
                    <a:pt x="1218" y="1846"/>
                    <a:pt x="1179" y="2100"/>
                    <a:pt x="1158" y="2356"/>
                  </a:cubicBezTo>
                  <a:cubicBezTo>
                    <a:pt x="1119" y="2571"/>
                    <a:pt x="1001" y="2729"/>
                    <a:pt x="865" y="2886"/>
                  </a:cubicBezTo>
                  <a:cubicBezTo>
                    <a:pt x="668" y="3063"/>
                    <a:pt x="1" y="3357"/>
                    <a:pt x="197" y="3710"/>
                  </a:cubicBezTo>
                  <a:cubicBezTo>
                    <a:pt x="295" y="3867"/>
                    <a:pt x="511" y="3927"/>
                    <a:pt x="590" y="4103"/>
                  </a:cubicBezTo>
                  <a:cubicBezTo>
                    <a:pt x="668" y="4260"/>
                    <a:pt x="472" y="4378"/>
                    <a:pt x="569" y="4555"/>
                  </a:cubicBezTo>
                  <a:cubicBezTo>
                    <a:pt x="648" y="4673"/>
                    <a:pt x="648" y="4613"/>
                    <a:pt x="590" y="4751"/>
                  </a:cubicBezTo>
                  <a:cubicBezTo>
                    <a:pt x="530" y="4869"/>
                    <a:pt x="569" y="4927"/>
                    <a:pt x="629" y="5026"/>
                  </a:cubicBezTo>
                  <a:cubicBezTo>
                    <a:pt x="786" y="5223"/>
                    <a:pt x="609" y="5301"/>
                    <a:pt x="511" y="5477"/>
                  </a:cubicBezTo>
                  <a:cubicBezTo>
                    <a:pt x="412" y="5713"/>
                    <a:pt x="412" y="5987"/>
                    <a:pt x="609" y="6165"/>
                  </a:cubicBezTo>
                  <a:cubicBezTo>
                    <a:pt x="724" y="6280"/>
                    <a:pt x="924" y="6311"/>
                    <a:pt x="1109" y="6311"/>
                  </a:cubicBezTo>
                  <a:cubicBezTo>
                    <a:pt x="1175" y="6311"/>
                    <a:pt x="1239" y="6307"/>
                    <a:pt x="1297" y="6302"/>
                  </a:cubicBezTo>
                  <a:cubicBezTo>
                    <a:pt x="1319" y="6300"/>
                    <a:pt x="1343" y="6299"/>
                    <a:pt x="1366" y="6299"/>
                  </a:cubicBezTo>
                  <a:cubicBezTo>
                    <a:pt x="1588" y="6299"/>
                    <a:pt x="1841" y="6378"/>
                    <a:pt x="1983" y="6537"/>
                  </a:cubicBezTo>
                  <a:cubicBezTo>
                    <a:pt x="2179" y="6754"/>
                    <a:pt x="2160" y="7107"/>
                    <a:pt x="2219" y="7382"/>
                  </a:cubicBezTo>
                  <a:cubicBezTo>
                    <a:pt x="2278" y="7597"/>
                    <a:pt x="2317" y="7814"/>
                    <a:pt x="2376" y="8029"/>
                  </a:cubicBezTo>
                  <a:cubicBezTo>
                    <a:pt x="2396" y="8167"/>
                    <a:pt x="2435" y="8383"/>
                    <a:pt x="2553" y="8422"/>
                  </a:cubicBezTo>
                  <a:cubicBezTo>
                    <a:pt x="2651" y="8467"/>
                    <a:pt x="2777" y="8479"/>
                    <a:pt x="2905" y="8479"/>
                  </a:cubicBezTo>
                  <a:cubicBezTo>
                    <a:pt x="3061" y="8479"/>
                    <a:pt x="3220" y="8461"/>
                    <a:pt x="3338" y="8461"/>
                  </a:cubicBezTo>
                  <a:cubicBezTo>
                    <a:pt x="3411" y="8461"/>
                    <a:pt x="3492" y="8474"/>
                    <a:pt x="3570" y="8474"/>
                  </a:cubicBezTo>
                  <a:cubicBezTo>
                    <a:pt x="3661" y="8474"/>
                    <a:pt x="3746" y="8457"/>
                    <a:pt x="3810" y="8383"/>
                  </a:cubicBezTo>
                  <a:cubicBezTo>
                    <a:pt x="4182" y="7990"/>
                    <a:pt x="4556" y="7618"/>
                    <a:pt x="4849" y="7147"/>
                  </a:cubicBezTo>
                  <a:cubicBezTo>
                    <a:pt x="5163" y="6616"/>
                    <a:pt x="5262" y="5948"/>
                    <a:pt x="5773" y="5556"/>
                  </a:cubicBezTo>
                  <a:cubicBezTo>
                    <a:pt x="6244" y="5223"/>
                    <a:pt x="6833" y="5006"/>
                    <a:pt x="7147" y="4495"/>
                  </a:cubicBezTo>
                  <a:cubicBezTo>
                    <a:pt x="7461" y="3985"/>
                    <a:pt x="7697" y="3435"/>
                    <a:pt x="7697" y="2827"/>
                  </a:cubicBezTo>
                  <a:cubicBezTo>
                    <a:pt x="7697" y="2278"/>
                    <a:pt x="7637" y="1610"/>
                    <a:pt x="7323" y="1119"/>
                  </a:cubicBezTo>
                  <a:cubicBezTo>
                    <a:pt x="7048" y="687"/>
                    <a:pt x="6558" y="412"/>
                    <a:pt x="6066" y="275"/>
                  </a:cubicBezTo>
                  <a:cubicBezTo>
                    <a:pt x="5655" y="137"/>
                    <a:pt x="5223" y="118"/>
                    <a:pt x="4791" y="40"/>
                  </a:cubicBezTo>
                  <a:cubicBezTo>
                    <a:pt x="4652" y="17"/>
                    <a:pt x="4513" y="7"/>
                    <a:pt x="4374" y="7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8323277" y="2269580"/>
              <a:ext cx="331502" cy="381450"/>
            </a:xfrm>
            <a:custGeom>
              <a:rect b="b" l="l" r="r" t="t"/>
              <a:pathLst>
                <a:path extrusionOk="0" h="8361" w="7265">
                  <a:moveTo>
                    <a:pt x="4870" y="0"/>
                  </a:moveTo>
                  <a:lnTo>
                    <a:pt x="4870" y="0"/>
                  </a:lnTo>
                  <a:cubicBezTo>
                    <a:pt x="5105" y="825"/>
                    <a:pt x="5124" y="1747"/>
                    <a:pt x="4830" y="2650"/>
                  </a:cubicBezTo>
                  <a:cubicBezTo>
                    <a:pt x="4252" y="4499"/>
                    <a:pt x="2647" y="5709"/>
                    <a:pt x="971" y="5709"/>
                  </a:cubicBezTo>
                  <a:cubicBezTo>
                    <a:pt x="654" y="5709"/>
                    <a:pt x="335" y="5666"/>
                    <a:pt x="20" y="5576"/>
                  </a:cubicBezTo>
                  <a:lnTo>
                    <a:pt x="20" y="5576"/>
                  </a:lnTo>
                  <a:cubicBezTo>
                    <a:pt x="1" y="5733"/>
                    <a:pt x="40" y="5909"/>
                    <a:pt x="177" y="6047"/>
                  </a:cubicBezTo>
                  <a:cubicBezTo>
                    <a:pt x="292" y="6162"/>
                    <a:pt x="492" y="6193"/>
                    <a:pt x="677" y="6193"/>
                  </a:cubicBezTo>
                  <a:cubicBezTo>
                    <a:pt x="743" y="6193"/>
                    <a:pt x="807" y="6189"/>
                    <a:pt x="865" y="6184"/>
                  </a:cubicBezTo>
                  <a:cubicBezTo>
                    <a:pt x="887" y="6182"/>
                    <a:pt x="911" y="6181"/>
                    <a:pt x="934" y="6181"/>
                  </a:cubicBezTo>
                  <a:cubicBezTo>
                    <a:pt x="1156" y="6181"/>
                    <a:pt x="1409" y="6260"/>
                    <a:pt x="1551" y="6419"/>
                  </a:cubicBezTo>
                  <a:cubicBezTo>
                    <a:pt x="1747" y="6636"/>
                    <a:pt x="1728" y="6989"/>
                    <a:pt x="1787" y="7264"/>
                  </a:cubicBezTo>
                  <a:cubicBezTo>
                    <a:pt x="1846" y="7479"/>
                    <a:pt x="1885" y="7696"/>
                    <a:pt x="1944" y="7911"/>
                  </a:cubicBezTo>
                  <a:cubicBezTo>
                    <a:pt x="1964" y="8049"/>
                    <a:pt x="2003" y="8265"/>
                    <a:pt x="2121" y="8304"/>
                  </a:cubicBezTo>
                  <a:cubicBezTo>
                    <a:pt x="2219" y="8349"/>
                    <a:pt x="2345" y="8361"/>
                    <a:pt x="2473" y="8361"/>
                  </a:cubicBezTo>
                  <a:cubicBezTo>
                    <a:pt x="2629" y="8361"/>
                    <a:pt x="2788" y="8343"/>
                    <a:pt x="2906" y="8343"/>
                  </a:cubicBezTo>
                  <a:cubicBezTo>
                    <a:pt x="2979" y="8343"/>
                    <a:pt x="3060" y="8356"/>
                    <a:pt x="3138" y="8356"/>
                  </a:cubicBezTo>
                  <a:cubicBezTo>
                    <a:pt x="3229" y="8356"/>
                    <a:pt x="3314" y="8339"/>
                    <a:pt x="3378" y="8265"/>
                  </a:cubicBezTo>
                  <a:cubicBezTo>
                    <a:pt x="3750" y="7872"/>
                    <a:pt x="4124" y="7500"/>
                    <a:pt x="4417" y="7029"/>
                  </a:cubicBezTo>
                  <a:cubicBezTo>
                    <a:pt x="4731" y="6498"/>
                    <a:pt x="4830" y="5830"/>
                    <a:pt x="5341" y="5438"/>
                  </a:cubicBezTo>
                  <a:cubicBezTo>
                    <a:pt x="5812" y="5105"/>
                    <a:pt x="6401" y="4888"/>
                    <a:pt x="6715" y="4377"/>
                  </a:cubicBezTo>
                  <a:cubicBezTo>
                    <a:pt x="7029" y="3867"/>
                    <a:pt x="7265" y="3317"/>
                    <a:pt x="7265" y="2709"/>
                  </a:cubicBezTo>
                  <a:cubicBezTo>
                    <a:pt x="7265" y="2160"/>
                    <a:pt x="7205" y="1492"/>
                    <a:pt x="6891" y="1001"/>
                  </a:cubicBezTo>
                  <a:cubicBezTo>
                    <a:pt x="6616" y="569"/>
                    <a:pt x="6126" y="294"/>
                    <a:pt x="5634" y="157"/>
                  </a:cubicBezTo>
                  <a:cubicBezTo>
                    <a:pt x="5380" y="79"/>
                    <a:pt x="5124" y="40"/>
                    <a:pt x="4870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8419098" y="2514068"/>
              <a:ext cx="152359" cy="136959"/>
            </a:xfrm>
            <a:custGeom>
              <a:rect b="b" l="l" r="r" t="t"/>
              <a:pathLst>
                <a:path extrusionOk="0" h="3002" w="3339">
                  <a:moveTo>
                    <a:pt x="3319" y="0"/>
                  </a:moveTo>
                  <a:cubicBezTo>
                    <a:pt x="3201" y="39"/>
                    <a:pt x="3103" y="138"/>
                    <a:pt x="3005" y="196"/>
                  </a:cubicBezTo>
                  <a:cubicBezTo>
                    <a:pt x="2887" y="275"/>
                    <a:pt x="2749" y="335"/>
                    <a:pt x="2613" y="413"/>
                  </a:cubicBezTo>
                  <a:cubicBezTo>
                    <a:pt x="2317" y="628"/>
                    <a:pt x="2024" y="864"/>
                    <a:pt x="1768" y="1120"/>
                  </a:cubicBezTo>
                  <a:cubicBezTo>
                    <a:pt x="1414" y="1453"/>
                    <a:pt x="1160" y="1845"/>
                    <a:pt x="864" y="2219"/>
                  </a:cubicBezTo>
                  <a:cubicBezTo>
                    <a:pt x="649" y="2474"/>
                    <a:pt x="315" y="2827"/>
                    <a:pt x="1" y="2926"/>
                  </a:cubicBezTo>
                  <a:cubicBezTo>
                    <a:pt x="347" y="2967"/>
                    <a:pt x="698" y="3002"/>
                    <a:pt x="1049" y="3002"/>
                  </a:cubicBezTo>
                  <a:cubicBezTo>
                    <a:pt x="1376" y="3002"/>
                    <a:pt x="1702" y="2971"/>
                    <a:pt x="2024" y="2887"/>
                  </a:cubicBezTo>
                  <a:cubicBezTo>
                    <a:pt x="2317" y="2808"/>
                    <a:pt x="2691" y="2709"/>
                    <a:pt x="2945" y="2552"/>
                  </a:cubicBezTo>
                  <a:cubicBezTo>
                    <a:pt x="3005" y="2533"/>
                    <a:pt x="3103" y="2474"/>
                    <a:pt x="3142" y="2416"/>
                  </a:cubicBezTo>
                  <a:cubicBezTo>
                    <a:pt x="3201" y="2337"/>
                    <a:pt x="3181" y="2356"/>
                    <a:pt x="3162" y="2258"/>
                  </a:cubicBezTo>
                  <a:cubicBezTo>
                    <a:pt x="3142" y="2101"/>
                    <a:pt x="3084" y="1963"/>
                    <a:pt x="3063" y="1806"/>
                  </a:cubicBezTo>
                  <a:cubicBezTo>
                    <a:pt x="2985" y="1277"/>
                    <a:pt x="2749" y="353"/>
                    <a:pt x="3338" y="39"/>
                  </a:cubicBezTo>
                  <a:lnTo>
                    <a:pt x="3319" y="0"/>
                  </a:lnTo>
                  <a:close/>
                </a:path>
              </a:pathLst>
            </a:custGeom>
            <a:solidFill>
              <a:srgbClr val="B67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8358183" y="2220673"/>
              <a:ext cx="326118" cy="323464"/>
            </a:xfrm>
            <a:custGeom>
              <a:rect b="b" l="l" r="r" t="t"/>
              <a:pathLst>
                <a:path extrusionOk="0" h="7090" w="7147">
                  <a:moveTo>
                    <a:pt x="954" y="611"/>
                  </a:moveTo>
                  <a:lnTo>
                    <a:pt x="954" y="611"/>
                  </a:lnTo>
                  <a:cubicBezTo>
                    <a:pt x="934" y="624"/>
                    <a:pt x="916" y="634"/>
                    <a:pt x="904" y="640"/>
                  </a:cubicBezTo>
                  <a:lnTo>
                    <a:pt x="954" y="611"/>
                  </a:lnTo>
                  <a:close/>
                  <a:moveTo>
                    <a:pt x="2976" y="0"/>
                  </a:moveTo>
                  <a:cubicBezTo>
                    <a:pt x="2738" y="0"/>
                    <a:pt x="2493" y="20"/>
                    <a:pt x="2278" y="31"/>
                  </a:cubicBezTo>
                  <a:cubicBezTo>
                    <a:pt x="2082" y="51"/>
                    <a:pt x="1885" y="70"/>
                    <a:pt x="1689" y="149"/>
                  </a:cubicBezTo>
                  <a:cubicBezTo>
                    <a:pt x="1627" y="176"/>
                    <a:pt x="1483" y="268"/>
                    <a:pt x="1333" y="366"/>
                  </a:cubicBezTo>
                  <a:lnTo>
                    <a:pt x="1333" y="366"/>
                  </a:lnTo>
                  <a:cubicBezTo>
                    <a:pt x="1021" y="527"/>
                    <a:pt x="716" y="752"/>
                    <a:pt x="532" y="1013"/>
                  </a:cubicBezTo>
                  <a:cubicBezTo>
                    <a:pt x="315" y="1308"/>
                    <a:pt x="1" y="1916"/>
                    <a:pt x="335" y="2269"/>
                  </a:cubicBezTo>
                  <a:cubicBezTo>
                    <a:pt x="397" y="2331"/>
                    <a:pt x="466" y="2350"/>
                    <a:pt x="538" y="2350"/>
                  </a:cubicBezTo>
                  <a:cubicBezTo>
                    <a:pt x="646" y="2350"/>
                    <a:pt x="758" y="2307"/>
                    <a:pt x="856" y="2307"/>
                  </a:cubicBezTo>
                  <a:cubicBezTo>
                    <a:pt x="920" y="2307"/>
                    <a:pt x="977" y="2326"/>
                    <a:pt x="1022" y="2387"/>
                  </a:cubicBezTo>
                  <a:cubicBezTo>
                    <a:pt x="1120" y="2525"/>
                    <a:pt x="1100" y="2643"/>
                    <a:pt x="1238" y="2740"/>
                  </a:cubicBezTo>
                  <a:cubicBezTo>
                    <a:pt x="1395" y="2839"/>
                    <a:pt x="1592" y="2839"/>
                    <a:pt x="1749" y="2918"/>
                  </a:cubicBezTo>
                  <a:cubicBezTo>
                    <a:pt x="2003" y="3015"/>
                    <a:pt x="2298" y="3368"/>
                    <a:pt x="2357" y="3624"/>
                  </a:cubicBezTo>
                  <a:cubicBezTo>
                    <a:pt x="2416" y="3840"/>
                    <a:pt x="2278" y="4056"/>
                    <a:pt x="2239" y="4272"/>
                  </a:cubicBezTo>
                  <a:cubicBezTo>
                    <a:pt x="2199" y="4507"/>
                    <a:pt x="2278" y="4821"/>
                    <a:pt x="2553" y="4900"/>
                  </a:cubicBezTo>
                  <a:cubicBezTo>
                    <a:pt x="2666" y="4922"/>
                    <a:pt x="2753" y="4945"/>
                    <a:pt x="2841" y="4945"/>
                  </a:cubicBezTo>
                  <a:cubicBezTo>
                    <a:pt x="2905" y="4945"/>
                    <a:pt x="2969" y="4933"/>
                    <a:pt x="3044" y="4900"/>
                  </a:cubicBezTo>
                  <a:cubicBezTo>
                    <a:pt x="3359" y="4724"/>
                    <a:pt x="3652" y="4135"/>
                    <a:pt x="4026" y="4056"/>
                  </a:cubicBezTo>
                  <a:cubicBezTo>
                    <a:pt x="4073" y="4044"/>
                    <a:pt x="4119" y="4039"/>
                    <a:pt x="4161" y="4039"/>
                  </a:cubicBezTo>
                  <a:cubicBezTo>
                    <a:pt x="4471" y="4039"/>
                    <a:pt x="4645" y="4337"/>
                    <a:pt x="4576" y="4664"/>
                  </a:cubicBezTo>
                  <a:cubicBezTo>
                    <a:pt x="4536" y="4881"/>
                    <a:pt x="4280" y="5116"/>
                    <a:pt x="4144" y="5292"/>
                  </a:cubicBezTo>
                  <a:cubicBezTo>
                    <a:pt x="4045" y="5410"/>
                    <a:pt x="3966" y="5489"/>
                    <a:pt x="3888" y="5627"/>
                  </a:cubicBezTo>
                  <a:cubicBezTo>
                    <a:pt x="3673" y="5960"/>
                    <a:pt x="3888" y="6255"/>
                    <a:pt x="4045" y="6569"/>
                  </a:cubicBezTo>
                  <a:cubicBezTo>
                    <a:pt x="4123" y="6726"/>
                    <a:pt x="4202" y="6883"/>
                    <a:pt x="4301" y="7001"/>
                  </a:cubicBezTo>
                  <a:cubicBezTo>
                    <a:pt x="4350" y="7064"/>
                    <a:pt x="4379" y="7090"/>
                    <a:pt x="4401" y="7090"/>
                  </a:cubicBezTo>
                  <a:cubicBezTo>
                    <a:pt x="4439" y="7090"/>
                    <a:pt x="4454" y="7010"/>
                    <a:pt x="4516" y="6923"/>
                  </a:cubicBezTo>
                  <a:cubicBezTo>
                    <a:pt x="4791" y="6569"/>
                    <a:pt x="5223" y="6412"/>
                    <a:pt x="5615" y="6216"/>
                  </a:cubicBezTo>
                  <a:cubicBezTo>
                    <a:pt x="6204" y="5941"/>
                    <a:pt x="6578" y="5274"/>
                    <a:pt x="6793" y="4685"/>
                  </a:cubicBezTo>
                  <a:cubicBezTo>
                    <a:pt x="7010" y="4056"/>
                    <a:pt x="7147" y="3408"/>
                    <a:pt x="7029" y="2740"/>
                  </a:cubicBezTo>
                  <a:cubicBezTo>
                    <a:pt x="6793" y="1484"/>
                    <a:pt x="5812" y="620"/>
                    <a:pt x="4673" y="267"/>
                  </a:cubicBezTo>
                  <a:cubicBezTo>
                    <a:pt x="4301" y="149"/>
                    <a:pt x="3987" y="91"/>
                    <a:pt x="3417" y="31"/>
                  </a:cubicBezTo>
                  <a:cubicBezTo>
                    <a:pt x="3279" y="8"/>
                    <a:pt x="3129" y="0"/>
                    <a:pt x="2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8221159" y="2604537"/>
              <a:ext cx="455114" cy="1099000"/>
            </a:xfrm>
            <a:custGeom>
              <a:rect b="b" l="l" r="r" t="t"/>
              <a:pathLst>
                <a:path extrusionOk="0" h="24089" w="9974">
                  <a:moveTo>
                    <a:pt x="7579" y="1"/>
                  </a:moveTo>
                  <a:cubicBezTo>
                    <a:pt x="7225" y="98"/>
                    <a:pt x="4849" y="530"/>
                    <a:pt x="4025" y="1158"/>
                  </a:cubicBezTo>
                  <a:cubicBezTo>
                    <a:pt x="3063" y="1885"/>
                    <a:pt x="1472" y="5026"/>
                    <a:pt x="1414" y="6087"/>
                  </a:cubicBezTo>
                  <a:cubicBezTo>
                    <a:pt x="943" y="12584"/>
                    <a:pt x="1" y="24088"/>
                    <a:pt x="1" y="24088"/>
                  </a:cubicBezTo>
                  <a:lnTo>
                    <a:pt x="9974" y="24088"/>
                  </a:lnTo>
                  <a:cubicBezTo>
                    <a:pt x="9974" y="24088"/>
                    <a:pt x="9424" y="12034"/>
                    <a:pt x="9581" y="8050"/>
                  </a:cubicBezTo>
                  <a:cubicBezTo>
                    <a:pt x="9620" y="7147"/>
                    <a:pt x="9385" y="3574"/>
                    <a:pt x="9385" y="3534"/>
                  </a:cubicBezTo>
                  <a:cubicBezTo>
                    <a:pt x="9385" y="3495"/>
                    <a:pt x="9071" y="1904"/>
                    <a:pt x="8835" y="1453"/>
                  </a:cubicBezTo>
                  <a:cubicBezTo>
                    <a:pt x="8618" y="1040"/>
                    <a:pt x="7579" y="1"/>
                    <a:pt x="7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8221159" y="2604537"/>
              <a:ext cx="455114" cy="1106163"/>
            </a:xfrm>
            <a:custGeom>
              <a:rect b="b" l="l" r="r" t="t"/>
              <a:pathLst>
                <a:path extrusionOk="0" h="24246" w="9974">
                  <a:moveTo>
                    <a:pt x="7579" y="1"/>
                  </a:moveTo>
                  <a:lnTo>
                    <a:pt x="7579" y="1"/>
                  </a:lnTo>
                  <a:cubicBezTo>
                    <a:pt x="8482" y="2964"/>
                    <a:pt x="8501" y="7225"/>
                    <a:pt x="6676" y="10817"/>
                  </a:cubicBezTo>
                  <a:cubicBezTo>
                    <a:pt x="5163" y="13782"/>
                    <a:pt x="2946" y="16060"/>
                    <a:pt x="550" y="17355"/>
                  </a:cubicBezTo>
                  <a:cubicBezTo>
                    <a:pt x="236" y="21085"/>
                    <a:pt x="1" y="24245"/>
                    <a:pt x="1" y="24245"/>
                  </a:cubicBezTo>
                  <a:lnTo>
                    <a:pt x="9974" y="24245"/>
                  </a:lnTo>
                  <a:cubicBezTo>
                    <a:pt x="9974" y="24245"/>
                    <a:pt x="9424" y="11976"/>
                    <a:pt x="9581" y="7990"/>
                  </a:cubicBezTo>
                  <a:cubicBezTo>
                    <a:pt x="9620" y="7087"/>
                    <a:pt x="9385" y="3514"/>
                    <a:pt x="9385" y="3475"/>
                  </a:cubicBezTo>
                  <a:cubicBezTo>
                    <a:pt x="9385" y="3435"/>
                    <a:pt x="9071" y="1904"/>
                    <a:pt x="8835" y="1453"/>
                  </a:cubicBezTo>
                  <a:cubicBezTo>
                    <a:pt x="8658" y="1139"/>
                    <a:pt x="7951" y="216"/>
                    <a:pt x="7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8004375" y="2685014"/>
              <a:ext cx="584977" cy="644144"/>
            </a:xfrm>
            <a:custGeom>
              <a:rect b="b" l="l" r="r" t="t"/>
              <a:pathLst>
                <a:path extrusionOk="0" h="14119" w="12820">
                  <a:moveTo>
                    <a:pt x="11119" y="0"/>
                  </a:moveTo>
                  <a:cubicBezTo>
                    <a:pt x="9950" y="0"/>
                    <a:pt x="9208" y="1326"/>
                    <a:pt x="8914" y="1849"/>
                  </a:cubicBezTo>
                  <a:cubicBezTo>
                    <a:pt x="7872" y="3694"/>
                    <a:pt x="5812" y="8877"/>
                    <a:pt x="5812" y="8877"/>
                  </a:cubicBezTo>
                  <a:lnTo>
                    <a:pt x="1" y="13000"/>
                  </a:lnTo>
                  <a:lnTo>
                    <a:pt x="766" y="14118"/>
                  </a:lnTo>
                  <a:cubicBezTo>
                    <a:pt x="766" y="14118"/>
                    <a:pt x="5616" y="14060"/>
                    <a:pt x="7500" y="12764"/>
                  </a:cubicBezTo>
                  <a:cubicBezTo>
                    <a:pt x="10249" y="10840"/>
                    <a:pt x="12605" y="1986"/>
                    <a:pt x="12605" y="1986"/>
                  </a:cubicBezTo>
                  <a:cubicBezTo>
                    <a:pt x="12605" y="1986"/>
                    <a:pt x="12820" y="611"/>
                    <a:pt x="11877" y="179"/>
                  </a:cubicBezTo>
                  <a:cubicBezTo>
                    <a:pt x="11607" y="54"/>
                    <a:pt x="11354" y="0"/>
                    <a:pt x="11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8382412" y="2154795"/>
              <a:ext cx="361025" cy="374469"/>
            </a:xfrm>
            <a:custGeom>
              <a:rect b="b" l="l" r="r" t="t"/>
              <a:pathLst>
                <a:path extrusionOk="0" h="8208" w="7912">
                  <a:moveTo>
                    <a:pt x="3115" y="1"/>
                  </a:moveTo>
                  <a:cubicBezTo>
                    <a:pt x="2644" y="1"/>
                    <a:pt x="2356" y="114"/>
                    <a:pt x="2042" y="219"/>
                  </a:cubicBezTo>
                  <a:cubicBezTo>
                    <a:pt x="959" y="626"/>
                    <a:pt x="84" y="1547"/>
                    <a:pt x="59" y="2569"/>
                  </a:cubicBezTo>
                  <a:lnTo>
                    <a:pt x="59" y="2569"/>
                  </a:lnTo>
                  <a:lnTo>
                    <a:pt x="1" y="2595"/>
                  </a:lnTo>
                  <a:cubicBezTo>
                    <a:pt x="19" y="2597"/>
                    <a:pt x="39" y="2602"/>
                    <a:pt x="59" y="2608"/>
                  </a:cubicBezTo>
                  <a:lnTo>
                    <a:pt x="59" y="2608"/>
                  </a:lnTo>
                  <a:cubicBezTo>
                    <a:pt x="59" y="2610"/>
                    <a:pt x="59" y="2612"/>
                    <a:pt x="59" y="2614"/>
                  </a:cubicBezTo>
                  <a:cubicBezTo>
                    <a:pt x="78" y="2633"/>
                    <a:pt x="90" y="2640"/>
                    <a:pt x="98" y="2640"/>
                  </a:cubicBezTo>
                  <a:cubicBezTo>
                    <a:pt x="104" y="2640"/>
                    <a:pt x="108" y="2635"/>
                    <a:pt x="110" y="2628"/>
                  </a:cubicBezTo>
                  <a:lnTo>
                    <a:pt x="110" y="2628"/>
                  </a:lnTo>
                  <a:cubicBezTo>
                    <a:pt x="560" y="2829"/>
                    <a:pt x="1283" y="3827"/>
                    <a:pt x="1590" y="4244"/>
                  </a:cubicBezTo>
                  <a:cubicBezTo>
                    <a:pt x="1964" y="4773"/>
                    <a:pt x="2297" y="5362"/>
                    <a:pt x="2592" y="5951"/>
                  </a:cubicBezTo>
                  <a:cubicBezTo>
                    <a:pt x="3024" y="6757"/>
                    <a:pt x="3613" y="7639"/>
                    <a:pt x="4437" y="8032"/>
                  </a:cubicBezTo>
                  <a:cubicBezTo>
                    <a:pt x="4682" y="8152"/>
                    <a:pt x="4897" y="8207"/>
                    <a:pt x="5098" y="8207"/>
                  </a:cubicBezTo>
                  <a:cubicBezTo>
                    <a:pt x="5589" y="8207"/>
                    <a:pt x="5994" y="7875"/>
                    <a:pt x="6537" y="7346"/>
                  </a:cubicBezTo>
                  <a:cubicBezTo>
                    <a:pt x="7500" y="6422"/>
                    <a:pt x="7911" y="5087"/>
                    <a:pt x="7715" y="3812"/>
                  </a:cubicBezTo>
                  <a:cubicBezTo>
                    <a:pt x="7382" y="1810"/>
                    <a:pt x="5929" y="493"/>
                    <a:pt x="3985" y="101"/>
                  </a:cubicBezTo>
                  <a:cubicBezTo>
                    <a:pt x="3632" y="29"/>
                    <a:pt x="3350" y="1"/>
                    <a:pt x="3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8376115" y="2260592"/>
              <a:ext cx="172983" cy="234728"/>
            </a:xfrm>
            <a:custGeom>
              <a:rect b="b" l="l" r="r" t="t"/>
              <a:pathLst>
                <a:path extrusionOk="0" h="5145" w="3791">
                  <a:moveTo>
                    <a:pt x="178" y="1"/>
                  </a:moveTo>
                  <a:cubicBezTo>
                    <a:pt x="139" y="119"/>
                    <a:pt x="79" y="237"/>
                    <a:pt x="0" y="373"/>
                  </a:cubicBezTo>
                  <a:cubicBezTo>
                    <a:pt x="217" y="629"/>
                    <a:pt x="471" y="865"/>
                    <a:pt x="727" y="1100"/>
                  </a:cubicBezTo>
                  <a:cubicBezTo>
                    <a:pt x="1356" y="1669"/>
                    <a:pt x="1905" y="2396"/>
                    <a:pt x="2356" y="3122"/>
                  </a:cubicBezTo>
                  <a:cubicBezTo>
                    <a:pt x="2788" y="3828"/>
                    <a:pt x="3220" y="4535"/>
                    <a:pt x="3790" y="5145"/>
                  </a:cubicBezTo>
                  <a:cubicBezTo>
                    <a:pt x="3555" y="4399"/>
                    <a:pt x="3024" y="3554"/>
                    <a:pt x="2612" y="2867"/>
                  </a:cubicBezTo>
                  <a:cubicBezTo>
                    <a:pt x="2317" y="2376"/>
                    <a:pt x="2003" y="1904"/>
                    <a:pt x="1670" y="1433"/>
                  </a:cubicBezTo>
                  <a:cubicBezTo>
                    <a:pt x="1356" y="1022"/>
                    <a:pt x="806" y="433"/>
                    <a:pt x="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8280294" y="2382403"/>
              <a:ext cx="451554" cy="163055"/>
            </a:xfrm>
            <a:custGeom>
              <a:rect b="b" l="l" r="r" t="t"/>
              <a:pathLst>
                <a:path extrusionOk="0" h="3574" w="9896">
                  <a:moveTo>
                    <a:pt x="1021" y="1"/>
                  </a:moveTo>
                  <a:cubicBezTo>
                    <a:pt x="844" y="236"/>
                    <a:pt x="216" y="825"/>
                    <a:pt x="216" y="825"/>
                  </a:cubicBezTo>
                  <a:lnTo>
                    <a:pt x="216" y="1433"/>
                  </a:lnTo>
                  <a:lnTo>
                    <a:pt x="0" y="1964"/>
                  </a:lnTo>
                  <a:lnTo>
                    <a:pt x="315" y="2475"/>
                  </a:lnTo>
                  <a:lnTo>
                    <a:pt x="315" y="3436"/>
                  </a:lnTo>
                  <a:lnTo>
                    <a:pt x="1178" y="3574"/>
                  </a:lnTo>
                  <a:lnTo>
                    <a:pt x="3632" y="2965"/>
                  </a:lnTo>
                  <a:lnTo>
                    <a:pt x="6126" y="3574"/>
                  </a:lnTo>
                  <a:lnTo>
                    <a:pt x="6283" y="3318"/>
                  </a:lnTo>
                  <a:cubicBezTo>
                    <a:pt x="6283" y="3318"/>
                    <a:pt x="4123" y="2650"/>
                    <a:pt x="3652" y="2553"/>
                  </a:cubicBezTo>
                  <a:lnTo>
                    <a:pt x="3592" y="1473"/>
                  </a:lnTo>
                  <a:lnTo>
                    <a:pt x="9856" y="551"/>
                  </a:lnTo>
                  <a:lnTo>
                    <a:pt x="9895" y="354"/>
                  </a:lnTo>
                  <a:lnTo>
                    <a:pt x="3574" y="1198"/>
                  </a:lnTo>
                  <a:lnTo>
                    <a:pt x="3553" y="884"/>
                  </a:lnTo>
                  <a:lnTo>
                    <a:pt x="10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7858317" y="3173262"/>
              <a:ext cx="326163" cy="228751"/>
            </a:xfrm>
            <a:custGeom>
              <a:rect b="b" l="l" r="r" t="t"/>
              <a:pathLst>
                <a:path extrusionOk="0" h="5014" w="7148">
                  <a:moveTo>
                    <a:pt x="5969" y="0"/>
                  </a:moveTo>
                  <a:lnTo>
                    <a:pt x="2789" y="2631"/>
                  </a:lnTo>
                  <a:cubicBezTo>
                    <a:pt x="2632" y="2670"/>
                    <a:pt x="2495" y="2691"/>
                    <a:pt x="2338" y="2709"/>
                  </a:cubicBezTo>
                  <a:cubicBezTo>
                    <a:pt x="1729" y="2788"/>
                    <a:pt x="786" y="2612"/>
                    <a:pt x="375" y="3201"/>
                  </a:cubicBezTo>
                  <a:cubicBezTo>
                    <a:pt x="119" y="3554"/>
                    <a:pt x="1" y="4457"/>
                    <a:pt x="354" y="4790"/>
                  </a:cubicBezTo>
                  <a:cubicBezTo>
                    <a:pt x="499" y="4917"/>
                    <a:pt x="829" y="5014"/>
                    <a:pt x="1128" y="5014"/>
                  </a:cubicBezTo>
                  <a:cubicBezTo>
                    <a:pt x="1479" y="5014"/>
                    <a:pt x="1785" y="4879"/>
                    <a:pt x="1689" y="4497"/>
                  </a:cubicBezTo>
                  <a:cubicBezTo>
                    <a:pt x="1553" y="4457"/>
                    <a:pt x="1435" y="4398"/>
                    <a:pt x="1336" y="4300"/>
                  </a:cubicBezTo>
                  <a:cubicBezTo>
                    <a:pt x="1359" y="4299"/>
                    <a:pt x="1381" y="4298"/>
                    <a:pt x="1404" y="4298"/>
                  </a:cubicBezTo>
                  <a:cubicBezTo>
                    <a:pt x="1588" y="4298"/>
                    <a:pt x="1776" y="4337"/>
                    <a:pt x="1958" y="4337"/>
                  </a:cubicBezTo>
                  <a:cubicBezTo>
                    <a:pt x="2104" y="4337"/>
                    <a:pt x="2246" y="4312"/>
                    <a:pt x="2377" y="4222"/>
                  </a:cubicBezTo>
                  <a:cubicBezTo>
                    <a:pt x="2710" y="3966"/>
                    <a:pt x="2632" y="3790"/>
                    <a:pt x="3084" y="3652"/>
                  </a:cubicBezTo>
                  <a:lnTo>
                    <a:pt x="7147" y="3495"/>
                  </a:lnTo>
                  <a:lnTo>
                    <a:pt x="5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7420324" y="2969970"/>
              <a:ext cx="246356" cy="251882"/>
            </a:xfrm>
            <a:custGeom>
              <a:rect b="b" l="l" r="r" t="t"/>
              <a:pathLst>
                <a:path extrusionOk="0" h="5521" w="5399">
                  <a:moveTo>
                    <a:pt x="3200" y="0"/>
                  </a:moveTo>
                  <a:lnTo>
                    <a:pt x="1865" y="1433"/>
                  </a:lnTo>
                  <a:cubicBezTo>
                    <a:pt x="1689" y="1590"/>
                    <a:pt x="1218" y="2218"/>
                    <a:pt x="904" y="2650"/>
                  </a:cubicBezTo>
                  <a:cubicBezTo>
                    <a:pt x="844" y="2631"/>
                    <a:pt x="805" y="2631"/>
                    <a:pt x="726" y="2631"/>
                  </a:cubicBezTo>
                  <a:cubicBezTo>
                    <a:pt x="412" y="2846"/>
                    <a:pt x="1" y="3789"/>
                    <a:pt x="59" y="4181"/>
                  </a:cubicBezTo>
                  <a:cubicBezTo>
                    <a:pt x="98" y="4574"/>
                    <a:pt x="393" y="4417"/>
                    <a:pt x="629" y="4712"/>
                  </a:cubicBezTo>
                  <a:cubicBezTo>
                    <a:pt x="766" y="4888"/>
                    <a:pt x="805" y="5320"/>
                    <a:pt x="1001" y="5458"/>
                  </a:cubicBezTo>
                  <a:cubicBezTo>
                    <a:pt x="1069" y="5502"/>
                    <a:pt x="1128" y="5520"/>
                    <a:pt x="1182" y="5520"/>
                  </a:cubicBezTo>
                  <a:cubicBezTo>
                    <a:pt x="1393" y="5520"/>
                    <a:pt x="1512" y="5229"/>
                    <a:pt x="1669" y="5026"/>
                  </a:cubicBezTo>
                  <a:cubicBezTo>
                    <a:pt x="1846" y="4810"/>
                    <a:pt x="2101" y="4613"/>
                    <a:pt x="2278" y="4378"/>
                  </a:cubicBezTo>
                  <a:cubicBezTo>
                    <a:pt x="2415" y="4181"/>
                    <a:pt x="2474" y="3966"/>
                    <a:pt x="2375" y="3789"/>
                  </a:cubicBezTo>
                  <a:lnTo>
                    <a:pt x="5399" y="2414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7228636" y="3020975"/>
              <a:ext cx="233808" cy="224919"/>
            </a:xfrm>
            <a:custGeom>
              <a:rect b="b" l="l" r="r" t="t"/>
              <a:pathLst>
                <a:path extrusionOk="0" h="4930" w="5124">
                  <a:moveTo>
                    <a:pt x="1728" y="1"/>
                  </a:moveTo>
                  <a:cubicBezTo>
                    <a:pt x="1696" y="1"/>
                    <a:pt x="0" y="2848"/>
                    <a:pt x="0" y="2848"/>
                  </a:cubicBezTo>
                  <a:lnTo>
                    <a:pt x="2689" y="3869"/>
                  </a:lnTo>
                  <a:cubicBezTo>
                    <a:pt x="2592" y="3948"/>
                    <a:pt x="2532" y="4065"/>
                    <a:pt x="2611" y="4280"/>
                  </a:cubicBezTo>
                  <a:cubicBezTo>
                    <a:pt x="2689" y="4516"/>
                    <a:pt x="3063" y="4673"/>
                    <a:pt x="3278" y="4752"/>
                  </a:cubicBezTo>
                  <a:cubicBezTo>
                    <a:pt x="3541" y="4843"/>
                    <a:pt x="3836" y="4929"/>
                    <a:pt x="4110" y="4929"/>
                  </a:cubicBezTo>
                  <a:cubicBezTo>
                    <a:pt x="4369" y="4929"/>
                    <a:pt x="4610" y="4853"/>
                    <a:pt x="4791" y="4634"/>
                  </a:cubicBezTo>
                  <a:cubicBezTo>
                    <a:pt x="5124" y="4241"/>
                    <a:pt x="5066" y="3534"/>
                    <a:pt x="4830" y="3063"/>
                  </a:cubicBezTo>
                  <a:cubicBezTo>
                    <a:pt x="4724" y="2834"/>
                    <a:pt x="4554" y="2237"/>
                    <a:pt x="4305" y="2237"/>
                  </a:cubicBezTo>
                  <a:cubicBezTo>
                    <a:pt x="4278" y="2237"/>
                    <a:pt x="4250" y="2244"/>
                    <a:pt x="4221" y="2259"/>
                  </a:cubicBezTo>
                  <a:lnTo>
                    <a:pt x="4142" y="2259"/>
                  </a:lnTo>
                  <a:lnTo>
                    <a:pt x="1728" y="1"/>
                  </a:lnTo>
                  <a:cubicBezTo>
                    <a:pt x="1728" y="1"/>
                    <a:pt x="1728" y="1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5722787" y="2662705"/>
              <a:ext cx="124570" cy="69939"/>
            </a:xfrm>
            <a:custGeom>
              <a:rect b="b" l="l" r="r" t="t"/>
              <a:pathLst>
                <a:path extrusionOk="0" h="1533" w="2730">
                  <a:moveTo>
                    <a:pt x="2705" y="1482"/>
                  </a:moveTo>
                  <a:cubicBezTo>
                    <a:pt x="2716" y="1490"/>
                    <a:pt x="2725" y="1501"/>
                    <a:pt x="2730" y="1513"/>
                  </a:cubicBezTo>
                  <a:lnTo>
                    <a:pt x="2730" y="1493"/>
                  </a:lnTo>
                  <a:cubicBezTo>
                    <a:pt x="2721" y="1488"/>
                    <a:pt x="2712" y="1485"/>
                    <a:pt x="2705" y="1482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21" y="296"/>
                    <a:pt x="60" y="629"/>
                    <a:pt x="275" y="885"/>
                  </a:cubicBezTo>
                  <a:cubicBezTo>
                    <a:pt x="492" y="1121"/>
                    <a:pt x="785" y="1278"/>
                    <a:pt x="1100" y="1375"/>
                  </a:cubicBezTo>
                  <a:cubicBezTo>
                    <a:pt x="1374" y="1454"/>
                    <a:pt x="1689" y="1532"/>
                    <a:pt x="1963" y="1532"/>
                  </a:cubicBezTo>
                  <a:lnTo>
                    <a:pt x="2278" y="1532"/>
                  </a:lnTo>
                  <a:cubicBezTo>
                    <a:pt x="2395" y="1532"/>
                    <a:pt x="2513" y="1474"/>
                    <a:pt x="2631" y="1474"/>
                  </a:cubicBezTo>
                  <a:cubicBezTo>
                    <a:pt x="2661" y="1474"/>
                    <a:pt x="2680" y="1474"/>
                    <a:pt x="2705" y="1482"/>
                  </a:cubicBezTo>
                  <a:lnTo>
                    <a:pt x="2705" y="1482"/>
                  </a:lnTo>
                  <a:cubicBezTo>
                    <a:pt x="2676" y="1463"/>
                    <a:pt x="2630" y="1456"/>
                    <a:pt x="2580" y="1456"/>
                  </a:cubicBezTo>
                  <a:cubicBezTo>
                    <a:pt x="2495" y="1456"/>
                    <a:pt x="2399" y="1474"/>
                    <a:pt x="2356" y="1474"/>
                  </a:cubicBezTo>
                  <a:cubicBezTo>
                    <a:pt x="2141" y="1474"/>
                    <a:pt x="1924" y="1474"/>
                    <a:pt x="1709" y="1414"/>
                  </a:cubicBezTo>
                  <a:cubicBezTo>
                    <a:pt x="1335" y="1336"/>
                    <a:pt x="943" y="1199"/>
                    <a:pt x="610" y="1003"/>
                  </a:cubicBezTo>
                  <a:cubicBezTo>
                    <a:pt x="236" y="767"/>
                    <a:pt x="39" y="414"/>
                    <a:pt x="0" y="1"/>
                  </a:cubicBezTo>
                  <a:close/>
                </a:path>
              </a:pathLst>
            </a:custGeom>
            <a:solidFill>
              <a:srgbClr val="90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5785481" y="2609920"/>
              <a:ext cx="9947" cy="94986"/>
            </a:xfrm>
            <a:custGeom>
              <a:rect b="b" l="l" r="r" t="t"/>
              <a:pathLst>
                <a:path extrusionOk="0" h="2082" w="218">
                  <a:moveTo>
                    <a:pt x="79" y="0"/>
                  </a:moveTo>
                  <a:lnTo>
                    <a:pt x="0" y="2081"/>
                  </a:lnTo>
                  <a:lnTo>
                    <a:pt x="99" y="2081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4C9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5597353" y="3752388"/>
              <a:ext cx="375444" cy="1151329"/>
            </a:xfrm>
            <a:custGeom>
              <a:rect b="b" l="l" r="r" t="t"/>
              <a:pathLst>
                <a:path extrusionOk="0" h="25236" w="8228">
                  <a:moveTo>
                    <a:pt x="2372" y="0"/>
                  </a:moveTo>
                  <a:cubicBezTo>
                    <a:pt x="1982" y="0"/>
                    <a:pt x="1523" y="81"/>
                    <a:pt x="1317" y="420"/>
                  </a:cubicBezTo>
                  <a:cubicBezTo>
                    <a:pt x="1" y="2580"/>
                    <a:pt x="2160" y="10786"/>
                    <a:pt x="2160" y="10786"/>
                  </a:cubicBezTo>
                  <a:cubicBezTo>
                    <a:pt x="1984" y="11984"/>
                    <a:pt x="1592" y="14772"/>
                    <a:pt x="1592" y="15871"/>
                  </a:cubicBezTo>
                  <a:cubicBezTo>
                    <a:pt x="1611" y="18050"/>
                    <a:pt x="1317" y="25157"/>
                    <a:pt x="1317" y="25157"/>
                  </a:cubicBezTo>
                  <a:lnTo>
                    <a:pt x="8227" y="25235"/>
                  </a:lnTo>
                  <a:cubicBezTo>
                    <a:pt x="8227" y="25235"/>
                    <a:pt x="6539" y="14183"/>
                    <a:pt x="6617" y="10924"/>
                  </a:cubicBezTo>
                  <a:lnTo>
                    <a:pt x="6421" y="9825"/>
                  </a:lnTo>
                  <a:lnTo>
                    <a:pt x="3024" y="67"/>
                  </a:lnTo>
                  <a:cubicBezTo>
                    <a:pt x="3024" y="67"/>
                    <a:pt x="2726" y="0"/>
                    <a:pt x="2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5712977" y="4842755"/>
              <a:ext cx="338620" cy="138738"/>
            </a:xfrm>
            <a:custGeom>
              <a:rect b="b" l="l" r="r" t="t"/>
              <a:pathLst>
                <a:path extrusionOk="0" h="3041" w="7421">
                  <a:moveTo>
                    <a:pt x="3356" y="0"/>
                  </a:moveTo>
                  <a:lnTo>
                    <a:pt x="3377" y="21"/>
                  </a:lnTo>
                  <a:cubicBezTo>
                    <a:pt x="3348" y="8"/>
                    <a:pt x="3318" y="3"/>
                    <a:pt x="3287" y="3"/>
                  </a:cubicBezTo>
                  <a:cubicBezTo>
                    <a:pt x="3168" y="3"/>
                    <a:pt x="3038" y="84"/>
                    <a:pt x="2945" y="178"/>
                  </a:cubicBezTo>
                  <a:cubicBezTo>
                    <a:pt x="2645" y="458"/>
                    <a:pt x="2469" y="848"/>
                    <a:pt x="2009" y="848"/>
                  </a:cubicBezTo>
                  <a:cubicBezTo>
                    <a:pt x="1988" y="848"/>
                    <a:pt x="1966" y="847"/>
                    <a:pt x="1943" y="845"/>
                  </a:cubicBezTo>
                  <a:cubicBezTo>
                    <a:pt x="1688" y="825"/>
                    <a:pt x="1414" y="746"/>
                    <a:pt x="1178" y="668"/>
                  </a:cubicBezTo>
                  <a:cubicBezTo>
                    <a:pt x="1000" y="609"/>
                    <a:pt x="843" y="531"/>
                    <a:pt x="686" y="432"/>
                  </a:cubicBezTo>
                  <a:cubicBezTo>
                    <a:pt x="589" y="374"/>
                    <a:pt x="451" y="217"/>
                    <a:pt x="353" y="178"/>
                  </a:cubicBezTo>
                  <a:cubicBezTo>
                    <a:pt x="157" y="531"/>
                    <a:pt x="39" y="1002"/>
                    <a:pt x="39" y="1414"/>
                  </a:cubicBezTo>
                  <a:cubicBezTo>
                    <a:pt x="39" y="1571"/>
                    <a:pt x="0" y="1944"/>
                    <a:pt x="58" y="2062"/>
                  </a:cubicBezTo>
                  <a:cubicBezTo>
                    <a:pt x="79" y="2081"/>
                    <a:pt x="79" y="2102"/>
                    <a:pt x="97" y="2120"/>
                  </a:cubicBezTo>
                  <a:lnTo>
                    <a:pt x="97" y="2160"/>
                  </a:lnTo>
                  <a:cubicBezTo>
                    <a:pt x="97" y="2337"/>
                    <a:pt x="118" y="2690"/>
                    <a:pt x="275" y="2769"/>
                  </a:cubicBezTo>
                  <a:cubicBezTo>
                    <a:pt x="490" y="2906"/>
                    <a:pt x="785" y="2866"/>
                    <a:pt x="1021" y="2887"/>
                  </a:cubicBezTo>
                  <a:cubicBezTo>
                    <a:pt x="1169" y="2898"/>
                    <a:pt x="1330" y="2909"/>
                    <a:pt x="1501" y="2909"/>
                  </a:cubicBezTo>
                  <a:cubicBezTo>
                    <a:pt x="1625" y="2909"/>
                    <a:pt x="1753" y="2903"/>
                    <a:pt x="1885" y="2887"/>
                  </a:cubicBezTo>
                  <a:cubicBezTo>
                    <a:pt x="1845" y="2769"/>
                    <a:pt x="1825" y="2592"/>
                    <a:pt x="1963" y="2552"/>
                  </a:cubicBezTo>
                  <a:cubicBezTo>
                    <a:pt x="1982" y="2545"/>
                    <a:pt x="2006" y="2541"/>
                    <a:pt x="2032" y="2541"/>
                  </a:cubicBezTo>
                  <a:cubicBezTo>
                    <a:pt x="2141" y="2541"/>
                    <a:pt x="2296" y="2596"/>
                    <a:pt x="2375" y="2612"/>
                  </a:cubicBezTo>
                  <a:cubicBezTo>
                    <a:pt x="2689" y="2690"/>
                    <a:pt x="3023" y="2848"/>
                    <a:pt x="3356" y="2906"/>
                  </a:cubicBezTo>
                  <a:cubicBezTo>
                    <a:pt x="3857" y="3003"/>
                    <a:pt x="4373" y="3040"/>
                    <a:pt x="4889" y="3040"/>
                  </a:cubicBezTo>
                  <a:cubicBezTo>
                    <a:pt x="5204" y="3040"/>
                    <a:pt x="5518" y="3027"/>
                    <a:pt x="5830" y="3005"/>
                  </a:cubicBezTo>
                  <a:cubicBezTo>
                    <a:pt x="6223" y="2984"/>
                    <a:pt x="6636" y="2866"/>
                    <a:pt x="7008" y="2749"/>
                  </a:cubicBezTo>
                  <a:cubicBezTo>
                    <a:pt x="7146" y="2709"/>
                    <a:pt x="7361" y="2670"/>
                    <a:pt x="7401" y="2552"/>
                  </a:cubicBezTo>
                  <a:cubicBezTo>
                    <a:pt x="7421" y="2513"/>
                    <a:pt x="7401" y="2356"/>
                    <a:pt x="7361" y="2317"/>
                  </a:cubicBezTo>
                  <a:cubicBezTo>
                    <a:pt x="7369" y="2302"/>
                    <a:pt x="7363" y="2298"/>
                    <a:pt x="7352" y="2298"/>
                  </a:cubicBezTo>
                  <a:cubicBezTo>
                    <a:pt x="7341" y="2298"/>
                    <a:pt x="7323" y="2303"/>
                    <a:pt x="7313" y="2303"/>
                  </a:cubicBezTo>
                  <a:cubicBezTo>
                    <a:pt x="7307" y="2303"/>
                    <a:pt x="7303" y="2302"/>
                    <a:pt x="7303" y="2298"/>
                  </a:cubicBezTo>
                  <a:cubicBezTo>
                    <a:pt x="7342" y="2141"/>
                    <a:pt x="7165" y="1806"/>
                    <a:pt x="7068" y="1728"/>
                  </a:cubicBezTo>
                  <a:cubicBezTo>
                    <a:pt x="6928" y="1635"/>
                    <a:pt x="6716" y="1604"/>
                    <a:pt x="6537" y="1604"/>
                  </a:cubicBezTo>
                  <a:cubicBezTo>
                    <a:pt x="6488" y="1604"/>
                    <a:pt x="6442" y="1606"/>
                    <a:pt x="6400" y="1610"/>
                  </a:cubicBezTo>
                  <a:cubicBezTo>
                    <a:pt x="6281" y="1624"/>
                    <a:pt x="6165" y="1632"/>
                    <a:pt x="6051" y="1632"/>
                  </a:cubicBezTo>
                  <a:cubicBezTo>
                    <a:pt x="5691" y="1632"/>
                    <a:pt x="5349" y="1558"/>
                    <a:pt x="5005" y="1395"/>
                  </a:cubicBezTo>
                  <a:cubicBezTo>
                    <a:pt x="4672" y="1257"/>
                    <a:pt x="4398" y="982"/>
                    <a:pt x="4142" y="727"/>
                  </a:cubicBezTo>
                  <a:cubicBezTo>
                    <a:pt x="4005" y="589"/>
                    <a:pt x="3848" y="452"/>
                    <a:pt x="3710" y="295"/>
                  </a:cubicBezTo>
                  <a:cubicBezTo>
                    <a:pt x="3592" y="196"/>
                    <a:pt x="3495" y="39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6017505" y="4153087"/>
              <a:ext cx="636082" cy="773028"/>
            </a:xfrm>
            <a:custGeom>
              <a:rect b="b" l="l" r="r" t="t"/>
              <a:pathLst>
                <a:path extrusionOk="0" h="16944" w="13940">
                  <a:moveTo>
                    <a:pt x="1" y="1"/>
                  </a:moveTo>
                  <a:lnTo>
                    <a:pt x="1" y="16944"/>
                  </a:lnTo>
                  <a:lnTo>
                    <a:pt x="13940" y="16944"/>
                  </a:lnTo>
                  <a:lnTo>
                    <a:pt x="13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5956590" y="4153087"/>
              <a:ext cx="753397" cy="52922"/>
            </a:xfrm>
            <a:custGeom>
              <a:rect b="b" l="l" r="r" t="t"/>
              <a:pathLst>
                <a:path extrusionOk="0" h="1160" w="16511">
                  <a:moveTo>
                    <a:pt x="1" y="1"/>
                  </a:moveTo>
                  <a:lnTo>
                    <a:pt x="1" y="1160"/>
                  </a:lnTo>
                  <a:lnTo>
                    <a:pt x="16511" y="1160"/>
                  </a:lnTo>
                  <a:lnTo>
                    <a:pt x="16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6219961" y="4205963"/>
              <a:ext cx="433622" cy="675395"/>
            </a:xfrm>
            <a:custGeom>
              <a:rect b="b" l="l" r="r" t="t"/>
              <a:pathLst>
                <a:path extrusionOk="0" h="14804" w="9503">
                  <a:moveTo>
                    <a:pt x="6027" y="1"/>
                  </a:moveTo>
                  <a:lnTo>
                    <a:pt x="1" y="14803"/>
                  </a:lnTo>
                  <a:lnTo>
                    <a:pt x="9503" y="14803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5972743" y="4881306"/>
              <a:ext cx="720270" cy="44801"/>
            </a:xfrm>
            <a:custGeom>
              <a:rect b="b" l="l" r="r" t="t"/>
              <a:pathLst>
                <a:path extrusionOk="0" h="982" w="15785">
                  <a:moveTo>
                    <a:pt x="0" y="0"/>
                  </a:moveTo>
                  <a:lnTo>
                    <a:pt x="0" y="982"/>
                  </a:lnTo>
                  <a:lnTo>
                    <a:pt x="15784" y="982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5903706" y="4034013"/>
              <a:ext cx="846619" cy="119120"/>
            </a:xfrm>
            <a:custGeom>
              <a:rect b="b" l="l" r="r" t="t"/>
              <a:pathLst>
                <a:path extrusionOk="0" h="2611" w="18554">
                  <a:moveTo>
                    <a:pt x="1" y="0"/>
                  </a:moveTo>
                  <a:lnTo>
                    <a:pt x="1" y="2611"/>
                  </a:lnTo>
                  <a:lnTo>
                    <a:pt x="18554" y="2611"/>
                  </a:lnTo>
                  <a:lnTo>
                    <a:pt x="1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5891203" y="4030095"/>
              <a:ext cx="880659" cy="23683"/>
            </a:xfrm>
            <a:custGeom>
              <a:rect b="b" l="l" r="r" t="t"/>
              <a:pathLst>
                <a:path extrusionOk="0" h="433" w="19300">
                  <a:moveTo>
                    <a:pt x="0" y="0"/>
                  </a:moveTo>
                  <a:lnTo>
                    <a:pt x="0" y="432"/>
                  </a:lnTo>
                  <a:lnTo>
                    <a:pt x="19299" y="432"/>
                  </a:lnTo>
                  <a:lnTo>
                    <a:pt x="19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6017498" y="3747425"/>
              <a:ext cx="524061" cy="282672"/>
            </a:xfrm>
            <a:custGeom>
              <a:rect b="b" l="l" r="r" t="t"/>
              <a:pathLst>
                <a:path extrusionOk="0" h="6283" w="11485">
                  <a:moveTo>
                    <a:pt x="1" y="0"/>
                  </a:moveTo>
                  <a:lnTo>
                    <a:pt x="1" y="6282"/>
                  </a:lnTo>
                  <a:lnTo>
                    <a:pt x="11485" y="6282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6063179" y="3795775"/>
              <a:ext cx="269719" cy="57347"/>
            </a:xfrm>
            <a:custGeom>
              <a:rect b="b" l="l" r="r" t="t"/>
              <a:pathLst>
                <a:path extrusionOk="0" h="1257" w="5911">
                  <a:moveTo>
                    <a:pt x="0" y="0"/>
                  </a:moveTo>
                  <a:lnTo>
                    <a:pt x="0" y="1257"/>
                  </a:lnTo>
                  <a:lnTo>
                    <a:pt x="5910" y="125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6073902" y="3805583"/>
              <a:ext cx="247315" cy="39463"/>
            </a:xfrm>
            <a:custGeom>
              <a:rect b="b" l="l" r="r" t="t"/>
              <a:pathLst>
                <a:path extrusionOk="0" h="865" w="5420">
                  <a:moveTo>
                    <a:pt x="1" y="0"/>
                  </a:moveTo>
                  <a:lnTo>
                    <a:pt x="1" y="864"/>
                  </a:lnTo>
                  <a:lnTo>
                    <a:pt x="5419" y="864"/>
                  </a:lnTo>
                  <a:lnTo>
                    <a:pt x="5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6017505" y="3747415"/>
              <a:ext cx="524061" cy="286646"/>
            </a:xfrm>
            <a:custGeom>
              <a:rect b="b" l="l" r="r" t="t"/>
              <a:pathLst>
                <a:path extrusionOk="0" h="6283" w="11485">
                  <a:moveTo>
                    <a:pt x="7362" y="0"/>
                  </a:moveTo>
                  <a:lnTo>
                    <a:pt x="7362" y="5890"/>
                  </a:lnTo>
                  <a:lnTo>
                    <a:pt x="1" y="5890"/>
                  </a:lnTo>
                  <a:lnTo>
                    <a:pt x="1" y="6282"/>
                  </a:lnTo>
                  <a:lnTo>
                    <a:pt x="11485" y="6282"/>
                  </a:lnTo>
                  <a:lnTo>
                    <a:pt x="11485" y="5890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6044380" y="3930953"/>
              <a:ext cx="59182" cy="57393"/>
            </a:xfrm>
            <a:custGeom>
              <a:rect b="b" l="l" r="r" t="t"/>
              <a:pathLst>
                <a:path extrusionOk="0" h="1258" w="1297">
                  <a:moveTo>
                    <a:pt x="648" y="1"/>
                  </a:moveTo>
                  <a:cubicBezTo>
                    <a:pt x="295" y="1"/>
                    <a:pt x="1" y="296"/>
                    <a:pt x="1" y="629"/>
                  </a:cubicBezTo>
                  <a:cubicBezTo>
                    <a:pt x="1" y="982"/>
                    <a:pt x="295" y="1257"/>
                    <a:pt x="648" y="1257"/>
                  </a:cubicBezTo>
                  <a:cubicBezTo>
                    <a:pt x="1001" y="1257"/>
                    <a:pt x="1297" y="982"/>
                    <a:pt x="1297" y="629"/>
                  </a:cubicBezTo>
                  <a:cubicBezTo>
                    <a:pt x="1297" y="296"/>
                    <a:pt x="1001" y="1"/>
                    <a:pt x="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6136642" y="3947103"/>
              <a:ext cx="32260" cy="32255"/>
            </a:xfrm>
            <a:custGeom>
              <a:rect b="b" l="l" r="r" t="t"/>
              <a:pathLst>
                <a:path extrusionOk="0" h="707" w="707">
                  <a:moveTo>
                    <a:pt x="354" y="0"/>
                  </a:moveTo>
                  <a:cubicBezTo>
                    <a:pt x="157" y="0"/>
                    <a:pt x="0" y="157"/>
                    <a:pt x="0" y="354"/>
                  </a:cubicBezTo>
                  <a:cubicBezTo>
                    <a:pt x="0" y="550"/>
                    <a:pt x="157" y="707"/>
                    <a:pt x="354" y="707"/>
                  </a:cubicBezTo>
                  <a:cubicBezTo>
                    <a:pt x="550" y="707"/>
                    <a:pt x="707" y="550"/>
                    <a:pt x="707" y="354"/>
                  </a:cubicBezTo>
                  <a:cubicBezTo>
                    <a:pt x="707" y="157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6136642" y="3887977"/>
              <a:ext cx="32260" cy="31434"/>
            </a:xfrm>
            <a:custGeom>
              <a:rect b="b" l="l" r="r" t="t"/>
              <a:pathLst>
                <a:path extrusionOk="0" h="689" w="707">
                  <a:moveTo>
                    <a:pt x="354" y="0"/>
                  </a:moveTo>
                  <a:cubicBezTo>
                    <a:pt x="157" y="0"/>
                    <a:pt x="0" y="157"/>
                    <a:pt x="0" y="354"/>
                  </a:cubicBezTo>
                  <a:cubicBezTo>
                    <a:pt x="0" y="550"/>
                    <a:pt x="157" y="688"/>
                    <a:pt x="354" y="688"/>
                  </a:cubicBezTo>
                  <a:cubicBezTo>
                    <a:pt x="550" y="688"/>
                    <a:pt x="707" y="550"/>
                    <a:pt x="707" y="354"/>
                  </a:cubicBezTo>
                  <a:cubicBezTo>
                    <a:pt x="707" y="157"/>
                    <a:pt x="550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6207413" y="3947103"/>
              <a:ext cx="32306" cy="32255"/>
            </a:xfrm>
            <a:custGeom>
              <a:rect b="b" l="l" r="r" t="t"/>
              <a:pathLst>
                <a:path extrusionOk="0" h="707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707"/>
                    <a:pt x="354" y="707"/>
                  </a:cubicBezTo>
                  <a:cubicBezTo>
                    <a:pt x="551" y="707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6207413" y="3887977"/>
              <a:ext cx="32306" cy="31434"/>
            </a:xfrm>
            <a:custGeom>
              <a:rect b="b" l="l" r="r" t="t"/>
              <a:pathLst>
                <a:path extrusionOk="0" h="689" w="708">
                  <a:moveTo>
                    <a:pt x="354" y="0"/>
                  </a:moveTo>
                  <a:cubicBezTo>
                    <a:pt x="158" y="0"/>
                    <a:pt x="1" y="157"/>
                    <a:pt x="1" y="354"/>
                  </a:cubicBezTo>
                  <a:cubicBezTo>
                    <a:pt x="1" y="550"/>
                    <a:pt x="158" y="688"/>
                    <a:pt x="354" y="688"/>
                  </a:cubicBezTo>
                  <a:cubicBezTo>
                    <a:pt x="551" y="688"/>
                    <a:pt x="708" y="550"/>
                    <a:pt x="708" y="354"/>
                  </a:cubicBezTo>
                  <a:cubicBezTo>
                    <a:pt x="708" y="157"/>
                    <a:pt x="551" y="0"/>
                    <a:pt x="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6541509" y="3799333"/>
              <a:ext cx="136206" cy="235595"/>
            </a:xfrm>
            <a:custGeom>
              <a:rect b="b" l="l" r="r" t="t"/>
              <a:pathLst>
                <a:path extrusionOk="0" h="5164" w="2985">
                  <a:moveTo>
                    <a:pt x="1" y="1"/>
                  </a:moveTo>
                  <a:lnTo>
                    <a:pt x="1" y="550"/>
                  </a:lnTo>
                  <a:lnTo>
                    <a:pt x="1100" y="550"/>
                  </a:lnTo>
                  <a:lnTo>
                    <a:pt x="1100" y="373"/>
                  </a:lnTo>
                  <a:cubicBezTo>
                    <a:pt x="1232" y="342"/>
                    <a:pt x="1366" y="327"/>
                    <a:pt x="1496" y="327"/>
                  </a:cubicBezTo>
                  <a:cubicBezTo>
                    <a:pt x="1775" y="327"/>
                    <a:pt x="2039" y="396"/>
                    <a:pt x="2239" y="530"/>
                  </a:cubicBezTo>
                  <a:cubicBezTo>
                    <a:pt x="2475" y="687"/>
                    <a:pt x="2613" y="904"/>
                    <a:pt x="2632" y="1218"/>
                  </a:cubicBezTo>
                  <a:cubicBezTo>
                    <a:pt x="2691" y="1708"/>
                    <a:pt x="2534" y="2160"/>
                    <a:pt x="2160" y="2553"/>
                  </a:cubicBezTo>
                  <a:cubicBezTo>
                    <a:pt x="1964" y="2768"/>
                    <a:pt x="1749" y="2964"/>
                    <a:pt x="1513" y="3161"/>
                  </a:cubicBezTo>
                  <a:cubicBezTo>
                    <a:pt x="1375" y="3278"/>
                    <a:pt x="1257" y="3377"/>
                    <a:pt x="1121" y="3495"/>
                  </a:cubicBezTo>
                  <a:cubicBezTo>
                    <a:pt x="668" y="3907"/>
                    <a:pt x="40" y="4477"/>
                    <a:pt x="40" y="5144"/>
                  </a:cubicBezTo>
                  <a:lnTo>
                    <a:pt x="315" y="5163"/>
                  </a:lnTo>
                  <a:cubicBezTo>
                    <a:pt x="315" y="4613"/>
                    <a:pt x="885" y="4084"/>
                    <a:pt x="1317" y="3691"/>
                  </a:cubicBezTo>
                  <a:cubicBezTo>
                    <a:pt x="1435" y="3593"/>
                    <a:pt x="1571" y="3475"/>
                    <a:pt x="1689" y="3377"/>
                  </a:cubicBezTo>
                  <a:cubicBezTo>
                    <a:pt x="1925" y="3181"/>
                    <a:pt x="2160" y="2964"/>
                    <a:pt x="2377" y="2749"/>
                  </a:cubicBezTo>
                  <a:cubicBezTo>
                    <a:pt x="2809" y="2278"/>
                    <a:pt x="2985" y="1747"/>
                    <a:pt x="2906" y="1179"/>
                  </a:cubicBezTo>
                  <a:cubicBezTo>
                    <a:pt x="2867" y="805"/>
                    <a:pt x="2691" y="491"/>
                    <a:pt x="2377" y="294"/>
                  </a:cubicBezTo>
                  <a:cubicBezTo>
                    <a:pt x="2135" y="124"/>
                    <a:pt x="1821" y="46"/>
                    <a:pt x="1487" y="46"/>
                  </a:cubicBezTo>
                  <a:cubicBezTo>
                    <a:pt x="1360" y="46"/>
                    <a:pt x="1230" y="58"/>
                    <a:pt x="1100" y="79"/>
                  </a:cubicBezTo>
                  <a:lnTo>
                    <a:pt x="1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5660047" y="3771549"/>
              <a:ext cx="516988" cy="1109813"/>
            </a:xfrm>
            <a:custGeom>
              <a:rect b="b" l="l" r="r" t="t"/>
              <a:pathLst>
                <a:path extrusionOk="0" h="24326" w="11330">
                  <a:moveTo>
                    <a:pt x="5597" y="0"/>
                  </a:moveTo>
                  <a:lnTo>
                    <a:pt x="1" y="1670"/>
                  </a:lnTo>
                  <a:lnTo>
                    <a:pt x="5262" y="10759"/>
                  </a:lnTo>
                  <a:cubicBezTo>
                    <a:pt x="5145" y="11957"/>
                    <a:pt x="4870" y="14764"/>
                    <a:pt x="4929" y="15844"/>
                  </a:cubicBezTo>
                  <a:cubicBezTo>
                    <a:pt x="5047" y="18022"/>
                    <a:pt x="5930" y="24325"/>
                    <a:pt x="5930" y="24325"/>
                  </a:cubicBezTo>
                  <a:lnTo>
                    <a:pt x="11329" y="23402"/>
                  </a:lnTo>
                  <a:cubicBezTo>
                    <a:pt x="11329" y="23402"/>
                    <a:pt x="9798" y="13939"/>
                    <a:pt x="9720" y="10680"/>
                  </a:cubicBezTo>
                  <a:cubicBezTo>
                    <a:pt x="9720" y="10661"/>
                    <a:pt x="9484" y="9581"/>
                    <a:pt x="9484" y="9581"/>
                  </a:cubicBezTo>
                  <a:lnTo>
                    <a:pt x="55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5573215" y="2448692"/>
              <a:ext cx="346697" cy="380583"/>
            </a:xfrm>
            <a:custGeom>
              <a:rect b="b" l="l" r="r" t="t"/>
              <a:pathLst>
                <a:path extrusionOk="0" h="8342" w="7598">
                  <a:moveTo>
                    <a:pt x="3573" y="1"/>
                  </a:moveTo>
                  <a:cubicBezTo>
                    <a:pt x="3338" y="1"/>
                    <a:pt x="3121" y="1"/>
                    <a:pt x="2886" y="40"/>
                  </a:cubicBezTo>
                  <a:cubicBezTo>
                    <a:pt x="2454" y="98"/>
                    <a:pt x="2042" y="137"/>
                    <a:pt x="1629" y="255"/>
                  </a:cubicBezTo>
                  <a:cubicBezTo>
                    <a:pt x="1158" y="412"/>
                    <a:pt x="647" y="668"/>
                    <a:pt x="373" y="1100"/>
                  </a:cubicBezTo>
                  <a:cubicBezTo>
                    <a:pt x="79" y="1571"/>
                    <a:pt x="0" y="2218"/>
                    <a:pt x="19" y="2788"/>
                  </a:cubicBezTo>
                  <a:cubicBezTo>
                    <a:pt x="19" y="3377"/>
                    <a:pt x="255" y="3907"/>
                    <a:pt x="569" y="4417"/>
                  </a:cubicBezTo>
                  <a:cubicBezTo>
                    <a:pt x="883" y="4909"/>
                    <a:pt x="1453" y="5124"/>
                    <a:pt x="1904" y="5477"/>
                  </a:cubicBezTo>
                  <a:cubicBezTo>
                    <a:pt x="2414" y="5851"/>
                    <a:pt x="2513" y="6518"/>
                    <a:pt x="2827" y="7029"/>
                  </a:cubicBezTo>
                  <a:cubicBezTo>
                    <a:pt x="3121" y="7480"/>
                    <a:pt x="3475" y="7853"/>
                    <a:pt x="3848" y="8246"/>
                  </a:cubicBezTo>
                  <a:cubicBezTo>
                    <a:pt x="3901" y="8320"/>
                    <a:pt x="3982" y="8337"/>
                    <a:pt x="4071" y="8337"/>
                  </a:cubicBezTo>
                  <a:cubicBezTo>
                    <a:pt x="4146" y="8337"/>
                    <a:pt x="4227" y="8325"/>
                    <a:pt x="4299" y="8325"/>
                  </a:cubicBezTo>
                  <a:cubicBezTo>
                    <a:pt x="4427" y="8325"/>
                    <a:pt x="4585" y="8342"/>
                    <a:pt x="4733" y="8342"/>
                  </a:cubicBezTo>
                  <a:cubicBezTo>
                    <a:pt x="4858" y="8342"/>
                    <a:pt x="4976" y="8330"/>
                    <a:pt x="5065" y="8285"/>
                  </a:cubicBezTo>
                  <a:cubicBezTo>
                    <a:pt x="5202" y="8246"/>
                    <a:pt x="5223" y="8029"/>
                    <a:pt x="5262" y="7912"/>
                  </a:cubicBezTo>
                  <a:cubicBezTo>
                    <a:pt x="5320" y="7696"/>
                    <a:pt x="5359" y="7461"/>
                    <a:pt x="5398" y="7244"/>
                  </a:cubicBezTo>
                  <a:cubicBezTo>
                    <a:pt x="5458" y="6990"/>
                    <a:pt x="5458" y="6636"/>
                    <a:pt x="5654" y="6420"/>
                  </a:cubicBezTo>
                  <a:cubicBezTo>
                    <a:pt x="5792" y="6265"/>
                    <a:pt x="6020" y="6201"/>
                    <a:pt x="6233" y="6201"/>
                  </a:cubicBezTo>
                  <a:cubicBezTo>
                    <a:pt x="6263" y="6201"/>
                    <a:pt x="6293" y="6202"/>
                    <a:pt x="6322" y="6204"/>
                  </a:cubicBezTo>
                  <a:cubicBezTo>
                    <a:pt x="6377" y="6209"/>
                    <a:pt x="6438" y="6213"/>
                    <a:pt x="6501" y="6213"/>
                  </a:cubicBezTo>
                  <a:cubicBezTo>
                    <a:pt x="6681" y="6213"/>
                    <a:pt x="6878" y="6183"/>
                    <a:pt x="7008" y="6066"/>
                  </a:cubicBezTo>
                  <a:cubicBezTo>
                    <a:pt x="7186" y="5890"/>
                    <a:pt x="7186" y="5615"/>
                    <a:pt x="7087" y="5399"/>
                  </a:cubicBezTo>
                  <a:cubicBezTo>
                    <a:pt x="7008" y="5223"/>
                    <a:pt x="6832" y="5144"/>
                    <a:pt x="6969" y="4928"/>
                  </a:cubicBezTo>
                  <a:cubicBezTo>
                    <a:pt x="7029" y="4849"/>
                    <a:pt x="7068" y="4791"/>
                    <a:pt x="7008" y="4673"/>
                  </a:cubicBezTo>
                  <a:cubicBezTo>
                    <a:pt x="6969" y="4535"/>
                    <a:pt x="6950" y="4595"/>
                    <a:pt x="7029" y="4477"/>
                  </a:cubicBezTo>
                  <a:cubicBezTo>
                    <a:pt x="7126" y="4299"/>
                    <a:pt x="6950" y="4181"/>
                    <a:pt x="7008" y="4024"/>
                  </a:cubicBezTo>
                  <a:cubicBezTo>
                    <a:pt x="7087" y="3867"/>
                    <a:pt x="7322" y="3809"/>
                    <a:pt x="7401" y="3632"/>
                  </a:cubicBezTo>
                  <a:cubicBezTo>
                    <a:pt x="7597" y="3299"/>
                    <a:pt x="6950" y="3024"/>
                    <a:pt x="6754" y="2828"/>
                  </a:cubicBezTo>
                  <a:cubicBezTo>
                    <a:pt x="6597" y="2671"/>
                    <a:pt x="6498" y="2514"/>
                    <a:pt x="6459" y="2317"/>
                  </a:cubicBezTo>
                  <a:cubicBezTo>
                    <a:pt x="6440" y="2061"/>
                    <a:pt x="6380" y="1807"/>
                    <a:pt x="6302" y="1551"/>
                  </a:cubicBezTo>
                  <a:cubicBezTo>
                    <a:pt x="6074" y="963"/>
                    <a:pt x="5645" y="411"/>
                    <a:pt x="5066" y="145"/>
                  </a:cubicBezTo>
                  <a:lnTo>
                    <a:pt x="5066" y="145"/>
                  </a:lnTo>
                  <a:cubicBezTo>
                    <a:pt x="5079" y="149"/>
                    <a:pt x="5092" y="153"/>
                    <a:pt x="5105" y="158"/>
                  </a:cubicBezTo>
                  <a:lnTo>
                    <a:pt x="5006" y="118"/>
                  </a:lnTo>
                  <a:lnTo>
                    <a:pt x="5006" y="118"/>
                  </a:lnTo>
                  <a:cubicBezTo>
                    <a:pt x="5026" y="127"/>
                    <a:pt x="5046" y="136"/>
                    <a:pt x="5066" y="145"/>
                  </a:cubicBezTo>
                  <a:lnTo>
                    <a:pt x="5066" y="145"/>
                  </a:lnTo>
                  <a:cubicBezTo>
                    <a:pt x="4961" y="110"/>
                    <a:pt x="4856" y="77"/>
                    <a:pt x="4751" y="59"/>
                  </a:cubicBezTo>
                  <a:cubicBezTo>
                    <a:pt x="4359" y="1"/>
                    <a:pt x="3985" y="20"/>
                    <a:pt x="3573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5573215" y="2454075"/>
              <a:ext cx="326985" cy="375199"/>
            </a:xfrm>
            <a:custGeom>
              <a:rect b="b" l="l" r="r" t="t"/>
              <a:pathLst>
                <a:path extrusionOk="0" h="8224" w="7166">
                  <a:moveTo>
                    <a:pt x="2375" y="0"/>
                  </a:moveTo>
                  <a:lnTo>
                    <a:pt x="2375" y="0"/>
                  </a:lnTo>
                  <a:cubicBezTo>
                    <a:pt x="2121" y="19"/>
                    <a:pt x="1865" y="59"/>
                    <a:pt x="1629" y="137"/>
                  </a:cubicBezTo>
                  <a:cubicBezTo>
                    <a:pt x="1158" y="294"/>
                    <a:pt x="647" y="550"/>
                    <a:pt x="373" y="982"/>
                  </a:cubicBezTo>
                  <a:cubicBezTo>
                    <a:pt x="79" y="1453"/>
                    <a:pt x="0" y="2100"/>
                    <a:pt x="19" y="2670"/>
                  </a:cubicBezTo>
                  <a:cubicBezTo>
                    <a:pt x="19" y="3259"/>
                    <a:pt x="255" y="3789"/>
                    <a:pt x="569" y="4299"/>
                  </a:cubicBezTo>
                  <a:cubicBezTo>
                    <a:pt x="883" y="4791"/>
                    <a:pt x="1453" y="5006"/>
                    <a:pt x="1904" y="5359"/>
                  </a:cubicBezTo>
                  <a:cubicBezTo>
                    <a:pt x="2414" y="5733"/>
                    <a:pt x="2513" y="6400"/>
                    <a:pt x="2827" y="6911"/>
                  </a:cubicBezTo>
                  <a:cubicBezTo>
                    <a:pt x="3121" y="7362"/>
                    <a:pt x="3475" y="7735"/>
                    <a:pt x="3848" y="8128"/>
                  </a:cubicBezTo>
                  <a:cubicBezTo>
                    <a:pt x="3901" y="8202"/>
                    <a:pt x="3982" y="8219"/>
                    <a:pt x="4071" y="8219"/>
                  </a:cubicBezTo>
                  <a:cubicBezTo>
                    <a:pt x="4146" y="8219"/>
                    <a:pt x="4227" y="8207"/>
                    <a:pt x="4299" y="8207"/>
                  </a:cubicBezTo>
                  <a:cubicBezTo>
                    <a:pt x="4427" y="8207"/>
                    <a:pt x="4585" y="8224"/>
                    <a:pt x="4733" y="8224"/>
                  </a:cubicBezTo>
                  <a:cubicBezTo>
                    <a:pt x="4858" y="8224"/>
                    <a:pt x="4976" y="8212"/>
                    <a:pt x="5065" y="8167"/>
                  </a:cubicBezTo>
                  <a:cubicBezTo>
                    <a:pt x="5202" y="8128"/>
                    <a:pt x="5223" y="7911"/>
                    <a:pt x="5262" y="7794"/>
                  </a:cubicBezTo>
                  <a:cubicBezTo>
                    <a:pt x="5320" y="7578"/>
                    <a:pt x="5359" y="7343"/>
                    <a:pt x="5398" y="7126"/>
                  </a:cubicBezTo>
                  <a:cubicBezTo>
                    <a:pt x="5458" y="6872"/>
                    <a:pt x="5458" y="6518"/>
                    <a:pt x="5654" y="6302"/>
                  </a:cubicBezTo>
                  <a:cubicBezTo>
                    <a:pt x="5792" y="6147"/>
                    <a:pt x="6020" y="6083"/>
                    <a:pt x="6233" y="6083"/>
                  </a:cubicBezTo>
                  <a:cubicBezTo>
                    <a:pt x="6263" y="6083"/>
                    <a:pt x="6293" y="6084"/>
                    <a:pt x="6322" y="6086"/>
                  </a:cubicBezTo>
                  <a:cubicBezTo>
                    <a:pt x="6377" y="6091"/>
                    <a:pt x="6438" y="6095"/>
                    <a:pt x="6501" y="6095"/>
                  </a:cubicBezTo>
                  <a:cubicBezTo>
                    <a:pt x="6681" y="6095"/>
                    <a:pt x="6878" y="6065"/>
                    <a:pt x="7008" y="5948"/>
                  </a:cubicBezTo>
                  <a:cubicBezTo>
                    <a:pt x="7126" y="5812"/>
                    <a:pt x="7165" y="5634"/>
                    <a:pt x="7146" y="5477"/>
                  </a:cubicBezTo>
                  <a:lnTo>
                    <a:pt x="7146" y="5477"/>
                  </a:lnTo>
                  <a:cubicBezTo>
                    <a:pt x="6838" y="5564"/>
                    <a:pt x="6526" y="5606"/>
                    <a:pt x="6217" y="5606"/>
                  </a:cubicBezTo>
                  <a:cubicBezTo>
                    <a:pt x="4572" y="5606"/>
                    <a:pt x="2993" y="4428"/>
                    <a:pt x="2414" y="2611"/>
                  </a:cubicBezTo>
                  <a:cubicBezTo>
                    <a:pt x="2121" y="1708"/>
                    <a:pt x="2140" y="786"/>
                    <a:pt x="2375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6"/>
            <p:cNvSpPr/>
            <p:nvPr/>
          </p:nvSpPr>
          <p:spPr>
            <a:xfrm>
              <a:off x="5656488" y="2694093"/>
              <a:ext cx="149666" cy="135179"/>
            </a:xfrm>
            <a:custGeom>
              <a:rect b="b" l="l" r="r" t="t"/>
              <a:pathLst>
                <a:path extrusionOk="0" h="2963" w="3280">
                  <a:moveTo>
                    <a:pt x="21" y="1"/>
                  </a:moveTo>
                  <a:lnTo>
                    <a:pt x="0" y="40"/>
                  </a:lnTo>
                  <a:cubicBezTo>
                    <a:pt x="571" y="354"/>
                    <a:pt x="354" y="1257"/>
                    <a:pt x="256" y="1787"/>
                  </a:cubicBezTo>
                  <a:cubicBezTo>
                    <a:pt x="236" y="1925"/>
                    <a:pt x="178" y="2082"/>
                    <a:pt x="157" y="2218"/>
                  </a:cubicBezTo>
                  <a:cubicBezTo>
                    <a:pt x="157" y="2336"/>
                    <a:pt x="139" y="2297"/>
                    <a:pt x="197" y="2396"/>
                  </a:cubicBezTo>
                  <a:cubicBezTo>
                    <a:pt x="236" y="2435"/>
                    <a:pt x="315" y="2493"/>
                    <a:pt x="374" y="2533"/>
                  </a:cubicBezTo>
                  <a:cubicBezTo>
                    <a:pt x="629" y="2671"/>
                    <a:pt x="982" y="2768"/>
                    <a:pt x="1277" y="2847"/>
                  </a:cubicBezTo>
                  <a:cubicBezTo>
                    <a:pt x="1598" y="2932"/>
                    <a:pt x="1919" y="2962"/>
                    <a:pt x="2239" y="2962"/>
                  </a:cubicBezTo>
                  <a:cubicBezTo>
                    <a:pt x="2586" y="2962"/>
                    <a:pt x="2933" y="2927"/>
                    <a:pt x="3280" y="2886"/>
                  </a:cubicBezTo>
                  <a:cubicBezTo>
                    <a:pt x="2966" y="2789"/>
                    <a:pt x="2631" y="2454"/>
                    <a:pt x="2435" y="2200"/>
                  </a:cubicBezTo>
                  <a:cubicBezTo>
                    <a:pt x="2141" y="1826"/>
                    <a:pt x="1885" y="1433"/>
                    <a:pt x="1552" y="1119"/>
                  </a:cubicBezTo>
                  <a:cubicBezTo>
                    <a:pt x="1277" y="865"/>
                    <a:pt x="1002" y="629"/>
                    <a:pt x="707" y="412"/>
                  </a:cubicBezTo>
                  <a:cubicBezTo>
                    <a:pt x="571" y="334"/>
                    <a:pt x="453" y="276"/>
                    <a:pt x="315" y="197"/>
                  </a:cubicBezTo>
                  <a:cubicBezTo>
                    <a:pt x="217" y="137"/>
                    <a:pt x="118" y="40"/>
                    <a:pt x="21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6"/>
            <p:cNvSpPr/>
            <p:nvPr/>
          </p:nvSpPr>
          <p:spPr>
            <a:xfrm>
              <a:off x="5560667" y="2782737"/>
              <a:ext cx="433622" cy="1049774"/>
            </a:xfrm>
            <a:custGeom>
              <a:rect b="b" l="l" r="r" t="t"/>
              <a:pathLst>
                <a:path extrusionOk="0" h="23010" w="9503">
                  <a:moveTo>
                    <a:pt x="2278" y="1"/>
                  </a:moveTo>
                  <a:cubicBezTo>
                    <a:pt x="2278" y="1"/>
                    <a:pt x="1276" y="1003"/>
                    <a:pt x="1061" y="1414"/>
                  </a:cubicBezTo>
                  <a:cubicBezTo>
                    <a:pt x="844" y="1827"/>
                    <a:pt x="550" y="3358"/>
                    <a:pt x="550" y="3398"/>
                  </a:cubicBezTo>
                  <a:cubicBezTo>
                    <a:pt x="550" y="3437"/>
                    <a:pt x="315" y="6833"/>
                    <a:pt x="354" y="7696"/>
                  </a:cubicBezTo>
                  <a:cubicBezTo>
                    <a:pt x="511" y="11505"/>
                    <a:pt x="1" y="23009"/>
                    <a:pt x="1" y="23009"/>
                  </a:cubicBezTo>
                  <a:lnTo>
                    <a:pt x="9502" y="23009"/>
                  </a:lnTo>
                  <a:cubicBezTo>
                    <a:pt x="9502" y="23009"/>
                    <a:pt x="7990" y="13371"/>
                    <a:pt x="9110" y="6165"/>
                  </a:cubicBezTo>
                  <a:cubicBezTo>
                    <a:pt x="9267" y="5165"/>
                    <a:pt x="6734" y="2887"/>
                    <a:pt x="5673" y="1120"/>
                  </a:cubicBezTo>
                  <a:cubicBezTo>
                    <a:pt x="5144" y="257"/>
                    <a:pt x="2611" y="118"/>
                    <a:pt x="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5560667" y="2782737"/>
              <a:ext cx="629785" cy="2123682"/>
            </a:xfrm>
            <a:custGeom>
              <a:rect b="b" l="l" r="r" t="t"/>
              <a:pathLst>
                <a:path extrusionOk="0" h="46549" w="13802">
                  <a:moveTo>
                    <a:pt x="2278" y="1"/>
                  </a:moveTo>
                  <a:lnTo>
                    <a:pt x="2278" y="1"/>
                  </a:lnTo>
                  <a:cubicBezTo>
                    <a:pt x="1904" y="217"/>
                    <a:pt x="1237" y="1100"/>
                    <a:pt x="1061" y="1414"/>
                  </a:cubicBezTo>
                  <a:cubicBezTo>
                    <a:pt x="844" y="1827"/>
                    <a:pt x="550" y="3299"/>
                    <a:pt x="550" y="3338"/>
                  </a:cubicBezTo>
                  <a:cubicBezTo>
                    <a:pt x="550" y="3377"/>
                    <a:pt x="315" y="6793"/>
                    <a:pt x="354" y="7638"/>
                  </a:cubicBezTo>
                  <a:cubicBezTo>
                    <a:pt x="511" y="11466"/>
                    <a:pt x="1" y="23462"/>
                    <a:pt x="1" y="23462"/>
                  </a:cubicBezTo>
                  <a:lnTo>
                    <a:pt x="2179" y="23462"/>
                  </a:lnTo>
                  <a:lnTo>
                    <a:pt x="7362" y="32433"/>
                  </a:lnTo>
                  <a:cubicBezTo>
                    <a:pt x="7244" y="33631"/>
                    <a:pt x="6990" y="36419"/>
                    <a:pt x="7048" y="37518"/>
                  </a:cubicBezTo>
                  <a:cubicBezTo>
                    <a:pt x="7165" y="39696"/>
                    <a:pt x="8343" y="46549"/>
                    <a:pt x="8343" y="46549"/>
                  </a:cubicBezTo>
                  <a:lnTo>
                    <a:pt x="13801" y="46411"/>
                  </a:lnTo>
                  <a:cubicBezTo>
                    <a:pt x="13801" y="46411"/>
                    <a:pt x="12958" y="42131"/>
                    <a:pt x="12526" y="38971"/>
                  </a:cubicBezTo>
                  <a:cubicBezTo>
                    <a:pt x="10406" y="37165"/>
                    <a:pt x="8383" y="33728"/>
                    <a:pt x="7147" y="29527"/>
                  </a:cubicBezTo>
                  <a:cubicBezTo>
                    <a:pt x="6537" y="27407"/>
                    <a:pt x="6184" y="25326"/>
                    <a:pt x="6105" y="23462"/>
                  </a:cubicBezTo>
                  <a:lnTo>
                    <a:pt x="9502" y="23462"/>
                  </a:lnTo>
                  <a:cubicBezTo>
                    <a:pt x="9502" y="23462"/>
                    <a:pt x="9267" y="20163"/>
                    <a:pt x="8992" y="16590"/>
                  </a:cubicBezTo>
                  <a:cubicBezTo>
                    <a:pt x="6694" y="15353"/>
                    <a:pt x="4574" y="13174"/>
                    <a:pt x="3121" y="10327"/>
                  </a:cubicBezTo>
                  <a:cubicBezTo>
                    <a:pt x="1394" y="6911"/>
                    <a:pt x="1414" y="2848"/>
                    <a:pt x="2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5394075" y="3439284"/>
              <a:ext cx="507908" cy="316164"/>
            </a:xfrm>
            <a:custGeom>
              <a:rect b="b" l="l" r="r" t="t"/>
              <a:pathLst>
                <a:path extrusionOk="0" h="6930" w="11131">
                  <a:moveTo>
                    <a:pt x="0" y="1"/>
                  </a:moveTo>
                  <a:lnTo>
                    <a:pt x="0" y="6930"/>
                  </a:lnTo>
                  <a:lnTo>
                    <a:pt x="11131" y="6930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5419126" y="3457213"/>
              <a:ext cx="461365" cy="274967"/>
            </a:xfrm>
            <a:custGeom>
              <a:rect b="b" l="l" r="r" t="t"/>
              <a:pathLst>
                <a:path extrusionOk="0" h="6027" w="10111">
                  <a:moveTo>
                    <a:pt x="1" y="0"/>
                  </a:moveTo>
                  <a:lnTo>
                    <a:pt x="1" y="6026"/>
                  </a:lnTo>
                  <a:lnTo>
                    <a:pt x="10110" y="6026"/>
                  </a:lnTo>
                  <a:lnTo>
                    <a:pt x="101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5867887" y="3525281"/>
              <a:ext cx="57403" cy="127241"/>
            </a:xfrm>
            <a:custGeom>
              <a:rect b="b" l="l" r="r" t="t"/>
              <a:pathLst>
                <a:path extrusionOk="0" h="2789" w="1258">
                  <a:moveTo>
                    <a:pt x="1" y="0"/>
                  </a:moveTo>
                  <a:lnTo>
                    <a:pt x="1" y="2788"/>
                  </a:lnTo>
                  <a:lnTo>
                    <a:pt x="1257" y="278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5824905" y="2433454"/>
              <a:ext cx="46" cy="4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B3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5630525" y="3548549"/>
              <a:ext cx="154138" cy="223048"/>
            </a:xfrm>
            <a:custGeom>
              <a:rect b="b" l="l" r="r" t="t"/>
              <a:pathLst>
                <a:path extrusionOk="0" h="4889" w="3378">
                  <a:moveTo>
                    <a:pt x="1140" y="1"/>
                  </a:moveTo>
                  <a:cubicBezTo>
                    <a:pt x="805" y="98"/>
                    <a:pt x="295" y="393"/>
                    <a:pt x="1" y="629"/>
                  </a:cubicBezTo>
                  <a:cubicBezTo>
                    <a:pt x="433" y="1119"/>
                    <a:pt x="786" y="1747"/>
                    <a:pt x="1119" y="2317"/>
                  </a:cubicBezTo>
                  <a:cubicBezTo>
                    <a:pt x="1336" y="2690"/>
                    <a:pt x="1158" y="2788"/>
                    <a:pt x="1237" y="3161"/>
                  </a:cubicBezTo>
                  <a:cubicBezTo>
                    <a:pt x="1297" y="3534"/>
                    <a:pt x="1669" y="3652"/>
                    <a:pt x="1886" y="3907"/>
                  </a:cubicBezTo>
                  <a:cubicBezTo>
                    <a:pt x="1768" y="3907"/>
                    <a:pt x="1630" y="3867"/>
                    <a:pt x="1512" y="3809"/>
                  </a:cubicBezTo>
                  <a:lnTo>
                    <a:pt x="1512" y="3809"/>
                  </a:lnTo>
                  <a:cubicBezTo>
                    <a:pt x="923" y="4182"/>
                    <a:pt x="1846" y="4869"/>
                    <a:pt x="2239" y="4888"/>
                  </a:cubicBezTo>
                  <a:cubicBezTo>
                    <a:pt x="2246" y="4889"/>
                    <a:pt x="2252" y="4889"/>
                    <a:pt x="2259" y="4889"/>
                  </a:cubicBezTo>
                  <a:cubicBezTo>
                    <a:pt x="2724" y="4889"/>
                    <a:pt x="3221" y="4196"/>
                    <a:pt x="3279" y="3809"/>
                  </a:cubicBezTo>
                  <a:cubicBezTo>
                    <a:pt x="3378" y="3121"/>
                    <a:pt x="2632" y="2631"/>
                    <a:pt x="2239" y="2160"/>
                  </a:cubicBezTo>
                  <a:cubicBezTo>
                    <a:pt x="1787" y="1590"/>
                    <a:pt x="1454" y="786"/>
                    <a:pt x="1257" y="59"/>
                  </a:cubicBezTo>
                  <a:lnTo>
                    <a:pt x="1140" y="1"/>
                  </a:lnTo>
                  <a:close/>
                </a:path>
              </a:pathLst>
            </a:custGeom>
            <a:solidFill>
              <a:srgbClr val="EBC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5462975" y="2843597"/>
              <a:ext cx="323471" cy="817875"/>
            </a:xfrm>
            <a:custGeom>
              <a:rect b="b" l="l" r="r" t="t"/>
              <a:pathLst>
                <a:path extrusionOk="0" h="17927" w="7089">
                  <a:moveTo>
                    <a:pt x="5597" y="0"/>
                  </a:moveTo>
                  <a:cubicBezTo>
                    <a:pt x="4831" y="0"/>
                    <a:pt x="4241" y="807"/>
                    <a:pt x="4241" y="807"/>
                  </a:cubicBezTo>
                  <a:cubicBezTo>
                    <a:pt x="4241" y="807"/>
                    <a:pt x="1" y="8464"/>
                    <a:pt x="610" y="11624"/>
                  </a:cubicBezTo>
                  <a:cubicBezTo>
                    <a:pt x="1042" y="13744"/>
                    <a:pt x="3084" y="17926"/>
                    <a:pt x="3084" y="17926"/>
                  </a:cubicBezTo>
                  <a:lnTo>
                    <a:pt x="5832" y="16689"/>
                  </a:lnTo>
                  <a:lnTo>
                    <a:pt x="4340" y="10053"/>
                  </a:lnTo>
                  <a:cubicBezTo>
                    <a:pt x="4340" y="10053"/>
                    <a:pt x="5262" y="7836"/>
                    <a:pt x="6008" y="5773"/>
                  </a:cubicBezTo>
                  <a:cubicBezTo>
                    <a:pt x="6362" y="4831"/>
                    <a:pt x="6676" y="3928"/>
                    <a:pt x="6853" y="3281"/>
                  </a:cubicBezTo>
                  <a:lnTo>
                    <a:pt x="6853" y="3242"/>
                  </a:lnTo>
                  <a:cubicBezTo>
                    <a:pt x="6872" y="3221"/>
                    <a:pt x="6872" y="3202"/>
                    <a:pt x="6872" y="3182"/>
                  </a:cubicBezTo>
                  <a:cubicBezTo>
                    <a:pt x="6951" y="2888"/>
                    <a:pt x="7089" y="2357"/>
                    <a:pt x="7089" y="1828"/>
                  </a:cubicBezTo>
                  <a:cubicBezTo>
                    <a:pt x="7089" y="1140"/>
                    <a:pt x="6853" y="433"/>
                    <a:pt x="6029" y="101"/>
                  </a:cubicBezTo>
                  <a:cubicBezTo>
                    <a:pt x="6008" y="80"/>
                    <a:pt x="5969" y="80"/>
                    <a:pt x="5950" y="80"/>
                  </a:cubicBezTo>
                  <a:cubicBezTo>
                    <a:pt x="5930" y="61"/>
                    <a:pt x="5911" y="61"/>
                    <a:pt x="5891" y="61"/>
                  </a:cubicBezTo>
                  <a:lnTo>
                    <a:pt x="5891" y="41"/>
                  </a:lnTo>
                  <a:cubicBezTo>
                    <a:pt x="5790" y="13"/>
                    <a:pt x="5692" y="0"/>
                    <a:pt x="5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7014499" y="4464777"/>
              <a:ext cx="760606" cy="65468"/>
            </a:xfrm>
            <a:custGeom>
              <a:rect b="b" l="l" r="r" t="t"/>
              <a:pathLst>
                <a:path extrusionOk="0" h="1435" w="16669">
                  <a:moveTo>
                    <a:pt x="1" y="0"/>
                  </a:moveTo>
                  <a:lnTo>
                    <a:pt x="1" y="1434"/>
                  </a:lnTo>
                  <a:lnTo>
                    <a:pt x="16669" y="1434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5544560" y="2405534"/>
              <a:ext cx="321600" cy="387153"/>
            </a:xfrm>
            <a:custGeom>
              <a:rect b="b" l="l" r="r" t="t"/>
              <a:pathLst>
                <a:path extrusionOk="0" h="8486" w="7048">
                  <a:moveTo>
                    <a:pt x="4148" y="1"/>
                  </a:moveTo>
                  <a:cubicBezTo>
                    <a:pt x="3987" y="1"/>
                    <a:pt x="3827" y="7"/>
                    <a:pt x="3671" y="23"/>
                  </a:cubicBezTo>
                  <a:cubicBezTo>
                    <a:pt x="3121" y="83"/>
                    <a:pt x="2807" y="141"/>
                    <a:pt x="2453" y="259"/>
                  </a:cubicBezTo>
                  <a:cubicBezTo>
                    <a:pt x="1315" y="612"/>
                    <a:pt x="354" y="1457"/>
                    <a:pt x="118" y="2693"/>
                  </a:cubicBezTo>
                  <a:cubicBezTo>
                    <a:pt x="0" y="3342"/>
                    <a:pt x="137" y="4009"/>
                    <a:pt x="372" y="4617"/>
                  </a:cubicBezTo>
                  <a:cubicBezTo>
                    <a:pt x="412" y="4735"/>
                    <a:pt x="471" y="4873"/>
                    <a:pt x="529" y="4991"/>
                  </a:cubicBezTo>
                  <a:lnTo>
                    <a:pt x="529" y="5010"/>
                  </a:lnTo>
                  <a:cubicBezTo>
                    <a:pt x="529" y="5010"/>
                    <a:pt x="550" y="5030"/>
                    <a:pt x="550" y="5049"/>
                  </a:cubicBezTo>
                  <a:cubicBezTo>
                    <a:pt x="707" y="5541"/>
                    <a:pt x="864" y="6208"/>
                    <a:pt x="785" y="6737"/>
                  </a:cubicBezTo>
                  <a:cubicBezTo>
                    <a:pt x="726" y="7169"/>
                    <a:pt x="176" y="7739"/>
                    <a:pt x="176" y="8132"/>
                  </a:cubicBezTo>
                  <a:cubicBezTo>
                    <a:pt x="184" y="8312"/>
                    <a:pt x="233" y="8363"/>
                    <a:pt x="301" y="8363"/>
                  </a:cubicBezTo>
                  <a:cubicBezTo>
                    <a:pt x="394" y="8363"/>
                    <a:pt x="523" y="8265"/>
                    <a:pt x="635" y="8265"/>
                  </a:cubicBezTo>
                  <a:cubicBezTo>
                    <a:pt x="646" y="8265"/>
                    <a:pt x="657" y="8266"/>
                    <a:pt x="668" y="8269"/>
                  </a:cubicBezTo>
                  <a:cubicBezTo>
                    <a:pt x="961" y="8328"/>
                    <a:pt x="1040" y="8485"/>
                    <a:pt x="1374" y="8485"/>
                  </a:cubicBezTo>
                  <a:cubicBezTo>
                    <a:pt x="1629" y="8485"/>
                    <a:pt x="1885" y="8368"/>
                    <a:pt x="2139" y="8347"/>
                  </a:cubicBezTo>
                  <a:cubicBezTo>
                    <a:pt x="2172" y="8345"/>
                    <a:pt x="2205" y="8343"/>
                    <a:pt x="2239" y="8343"/>
                  </a:cubicBezTo>
                  <a:cubicBezTo>
                    <a:pt x="2446" y="8343"/>
                    <a:pt x="2666" y="8386"/>
                    <a:pt x="2885" y="8386"/>
                  </a:cubicBezTo>
                  <a:cubicBezTo>
                    <a:pt x="2964" y="8397"/>
                    <a:pt x="3038" y="8402"/>
                    <a:pt x="3102" y="8402"/>
                  </a:cubicBezTo>
                  <a:cubicBezTo>
                    <a:pt x="3166" y="8402"/>
                    <a:pt x="3220" y="8397"/>
                    <a:pt x="3259" y="8386"/>
                  </a:cubicBezTo>
                  <a:cubicBezTo>
                    <a:pt x="3298" y="7640"/>
                    <a:pt x="3239" y="6876"/>
                    <a:pt x="3220" y="6130"/>
                  </a:cubicBezTo>
                  <a:cubicBezTo>
                    <a:pt x="3317" y="5933"/>
                    <a:pt x="3356" y="5737"/>
                    <a:pt x="3220" y="5541"/>
                  </a:cubicBezTo>
                  <a:cubicBezTo>
                    <a:pt x="3141" y="5402"/>
                    <a:pt x="3063" y="5324"/>
                    <a:pt x="2984" y="5226"/>
                  </a:cubicBezTo>
                  <a:cubicBezTo>
                    <a:pt x="2827" y="5049"/>
                    <a:pt x="2592" y="4795"/>
                    <a:pt x="2552" y="4578"/>
                  </a:cubicBezTo>
                  <a:cubicBezTo>
                    <a:pt x="2482" y="4262"/>
                    <a:pt x="2647" y="3977"/>
                    <a:pt x="2964" y="3977"/>
                  </a:cubicBezTo>
                  <a:cubicBezTo>
                    <a:pt x="3001" y="3977"/>
                    <a:pt x="3040" y="3981"/>
                    <a:pt x="3082" y="3989"/>
                  </a:cubicBezTo>
                  <a:cubicBezTo>
                    <a:pt x="3435" y="4067"/>
                    <a:pt x="3730" y="4656"/>
                    <a:pt x="4063" y="4813"/>
                  </a:cubicBezTo>
                  <a:cubicBezTo>
                    <a:pt x="4127" y="4853"/>
                    <a:pt x="4184" y="4867"/>
                    <a:pt x="4242" y="4867"/>
                  </a:cubicBezTo>
                  <a:cubicBezTo>
                    <a:pt x="4328" y="4867"/>
                    <a:pt x="4417" y="4837"/>
                    <a:pt x="4534" y="4813"/>
                  </a:cubicBezTo>
                  <a:cubicBezTo>
                    <a:pt x="4809" y="4755"/>
                    <a:pt x="4888" y="4421"/>
                    <a:pt x="4830" y="4206"/>
                  </a:cubicBezTo>
                  <a:cubicBezTo>
                    <a:pt x="4790" y="3989"/>
                    <a:pt x="4673" y="3774"/>
                    <a:pt x="4731" y="3557"/>
                  </a:cubicBezTo>
                  <a:cubicBezTo>
                    <a:pt x="4790" y="3303"/>
                    <a:pt x="5084" y="2968"/>
                    <a:pt x="5320" y="2871"/>
                  </a:cubicBezTo>
                  <a:cubicBezTo>
                    <a:pt x="5477" y="2792"/>
                    <a:pt x="5673" y="2792"/>
                    <a:pt x="5830" y="2693"/>
                  </a:cubicBezTo>
                  <a:cubicBezTo>
                    <a:pt x="5968" y="2615"/>
                    <a:pt x="5948" y="2478"/>
                    <a:pt x="6026" y="2360"/>
                  </a:cubicBezTo>
                  <a:cubicBezTo>
                    <a:pt x="6081" y="2288"/>
                    <a:pt x="6146" y="2267"/>
                    <a:pt x="6217" y="2267"/>
                  </a:cubicBezTo>
                  <a:cubicBezTo>
                    <a:pt x="6310" y="2267"/>
                    <a:pt x="6413" y="2303"/>
                    <a:pt x="6512" y="2303"/>
                  </a:cubicBezTo>
                  <a:cubicBezTo>
                    <a:pt x="6582" y="2303"/>
                    <a:pt x="6652" y="2285"/>
                    <a:pt x="6714" y="2222"/>
                  </a:cubicBezTo>
                  <a:cubicBezTo>
                    <a:pt x="7047" y="1889"/>
                    <a:pt x="6733" y="1280"/>
                    <a:pt x="6518" y="986"/>
                  </a:cubicBezTo>
                  <a:cubicBezTo>
                    <a:pt x="6419" y="848"/>
                    <a:pt x="6301" y="730"/>
                    <a:pt x="6144" y="612"/>
                  </a:cubicBezTo>
                  <a:cubicBezTo>
                    <a:pt x="6144" y="612"/>
                    <a:pt x="6125" y="612"/>
                    <a:pt x="6105" y="593"/>
                  </a:cubicBezTo>
                  <a:lnTo>
                    <a:pt x="6105" y="593"/>
                  </a:lnTo>
                  <a:lnTo>
                    <a:pt x="6144" y="612"/>
                  </a:lnTo>
                  <a:cubicBezTo>
                    <a:pt x="6026" y="534"/>
                    <a:pt x="5909" y="455"/>
                    <a:pt x="5772" y="377"/>
                  </a:cubicBezTo>
                  <a:cubicBezTo>
                    <a:pt x="5615" y="279"/>
                    <a:pt x="5458" y="180"/>
                    <a:pt x="5379" y="141"/>
                  </a:cubicBezTo>
                  <a:cubicBezTo>
                    <a:pt x="5202" y="62"/>
                    <a:pt x="5006" y="44"/>
                    <a:pt x="4809" y="23"/>
                  </a:cubicBezTo>
                  <a:cubicBezTo>
                    <a:pt x="4593" y="12"/>
                    <a:pt x="4370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5789998" y="2569591"/>
              <a:ext cx="158564" cy="163055"/>
            </a:xfrm>
            <a:custGeom>
              <a:rect b="b" l="l" r="r" t="t"/>
              <a:pathLst>
                <a:path extrusionOk="0" h="3574" w="3475">
                  <a:moveTo>
                    <a:pt x="2532" y="0"/>
                  </a:moveTo>
                  <a:lnTo>
                    <a:pt x="118" y="884"/>
                  </a:lnTo>
                  <a:lnTo>
                    <a:pt x="0" y="2965"/>
                  </a:lnTo>
                  <a:lnTo>
                    <a:pt x="2375" y="3573"/>
                  </a:lnTo>
                  <a:lnTo>
                    <a:pt x="3181" y="3437"/>
                  </a:lnTo>
                  <a:lnTo>
                    <a:pt x="3181" y="2474"/>
                  </a:lnTo>
                  <a:lnTo>
                    <a:pt x="3474" y="1963"/>
                  </a:lnTo>
                  <a:lnTo>
                    <a:pt x="3278" y="1434"/>
                  </a:lnTo>
                  <a:lnTo>
                    <a:pt x="3278" y="825"/>
                  </a:lnTo>
                  <a:cubicBezTo>
                    <a:pt x="3278" y="825"/>
                    <a:pt x="2670" y="236"/>
                    <a:pt x="2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5668169" y="2685151"/>
              <a:ext cx="137985" cy="47493"/>
            </a:xfrm>
            <a:custGeom>
              <a:rect b="b" l="l" r="r" t="t"/>
              <a:pathLst>
                <a:path extrusionOk="0" h="1041" w="3024">
                  <a:moveTo>
                    <a:pt x="3024" y="1"/>
                  </a:moveTo>
                  <a:cubicBezTo>
                    <a:pt x="2906" y="1"/>
                    <a:pt x="530" y="589"/>
                    <a:pt x="0" y="747"/>
                  </a:cubicBezTo>
                  <a:cubicBezTo>
                    <a:pt x="19" y="844"/>
                    <a:pt x="19" y="943"/>
                    <a:pt x="40" y="1040"/>
                  </a:cubicBezTo>
                  <a:lnTo>
                    <a:pt x="2964" y="472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7014499" y="4464777"/>
              <a:ext cx="759694" cy="33213"/>
            </a:xfrm>
            <a:custGeom>
              <a:rect b="b" l="l" r="r" t="t"/>
              <a:pathLst>
                <a:path extrusionOk="0" h="728" w="16649">
                  <a:moveTo>
                    <a:pt x="1" y="0"/>
                  </a:moveTo>
                  <a:lnTo>
                    <a:pt x="1" y="728"/>
                  </a:lnTo>
                  <a:lnTo>
                    <a:pt x="16649" y="728"/>
                  </a:lnTo>
                  <a:lnTo>
                    <a:pt x="166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5561530" y="2613489"/>
              <a:ext cx="269697" cy="17055"/>
            </a:xfrm>
            <a:custGeom>
              <a:rect b="b" l="l" r="r" t="t"/>
              <a:pathLst>
                <a:path extrusionOk="0" h="374" w="5105">
                  <a:moveTo>
                    <a:pt x="5086" y="1"/>
                  </a:moveTo>
                  <a:lnTo>
                    <a:pt x="0" y="59"/>
                  </a:lnTo>
                  <a:cubicBezTo>
                    <a:pt x="118" y="354"/>
                    <a:pt x="40" y="59"/>
                    <a:pt x="99" y="373"/>
                  </a:cubicBezTo>
                  <a:lnTo>
                    <a:pt x="118" y="373"/>
                  </a:lnTo>
                  <a:lnTo>
                    <a:pt x="5105" y="255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5394075" y="3749194"/>
              <a:ext cx="14373" cy="6250"/>
            </a:xfrm>
            <a:custGeom>
              <a:rect b="b" l="l" r="r" t="t"/>
              <a:pathLst>
                <a:path extrusionOk="0" h="137" w="315">
                  <a:moveTo>
                    <a:pt x="0" y="0"/>
                  </a:moveTo>
                  <a:lnTo>
                    <a:pt x="0" y="137"/>
                  </a:lnTo>
                  <a:lnTo>
                    <a:pt x="314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4B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5949426" y="4851697"/>
              <a:ext cx="340491" cy="137962"/>
            </a:xfrm>
            <a:custGeom>
              <a:rect b="b" l="l" r="r" t="t"/>
              <a:pathLst>
                <a:path extrusionOk="0" h="3024" w="7462">
                  <a:moveTo>
                    <a:pt x="3279" y="0"/>
                  </a:moveTo>
                  <a:lnTo>
                    <a:pt x="3299" y="21"/>
                  </a:lnTo>
                  <a:cubicBezTo>
                    <a:pt x="3270" y="10"/>
                    <a:pt x="3240" y="5"/>
                    <a:pt x="3211" y="5"/>
                  </a:cubicBezTo>
                  <a:cubicBezTo>
                    <a:pt x="3084" y="5"/>
                    <a:pt x="2963" y="98"/>
                    <a:pt x="2867" y="178"/>
                  </a:cubicBezTo>
                  <a:cubicBezTo>
                    <a:pt x="2560" y="485"/>
                    <a:pt x="2421" y="904"/>
                    <a:pt x="1939" y="904"/>
                  </a:cubicBezTo>
                  <a:cubicBezTo>
                    <a:pt x="1928" y="904"/>
                    <a:pt x="1916" y="904"/>
                    <a:pt x="1904" y="903"/>
                  </a:cubicBezTo>
                  <a:cubicBezTo>
                    <a:pt x="1650" y="885"/>
                    <a:pt x="1375" y="825"/>
                    <a:pt x="1119" y="746"/>
                  </a:cubicBezTo>
                  <a:cubicBezTo>
                    <a:pt x="943" y="707"/>
                    <a:pt x="786" y="649"/>
                    <a:pt x="629" y="550"/>
                  </a:cubicBezTo>
                  <a:cubicBezTo>
                    <a:pt x="511" y="492"/>
                    <a:pt x="394" y="335"/>
                    <a:pt x="276" y="315"/>
                  </a:cubicBezTo>
                  <a:cubicBezTo>
                    <a:pt x="98" y="688"/>
                    <a:pt x="1" y="1159"/>
                    <a:pt x="20" y="1571"/>
                  </a:cubicBezTo>
                  <a:cubicBezTo>
                    <a:pt x="20" y="1728"/>
                    <a:pt x="1" y="2102"/>
                    <a:pt x="79" y="2220"/>
                  </a:cubicBezTo>
                  <a:cubicBezTo>
                    <a:pt x="98" y="2238"/>
                    <a:pt x="98" y="2259"/>
                    <a:pt x="119" y="2259"/>
                  </a:cubicBezTo>
                  <a:lnTo>
                    <a:pt x="119" y="2317"/>
                  </a:lnTo>
                  <a:cubicBezTo>
                    <a:pt x="138" y="2494"/>
                    <a:pt x="177" y="2827"/>
                    <a:pt x="334" y="2906"/>
                  </a:cubicBezTo>
                  <a:cubicBezTo>
                    <a:pt x="551" y="3024"/>
                    <a:pt x="825" y="2984"/>
                    <a:pt x="1080" y="3005"/>
                  </a:cubicBezTo>
                  <a:cubicBezTo>
                    <a:pt x="1336" y="3005"/>
                    <a:pt x="1630" y="3005"/>
                    <a:pt x="1944" y="2945"/>
                  </a:cubicBezTo>
                  <a:cubicBezTo>
                    <a:pt x="1904" y="2827"/>
                    <a:pt x="1865" y="2670"/>
                    <a:pt x="2003" y="2612"/>
                  </a:cubicBezTo>
                  <a:cubicBezTo>
                    <a:pt x="2029" y="2596"/>
                    <a:pt x="2064" y="2590"/>
                    <a:pt x="2102" y="2590"/>
                  </a:cubicBezTo>
                  <a:cubicBezTo>
                    <a:pt x="2208" y="2590"/>
                    <a:pt x="2343" y="2637"/>
                    <a:pt x="2415" y="2652"/>
                  </a:cubicBezTo>
                  <a:cubicBezTo>
                    <a:pt x="2749" y="2710"/>
                    <a:pt x="3063" y="2848"/>
                    <a:pt x="3396" y="2906"/>
                  </a:cubicBezTo>
                  <a:cubicBezTo>
                    <a:pt x="3744" y="2948"/>
                    <a:pt x="4095" y="2965"/>
                    <a:pt x="4447" y="2965"/>
                  </a:cubicBezTo>
                  <a:cubicBezTo>
                    <a:pt x="4930" y="2965"/>
                    <a:pt x="5414" y="2933"/>
                    <a:pt x="5890" y="2887"/>
                  </a:cubicBezTo>
                  <a:cubicBezTo>
                    <a:pt x="6283" y="2827"/>
                    <a:pt x="6695" y="2710"/>
                    <a:pt x="7068" y="2553"/>
                  </a:cubicBezTo>
                  <a:cubicBezTo>
                    <a:pt x="7186" y="2513"/>
                    <a:pt x="7401" y="2474"/>
                    <a:pt x="7441" y="2356"/>
                  </a:cubicBezTo>
                  <a:cubicBezTo>
                    <a:pt x="7461" y="2298"/>
                    <a:pt x="7422" y="2160"/>
                    <a:pt x="7383" y="2102"/>
                  </a:cubicBezTo>
                  <a:cubicBezTo>
                    <a:pt x="7387" y="2097"/>
                    <a:pt x="7386" y="2096"/>
                    <a:pt x="7383" y="2096"/>
                  </a:cubicBezTo>
                  <a:cubicBezTo>
                    <a:pt x="7374" y="2096"/>
                    <a:pt x="7346" y="2107"/>
                    <a:pt x="7331" y="2107"/>
                  </a:cubicBezTo>
                  <a:cubicBezTo>
                    <a:pt x="7326" y="2107"/>
                    <a:pt x="7323" y="2106"/>
                    <a:pt x="7323" y="2102"/>
                  </a:cubicBezTo>
                  <a:cubicBezTo>
                    <a:pt x="7343" y="1945"/>
                    <a:pt x="7166" y="1610"/>
                    <a:pt x="7068" y="1532"/>
                  </a:cubicBezTo>
                  <a:cubicBezTo>
                    <a:pt x="6960" y="1472"/>
                    <a:pt x="6800" y="1449"/>
                    <a:pt x="6648" y="1449"/>
                  </a:cubicBezTo>
                  <a:cubicBezTo>
                    <a:pt x="6551" y="1449"/>
                    <a:pt x="6457" y="1458"/>
                    <a:pt x="6381" y="1474"/>
                  </a:cubicBezTo>
                  <a:cubicBezTo>
                    <a:pt x="6243" y="1496"/>
                    <a:pt x="6106" y="1508"/>
                    <a:pt x="5970" y="1508"/>
                  </a:cubicBezTo>
                  <a:cubicBezTo>
                    <a:pt x="5637" y="1508"/>
                    <a:pt x="5307" y="1441"/>
                    <a:pt x="4987" y="1317"/>
                  </a:cubicBezTo>
                  <a:cubicBezTo>
                    <a:pt x="4653" y="1199"/>
                    <a:pt x="4359" y="924"/>
                    <a:pt x="4103" y="688"/>
                  </a:cubicBezTo>
                  <a:lnTo>
                    <a:pt x="3632" y="275"/>
                  </a:lnTo>
                  <a:cubicBezTo>
                    <a:pt x="3514" y="178"/>
                    <a:pt x="3417" y="4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65"/>
          <p:cNvGrpSpPr/>
          <p:nvPr/>
        </p:nvGrpSpPr>
        <p:grpSpPr>
          <a:xfrm>
            <a:off x="208701" y="2376190"/>
            <a:ext cx="1786772" cy="2495320"/>
            <a:chOff x="184251" y="2368040"/>
            <a:chExt cx="1786772" cy="2495320"/>
          </a:xfrm>
        </p:grpSpPr>
        <p:grpSp>
          <p:nvGrpSpPr>
            <p:cNvPr id="2465" name="Google Shape;2465;p65"/>
            <p:cNvGrpSpPr/>
            <p:nvPr/>
          </p:nvGrpSpPr>
          <p:grpSpPr>
            <a:xfrm flipH="1">
              <a:off x="868600" y="2998656"/>
              <a:ext cx="1102423" cy="1810818"/>
              <a:chOff x="456850" y="2998656"/>
              <a:chExt cx="1102423" cy="1810818"/>
            </a:xfrm>
          </p:grpSpPr>
          <p:sp>
            <p:nvSpPr>
              <p:cNvPr id="2466" name="Google Shape;2466;p65"/>
              <p:cNvSpPr/>
              <p:nvPr/>
            </p:nvSpPr>
            <p:spPr>
              <a:xfrm>
                <a:off x="676453" y="2998656"/>
                <a:ext cx="882755" cy="619678"/>
              </a:xfrm>
              <a:custGeom>
                <a:rect b="b" l="l" r="r" t="t"/>
                <a:pathLst>
                  <a:path extrusionOk="0" h="41638" w="59315">
                    <a:moveTo>
                      <a:pt x="2365" y="1"/>
                    </a:moveTo>
                    <a:lnTo>
                      <a:pt x="0" y="992"/>
                    </a:lnTo>
                    <a:lnTo>
                      <a:pt x="15571" y="38197"/>
                    </a:lnTo>
                    <a:lnTo>
                      <a:pt x="16817" y="41638"/>
                    </a:lnTo>
                    <a:lnTo>
                      <a:pt x="59315" y="41638"/>
                    </a:lnTo>
                    <a:lnTo>
                      <a:pt x="59315" y="39659"/>
                    </a:lnTo>
                    <a:lnTo>
                      <a:pt x="18366" y="38283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5"/>
              <p:cNvSpPr/>
              <p:nvPr/>
            </p:nvSpPr>
            <p:spPr>
              <a:xfrm>
                <a:off x="1024047" y="3400690"/>
                <a:ext cx="197848" cy="215097"/>
              </a:xfrm>
              <a:custGeom>
                <a:rect b="b" l="l" r="r" t="t"/>
                <a:pathLst>
                  <a:path extrusionOk="0" h="14453" w="13294">
                    <a:moveTo>
                      <a:pt x="10926" y="5551"/>
                    </a:moveTo>
                    <a:lnTo>
                      <a:pt x="10926" y="9422"/>
                    </a:lnTo>
                    <a:lnTo>
                      <a:pt x="9164" y="9422"/>
                    </a:lnTo>
                    <a:lnTo>
                      <a:pt x="9164" y="5551"/>
                    </a:lnTo>
                    <a:close/>
                    <a:moveTo>
                      <a:pt x="45" y="0"/>
                    </a:moveTo>
                    <a:lnTo>
                      <a:pt x="0" y="14453"/>
                    </a:lnTo>
                    <a:lnTo>
                      <a:pt x="9164" y="14453"/>
                    </a:lnTo>
                    <a:lnTo>
                      <a:pt x="9164" y="11184"/>
                    </a:lnTo>
                    <a:lnTo>
                      <a:pt x="13249" y="11184"/>
                    </a:lnTo>
                    <a:lnTo>
                      <a:pt x="13293" y="4260"/>
                    </a:lnTo>
                    <a:lnTo>
                      <a:pt x="9164" y="4260"/>
                    </a:lnTo>
                    <a:lnTo>
                      <a:pt x="9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68" name="Google Shape;2468;p65"/>
              <p:cNvGrpSpPr/>
              <p:nvPr/>
            </p:nvGrpSpPr>
            <p:grpSpPr>
              <a:xfrm>
                <a:off x="456850" y="3615778"/>
                <a:ext cx="1102423" cy="1193696"/>
                <a:chOff x="456850" y="3615778"/>
                <a:chExt cx="1102423" cy="1193696"/>
              </a:xfrm>
            </p:grpSpPr>
            <p:sp>
              <p:nvSpPr>
                <p:cNvPr id="2469" name="Google Shape;2469;p65"/>
                <p:cNvSpPr/>
                <p:nvPr/>
              </p:nvSpPr>
              <p:spPr>
                <a:xfrm>
                  <a:off x="456850" y="3615786"/>
                  <a:ext cx="1102347" cy="1149125"/>
                </a:xfrm>
                <a:custGeom>
                  <a:rect b="b" l="l" r="r" t="t"/>
                  <a:pathLst>
                    <a:path extrusionOk="0" h="98892" w="74070">
                      <a:moveTo>
                        <a:pt x="0" y="1"/>
                      </a:moveTo>
                      <a:lnTo>
                        <a:pt x="0" y="15056"/>
                      </a:lnTo>
                      <a:lnTo>
                        <a:pt x="14583" y="15056"/>
                      </a:lnTo>
                      <a:lnTo>
                        <a:pt x="14583" y="98892"/>
                      </a:lnTo>
                      <a:lnTo>
                        <a:pt x="65168" y="98892"/>
                      </a:lnTo>
                      <a:lnTo>
                        <a:pt x="65168" y="15056"/>
                      </a:lnTo>
                      <a:lnTo>
                        <a:pt x="74070" y="15056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65"/>
                <p:cNvSpPr/>
                <p:nvPr/>
              </p:nvSpPr>
              <p:spPr>
                <a:xfrm>
                  <a:off x="456854" y="3615778"/>
                  <a:ext cx="1102347" cy="61480"/>
                </a:xfrm>
                <a:custGeom>
                  <a:rect b="b" l="l" r="r" t="t"/>
                  <a:pathLst>
                    <a:path extrusionOk="0" h="4131" w="74070">
                      <a:moveTo>
                        <a:pt x="0" y="1"/>
                      </a:moveTo>
                      <a:lnTo>
                        <a:pt x="0" y="4130"/>
                      </a:lnTo>
                      <a:lnTo>
                        <a:pt x="74070" y="4130"/>
                      </a:lnTo>
                      <a:lnTo>
                        <a:pt x="740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1" name="Google Shape;2471;p65"/>
                <p:cNvSpPr/>
                <p:nvPr/>
              </p:nvSpPr>
              <p:spPr>
                <a:xfrm>
                  <a:off x="456850" y="4735808"/>
                  <a:ext cx="1102423" cy="73666"/>
                </a:xfrm>
                <a:custGeom>
                  <a:rect b="b" l="l" r="r" t="t"/>
                  <a:pathLst>
                    <a:path extrusionOk="0" h="4949" w="58283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58283" y="4948"/>
                      </a:lnTo>
                      <a:lnTo>
                        <a:pt x="58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72" name="Google Shape;2472;p65"/>
              <p:cNvSpPr/>
              <p:nvPr/>
            </p:nvSpPr>
            <p:spPr>
              <a:xfrm>
                <a:off x="1024716" y="3437198"/>
                <a:ext cx="135714" cy="20508"/>
              </a:xfrm>
              <a:custGeom>
                <a:rect b="b" l="l" r="r" t="t"/>
                <a:pathLst>
                  <a:path extrusionOk="0" h="1378" w="9119">
                    <a:moveTo>
                      <a:pt x="0" y="1"/>
                    </a:moveTo>
                    <a:lnTo>
                      <a:pt x="0" y="1332"/>
                    </a:lnTo>
                    <a:lnTo>
                      <a:pt x="9119" y="1377"/>
                    </a:lnTo>
                    <a:lnTo>
                      <a:pt x="9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65"/>
              <p:cNvSpPr/>
              <p:nvPr/>
            </p:nvSpPr>
            <p:spPr>
              <a:xfrm>
                <a:off x="1024047" y="3594689"/>
                <a:ext cx="136383" cy="14094"/>
              </a:xfrm>
              <a:custGeom>
                <a:rect b="b" l="l" r="r" t="t"/>
                <a:pathLst>
                  <a:path extrusionOk="0" h="947" w="9164">
                    <a:moveTo>
                      <a:pt x="45" y="0"/>
                    </a:moveTo>
                    <a:lnTo>
                      <a:pt x="0" y="946"/>
                    </a:lnTo>
                    <a:lnTo>
                      <a:pt x="9164" y="946"/>
                    </a:lnTo>
                    <a:lnTo>
                      <a:pt x="9164" y="4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4" name="Google Shape;2474;p65"/>
            <p:cNvGrpSpPr/>
            <p:nvPr/>
          </p:nvGrpSpPr>
          <p:grpSpPr>
            <a:xfrm flipH="1">
              <a:off x="184251" y="2368040"/>
              <a:ext cx="804574" cy="2495320"/>
              <a:chOff x="2486767" y="2118470"/>
              <a:chExt cx="885120" cy="2745127"/>
            </a:xfrm>
          </p:grpSpPr>
          <p:sp>
            <p:nvSpPr>
              <p:cNvPr id="2475" name="Google Shape;2475;p65"/>
              <p:cNvSpPr/>
              <p:nvPr/>
            </p:nvSpPr>
            <p:spPr>
              <a:xfrm>
                <a:off x="3095139" y="4661535"/>
                <a:ext cx="162078" cy="178384"/>
              </a:xfrm>
              <a:custGeom>
                <a:rect b="b" l="l" r="r" t="t"/>
                <a:pathLst>
                  <a:path extrusionOk="0" h="3910" w="3552">
                    <a:moveTo>
                      <a:pt x="62" y="3837"/>
                    </a:moveTo>
                    <a:cubicBezTo>
                      <a:pt x="54" y="3839"/>
                      <a:pt x="46" y="3841"/>
                      <a:pt x="38" y="3844"/>
                    </a:cubicBezTo>
                    <a:lnTo>
                      <a:pt x="77" y="3864"/>
                    </a:lnTo>
                    <a:cubicBezTo>
                      <a:pt x="72" y="3858"/>
                      <a:pt x="67" y="3849"/>
                      <a:pt x="62" y="3837"/>
                    </a:cubicBezTo>
                    <a:close/>
                    <a:moveTo>
                      <a:pt x="1895" y="1"/>
                    </a:moveTo>
                    <a:cubicBezTo>
                      <a:pt x="1711" y="1"/>
                      <a:pt x="1529" y="26"/>
                      <a:pt x="1392" y="95"/>
                    </a:cubicBezTo>
                    <a:cubicBezTo>
                      <a:pt x="1059" y="291"/>
                      <a:pt x="823" y="702"/>
                      <a:pt x="666" y="1056"/>
                    </a:cubicBezTo>
                    <a:cubicBezTo>
                      <a:pt x="392" y="1763"/>
                      <a:pt x="117" y="2451"/>
                      <a:pt x="18" y="3197"/>
                    </a:cubicBezTo>
                    <a:cubicBezTo>
                      <a:pt x="1" y="3320"/>
                      <a:pt x="15" y="3718"/>
                      <a:pt x="62" y="3837"/>
                    </a:cubicBezTo>
                    <a:lnTo>
                      <a:pt x="62" y="3837"/>
                    </a:lnTo>
                    <a:cubicBezTo>
                      <a:pt x="194" y="3798"/>
                      <a:pt x="343" y="3784"/>
                      <a:pt x="499" y="3784"/>
                    </a:cubicBezTo>
                    <a:cubicBezTo>
                      <a:pt x="851" y="3784"/>
                      <a:pt x="1236" y="3856"/>
                      <a:pt x="1530" y="3883"/>
                    </a:cubicBezTo>
                    <a:cubicBezTo>
                      <a:pt x="1722" y="3898"/>
                      <a:pt x="1924" y="3910"/>
                      <a:pt x="2128" y="3910"/>
                    </a:cubicBezTo>
                    <a:cubicBezTo>
                      <a:pt x="2468" y="3910"/>
                      <a:pt x="2813" y="3876"/>
                      <a:pt x="3120" y="3765"/>
                    </a:cubicBezTo>
                    <a:cubicBezTo>
                      <a:pt x="3552" y="3628"/>
                      <a:pt x="3454" y="3118"/>
                      <a:pt x="3454" y="2725"/>
                    </a:cubicBezTo>
                    <a:cubicBezTo>
                      <a:pt x="3454" y="2587"/>
                      <a:pt x="3473" y="2430"/>
                      <a:pt x="3454" y="2293"/>
                    </a:cubicBezTo>
                    <a:cubicBezTo>
                      <a:pt x="3434" y="2097"/>
                      <a:pt x="3297" y="1998"/>
                      <a:pt x="3219" y="1841"/>
                    </a:cubicBezTo>
                    <a:cubicBezTo>
                      <a:pt x="3140" y="1704"/>
                      <a:pt x="3120" y="1547"/>
                      <a:pt x="3041" y="1409"/>
                    </a:cubicBezTo>
                    <a:cubicBezTo>
                      <a:pt x="2944" y="1273"/>
                      <a:pt x="2806" y="1116"/>
                      <a:pt x="2766" y="938"/>
                    </a:cubicBezTo>
                    <a:cubicBezTo>
                      <a:pt x="2688" y="605"/>
                      <a:pt x="2904" y="114"/>
                      <a:pt x="2413" y="55"/>
                    </a:cubicBezTo>
                    <a:cubicBezTo>
                      <a:pt x="2266" y="26"/>
                      <a:pt x="2080" y="1"/>
                      <a:pt x="18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65"/>
              <p:cNvSpPr/>
              <p:nvPr/>
            </p:nvSpPr>
            <p:spPr>
              <a:xfrm>
                <a:off x="3067259" y="4571750"/>
                <a:ext cx="140723" cy="178338"/>
              </a:xfrm>
              <a:custGeom>
                <a:rect b="b" l="l" r="r" t="t"/>
                <a:pathLst>
                  <a:path extrusionOk="0" h="3909" w="3084">
                    <a:moveTo>
                      <a:pt x="100" y="1"/>
                    </a:moveTo>
                    <a:lnTo>
                      <a:pt x="1" y="3830"/>
                    </a:lnTo>
                    <a:lnTo>
                      <a:pt x="3005" y="3908"/>
                    </a:lnTo>
                    <a:lnTo>
                      <a:pt x="3084" y="79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65"/>
              <p:cNvSpPr/>
              <p:nvPr/>
            </p:nvSpPr>
            <p:spPr>
              <a:xfrm>
                <a:off x="2892637" y="3555245"/>
                <a:ext cx="360158" cy="1150052"/>
              </a:xfrm>
              <a:custGeom>
                <a:rect b="b" l="l" r="r" t="t"/>
                <a:pathLst>
                  <a:path extrusionOk="0" h="25208" w="7893">
                    <a:moveTo>
                      <a:pt x="1099" y="0"/>
                    </a:moveTo>
                    <a:lnTo>
                      <a:pt x="0" y="10758"/>
                    </a:lnTo>
                    <a:cubicBezTo>
                      <a:pt x="0" y="10758"/>
                      <a:pt x="79" y="11916"/>
                      <a:pt x="79" y="11936"/>
                    </a:cubicBezTo>
                    <a:cubicBezTo>
                      <a:pt x="961" y="15234"/>
                      <a:pt x="2199" y="25207"/>
                      <a:pt x="2199" y="25207"/>
                    </a:cubicBezTo>
                    <a:lnTo>
                      <a:pt x="7892" y="24540"/>
                    </a:lnTo>
                    <a:cubicBezTo>
                      <a:pt x="7892" y="24540"/>
                      <a:pt x="6929" y="17944"/>
                      <a:pt x="6400" y="15724"/>
                    </a:cubicBezTo>
                    <a:cubicBezTo>
                      <a:pt x="6144" y="14606"/>
                      <a:pt x="5065" y="11877"/>
                      <a:pt x="4594" y="10699"/>
                    </a:cubicBezTo>
                    <a:lnTo>
                      <a:pt x="7204" y="39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65"/>
              <p:cNvSpPr/>
              <p:nvPr/>
            </p:nvSpPr>
            <p:spPr>
              <a:xfrm>
                <a:off x="2913170" y="4669427"/>
                <a:ext cx="342271" cy="194169"/>
              </a:xfrm>
              <a:custGeom>
                <a:rect b="b" l="l" r="r" t="t"/>
                <a:pathLst>
                  <a:path extrusionOk="0" h="4256" w="7501">
                    <a:moveTo>
                      <a:pt x="6657" y="0"/>
                    </a:moveTo>
                    <a:cubicBezTo>
                      <a:pt x="6558" y="39"/>
                      <a:pt x="6461" y="236"/>
                      <a:pt x="6362" y="333"/>
                    </a:cubicBezTo>
                    <a:cubicBezTo>
                      <a:pt x="6244" y="471"/>
                      <a:pt x="6087" y="589"/>
                      <a:pt x="5930" y="687"/>
                    </a:cubicBezTo>
                    <a:cubicBezTo>
                      <a:pt x="5694" y="825"/>
                      <a:pt x="5440" y="961"/>
                      <a:pt x="5184" y="1060"/>
                    </a:cubicBezTo>
                    <a:cubicBezTo>
                      <a:pt x="5099" y="1086"/>
                      <a:pt x="5022" y="1098"/>
                      <a:pt x="4949" y="1098"/>
                    </a:cubicBezTo>
                    <a:cubicBezTo>
                      <a:pt x="4579" y="1098"/>
                      <a:pt x="4334" y="805"/>
                      <a:pt x="4006" y="608"/>
                    </a:cubicBezTo>
                    <a:cubicBezTo>
                      <a:pt x="3913" y="562"/>
                      <a:pt x="3800" y="522"/>
                      <a:pt x="3694" y="522"/>
                    </a:cubicBezTo>
                    <a:cubicBezTo>
                      <a:pt x="3643" y="522"/>
                      <a:pt x="3594" y="531"/>
                      <a:pt x="3550" y="553"/>
                    </a:cubicBezTo>
                    <a:lnTo>
                      <a:pt x="3550" y="553"/>
                    </a:lnTo>
                    <a:lnTo>
                      <a:pt x="3555" y="550"/>
                    </a:lnTo>
                    <a:lnTo>
                      <a:pt x="3555" y="550"/>
                    </a:lnTo>
                    <a:cubicBezTo>
                      <a:pt x="3552" y="552"/>
                      <a:pt x="3549" y="553"/>
                      <a:pt x="3546" y="555"/>
                    </a:cubicBezTo>
                    <a:lnTo>
                      <a:pt x="3546" y="555"/>
                    </a:lnTo>
                    <a:cubicBezTo>
                      <a:pt x="3528" y="564"/>
                      <a:pt x="3511" y="576"/>
                      <a:pt x="3495" y="589"/>
                    </a:cubicBezTo>
                    <a:lnTo>
                      <a:pt x="3517" y="575"/>
                    </a:lnTo>
                    <a:lnTo>
                      <a:pt x="3517" y="575"/>
                    </a:lnTo>
                    <a:cubicBezTo>
                      <a:pt x="3402" y="661"/>
                      <a:pt x="3331" y="817"/>
                      <a:pt x="3260" y="943"/>
                    </a:cubicBezTo>
                    <a:cubicBezTo>
                      <a:pt x="3162" y="1118"/>
                      <a:pt x="3045" y="1296"/>
                      <a:pt x="2927" y="1472"/>
                    </a:cubicBezTo>
                    <a:cubicBezTo>
                      <a:pt x="2730" y="1786"/>
                      <a:pt x="2514" y="2160"/>
                      <a:pt x="2220" y="2375"/>
                    </a:cubicBezTo>
                    <a:cubicBezTo>
                      <a:pt x="1807" y="2689"/>
                      <a:pt x="1356" y="2885"/>
                      <a:pt x="846" y="2925"/>
                    </a:cubicBezTo>
                    <a:cubicBezTo>
                      <a:pt x="629" y="2964"/>
                      <a:pt x="335" y="3042"/>
                      <a:pt x="197" y="3199"/>
                    </a:cubicBezTo>
                    <a:cubicBezTo>
                      <a:pt x="100" y="3317"/>
                      <a:pt x="21" y="3691"/>
                      <a:pt x="100" y="3848"/>
                    </a:cubicBezTo>
                    <a:cubicBezTo>
                      <a:pt x="90" y="3857"/>
                      <a:pt x="65" y="3857"/>
                      <a:pt x="45" y="3857"/>
                    </a:cubicBezTo>
                    <a:cubicBezTo>
                      <a:pt x="26" y="3857"/>
                      <a:pt x="11" y="3857"/>
                      <a:pt x="21" y="3867"/>
                    </a:cubicBezTo>
                    <a:cubicBezTo>
                      <a:pt x="1" y="3927"/>
                      <a:pt x="21" y="4084"/>
                      <a:pt x="40" y="4142"/>
                    </a:cubicBezTo>
                    <a:cubicBezTo>
                      <a:pt x="96" y="4212"/>
                      <a:pt x="230" y="4222"/>
                      <a:pt x="353" y="4222"/>
                    </a:cubicBezTo>
                    <a:cubicBezTo>
                      <a:pt x="403" y="4222"/>
                      <a:pt x="452" y="4220"/>
                      <a:pt x="492" y="4220"/>
                    </a:cubicBezTo>
                    <a:cubicBezTo>
                      <a:pt x="700" y="4240"/>
                      <a:pt x="917" y="4255"/>
                      <a:pt x="1134" y="4255"/>
                    </a:cubicBezTo>
                    <a:cubicBezTo>
                      <a:pt x="1349" y="4255"/>
                      <a:pt x="1563" y="4240"/>
                      <a:pt x="1768" y="4201"/>
                    </a:cubicBezTo>
                    <a:cubicBezTo>
                      <a:pt x="2613" y="4063"/>
                      <a:pt x="3477" y="3848"/>
                      <a:pt x="4262" y="3495"/>
                    </a:cubicBezTo>
                    <a:cubicBezTo>
                      <a:pt x="4595" y="3356"/>
                      <a:pt x="4870" y="3121"/>
                      <a:pt x="5184" y="2964"/>
                    </a:cubicBezTo>
                    <a:cubicBezTo>
                      <a:pt x="5276" y="2910"/>
                      <a:pt x="5453" y="2786"/>
                      <a:pt x="5572" y="2786"/>
                    </a:cubicBezTo>
                    <a:cubicBezTo>
                      <a:pt x="5580" y="2786"/>
                      <a:pt x="5589" y="2787"/>
                      <a:pt x="5597" y="2788"/>
                    </a:cubicBezTo>
                    <a:cubicBezTo>
                      <a:pt x="5733" y="2807"/>
                      <a:pt x="5754" y="3003"/>
                      <a:pt x="5754" y="3102"/>
                    </a:cubicBezTo>
                    <a:cubicBezTo>
                      <a:pt x="6087" y="3082"/>
                      <a:pt x="6362" y="3003"/>
                      <a:pt x="6636" y="2906"/>
                    </a:cubicBezTo>
                    <a:cubicBezTo>
                      <a:pt x="6872" y="2827"/>
                      <a:pt x="7186" y="2788"/>
                      <a:pt x="7364" y="2610"/>
                    </a:cubicBezTo>
                    <a:cubicBezTo>
                      <a:pt x="7500" y="2493"/>
                      <a:pt x="7442" y="2139"/>
                      <a:pt x="7383" y="1943"/>
                    </a:cubicBezTo>
                    <a:lnTo>
                      <a:pt x="7383" y="1904"/>
                    </a:lnTo>
                    <a:cubicBezTo>
                      <a:pt x="7383" y="1885"/>
                      <a:pt x="7403" y="1864"/>
                      <a:pt x="7403" y="1846"/>
                    </a:cubicBezTo>
                    <a:cubicBezTo>
                      <a:pt x="7442" y="1689"/>
                      <a:pt x="7304" y="1335"/>
                      <a:pt x="7265" y="1178"/>
                    </a:cubicBezTo>
                    <a:cubicBezTo>
                      <a:pt x="7167" y="746"/>
                      <a:pt x="6932" y="314"/>
                      <a:pt x="6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65"/>
              <p:cNvSpPr/>
              <p:nvPr/>
            </p:nvSpPr>
            <p:spPr>
              <a:xfrm>
                <a:off x="2952594" y="3554287"/>
                <a:ext cx="303759" cy="1149231"/>
              </a:xfrm>
              <a:custGeom>
                <a:rect b="b" l="l" r="r" t="t"/>
                <a:pathLst>
                  <a:path extrusionOk="0" h="25190" w="6657">
                    <a:moveTo>
                      <a:pt x="1532" y="1"/>
                    </a:moveTo>
                    <a:lnTo>
                      <a:pt x="1532" y="1"/>
                    </a:lnTo>
                    <a:cubicBezTo>
                      <a:pt x="1925" y="1218"/>
                      <a:pt x="2239" y="2573"/>
                      <a:pt x="2416" y="4045"/>
                    </a:cubicBezTo>
                    <a:cubicBezTo>
                      <a:pt x="1532" y="6460"/>
                      <a:pt x="1100" y="8895"/>
                      <a:pt x="1160" y="11505"/>
                    </a:cubicBezTo>
                    <a:cubicBezTo>
                      <a:pt x="1199" y="12939"/>
                      <a:pt x="1278" y="14332"/>
                      <a:pt x="1435" y="15745"/>
                    </a:cubicBezTo>
                    <a:cubicBezTo>
                      <a:pt x="1042" y="16923"/>
                      <a:pt x="550" y="17944"/>
                      <a:pt x="1" y="18789"/>
                    </a:cubicBezTo>
                    <a:cubicBezTo>
                      <a:pt x="492" y="22106"/>
                      <a:pt x="885" y="25189"/>
                      <a:pt x="885" y="25189"/>
                    </a:cubicBezTo>
                    <a:lnTo>
                      <a:pt x="6657" y="24522"/>
                    </a:lnTo>
                    <a:cubicBezTo>
                      <a:pt x="6657" y="24522"/>
                      <a:pt x="5675" y="17944"/>
                      <a:pt x="5144" y="15727"/>
                    </a:cubicBezTo>
                    <a:cubicBezTo>
                      <a:pt x="5125" y="15648"/>
                      <a:pt x="5105" y="15549"/>
                      <a:pt x="5066" y="15431"/>
                    </a:cubicBezTo>
                    <a:cubicBezTo>
                      <a:pt x="5086" y="14156"/>
                      <a:pt x="5105" y="12879"/>
                      <a:pt x="5026" y="11623"/>
                    </a:cubicBezTo>
                    <a:cubicBezTo>
                      <a:pt x="5008" y="11054"/>
                      <a:pt x="4772" y="10563"/>
                      <a:pt x="4673" y="10013"/>
                    </a:cubicBezTo>
                    <a:cubicBezTo>
                      <a:pt x="4576" y="9405"/>
                      <a:pt x="4654" y="9091"/>
                      <a:pt x="4791" y="8482"/>
                    </a:cubicBezTo>
                    <a:cubicBezTo>
                      <a:pt x="5165" y="6774"/>
                      <a:pt x="5576" y="3987"/>
                      <a:pt x="5479" y="1906"/>
                    </a:cubicBezTo>
                    <a:lnTo>
                      <a:pt x="5950" y="21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65"/>
              <p:cNvSpPr/>
              <p:nvPr/>
            </p:nvSpPr>
            <p:spPr>
              <a:xfrm>
                <a:off x="2932015" y="2227871"/>
                <a:ext cx="351214" cy="386833"/>
              </a:xfrm>
              <a:custGeom>
                <a:rect b="b" l="l" r="r" t="t"/>
                <a:pathLst>
                  <a:path extrusionOk="0" h="8479" w="7697">
                    <a:moveTo>
                      <a:pt x="4374" y="7"/>
                    </a:moveTo>
                    <a:cubicBezTo>
                      <a:pt x="4277" y="7"/>
                      <a:pt x="4181" y="12"/>
                      <a:pt x="4084" y="19"/>
                    </a:cubicBezTo>
                    <a:cubicBezTo>
                      <a:pt x="3671" y="40"/>
                      <a:pt x="3279" y="0"/>
                      <a:pt x="2886" y="79"/>
                    </a:cubicBezTo>
                    <a:cubicBezTo>
                      <a:pt x="2768" y="98"/>
                      <a:pt x="2650" y="137"/>
                      <a:pt x="2533" y="176"/>
                    </a:cubicBezTo>
                    <a:lnTo>
                      <a:pt x="2632" y="118"/>
                    </a:lnTo>
                    <a:lnTo>
                      <a:pt x="2632" y="118"/>
                    </a:lnTo>
                    <a:cubicBezTo>
                      <a:pt x="2003" y="393"/>
                      <a:pt x="1551" y="962"/>
                      <a:pt x="1315" y="1590"/>
                    </a:cubicBezTo>
                    <a:cubicBezTo>
                      <a:pt x="1218" y="1846"/>
                      <a:pt x="1179" y="2100"/>
                      <a:pt x="1158" y="2356"/>
                    </a:cubicBezTo>
                    <a:cubicBezTo>
                      <a:pt x="1119" y="2571"/>
                      <a:pt x="1001" y="2729"/>
                      <a:pt x="865" y="2886"/>
                    </a:cubicBezTo>
                    <a:cubicBezTo>
                      <a:pt x="668" y="3063"/>
                      <a:pt x="1" y="3357"/>
                      <a:pt x="197" y="3710"/>
                    </a:cubicBezTo>
                    <a:cubicBezTo>
                      <a:pt x="295" y="3867"/>
                      <a:pt x="511" y="3927"/>
                      <a:pt x="590" y="4103"/>
                    </a:cubicBezTo>
                    <a:cubicBezTo>
                      <a:pt x="668" y="4260"/>
                      <a:pt x="472" y="4378"/>
                      <a:pt x="569" y="4555"/>
                    </a:cubicBezTo>
                    <a:cubicBezTo>
                      <a:pt x="648" y="4673"/>
                      <a:pt x="648" y="4613"/>
                      <a:pt x="590" y="4751"/>
                    </a:cubicBezTo>
                    <a:cubicBezTo>
                      <a:pt x="530" y="4869"/>
                      <a:pt x="569" y="4927"/>
                      <a:pt x="629" y="5026"/>
                    </a:cubicBezTo>
                    <a:cubicBezTo>
                      <a:pt x="786" y="5223"/>
                      <a:pt x="609" y="5301"/>
                      <a:pt x="511" y="5477"/>
                    </a:cubicBezTo>
                    <a:cubicBezTo>
                      <a:pt x="412" y="5713"/>
                      <a:pt x="412" y="5987"/>
                      <a:pt x="609" y="6165"/>
                    </a:cubicBezTo>
                    <a:cubicBezTo>
                      <a:pt x="724" y="6280"/>
                      <a:pt x="924" y="6311"/>
                      <a:pt x="1109" y="6311"/>
                    </a:cubicBezTo>
                    <a:cubicBezTo>
                      <a:pt x="1175" y="6311"/>
                      <a:pt x="1239" y="6307"/>
                      <a:pt x="1297" y="6302"/>
                    </a:cubicBezTo>
                    <a:cubicBezTo>
                      <a:pt x="1319" y="6300"/>
                      <a:pt x="1343" y="6299"/>
                      <a:pt x="1366" y="6299"/>
                    </a:cubicBezTo>
                    <a:cubicBezTo>
                      <a:pt x="1588" y="6299"/>
                      <a:pt x="1841" y="6378"/>
                      <a:pt x="1983" y="6537"/>
                    </a:cubicBezTo>
                    <a:cubicBezTo>
                      <a:pt x="2179" y="6754"/>
                      <a:pt x="2160" y="7107"/>
                      <a:pt x="2219" y="7382"/>
                    </a:cubicBezTo>
                    <a:cubicBezTo>
                      <a:pt x="2278" y="7597"/>
                      <a:pt x="2317" y="7814"/>
                      <a:pt x="2376" y="8029"/>
                    </a:cubicBezTo>
                    <a:cubicBezTo>
                      <a:pt x="2396" y="8167"/>
                      <a:pt x="2435" y="8383"/>
                      <a:pt x="2553" y="8422"/>
                    </a:cubicBezTo>
                    <a:cubicBezTo>
                      <a:pt x="2651" y="8467"/>
                      <a:pt x="2777" y="8479"/>
                      <a:pt x="2905" y="8479"/>
                    </a:cubicBezTo>
                    <a:cubicBezTo>
                      <a:pt x="3061" y="8479"/>
                      <a:pt x="3220" y="8461"/>
                      <a:pt x="3338" y="8461"/>
                    </a:cubicBezTo>
                    <a:cubicBezTo>
                      <a:pt x="3411" y="8461"/>
                      <a:pt x="3492" y="8474"/>
                      <a:pt x="3570" y="8474"/>
                    </a:cubicBezTo>
                    <a:cubicBezTo>
                      <a:pt x="3661" y="8474"/>
                      <a:pt x="3746" y="8457"/>
                      <a:pt x="3810" y="8383"/>
                    </a:cubicBezTo>
                    <a:cubicBezTo>
                      <a:pt x="4182" y="7990"/>
                      <a:pt x="4556" y="7618"/>
                      <a:pt x="4849" y="7147"/>
                    </a:cubicBezTo>
                    <a:cubicBezTo>
                      <a:pt x="5163" y="6616"/>
                      <a:pt x="5262" y="5948"/>
                      <a:pt x="5773" y="5556"/>
                    </a:cubicBezTo>
                    <a:cubicBezTo>
                      <a:pt x="6244" y="5223"/>
                      <a:pt x="6833" y="5006"/>
                      <a:pt x="7147" y="4495"/>
                    </a:cubicBezTo>
                    <a:cubicBezTo>
                      <a:pt x="7461" y="3985"/>
                      <a:pt x="7697" y="3435"/>
                      <a:pt x="7697" y="2827"/>
                    </a:cubicBezTo>
                    <a:cubicBezTo>
                      <a:pt x="7697" y="2278"/>
                      <a:pt x="7637" y="1610"/>
                      <a:pt x="7323" y="1119"/>
                    </a:cubicBezTo>
                    <a:cubicBezTo>
                      <a:pt x="7048" y="687"/>
                      <a:pt x="6558" y="412"/>
                      <a:pt x="6066" y="275"/>
                    </a:cubicBezTo>
                    <a:cubicBezTo>
                      <a:pt x="5655" y="137"/>
                      <a:pt x="5223" y="118"/>
                      <a:pt x="4791" y="40"/>
                    </a:cubicBezTo>
                    <a:cubicBezTo>
                      <a:pt x="4652" y="17"/>
                      <a:pt x="4513" y="7"/>
                      <a:pt x="4374" y="7"/>
                    </a:cubicBezTo>
                    <a:close/>
                  </a:path>
                </a:pathLst>
              </a:custGeom>
              <a:solidFill>
                <a:srgbClr val="D492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65"/>
              <p:cNvSpPr/>
              <p:nvPr/>
            </p:nvSpPr>
            <p:spPr>
              <a:xfrm>
                <a:off x="2951727" y="2233255"/>
                <a:ext cx="331502" cy="381450"/>
              </a:xfrm>
              <a:custGeom>
                <a:rect b="b" l="l" r="r" t="t"/>
                <a:pathLst>
                  <a:path extrusionOk="0" h="8361" w="7265">
                    <a:moveTo>
                      <a:pt x="4870" y="0"/>
                    </a:moveTo>
                    <a:lnTo>
                      <a:pt x="4870" y="0"/>
                    </a:lnTo>
                    <a:cubicBezTo>
                      <a:pt x="5105" y="825"/>
                      <a:pt x="5124" y="1747"/>
                      <a:pt x="4830" y="2650"/>
                    </a:cubicBezTo>
                    <a:cubicBezTo>
                      <a:pt x="4252" y="4499"/>
                      <a:pt x="2647" y="5709"/>
                      <a:pt x="971" y="5709"/>
                    </a:cubicBezTo>
                    <a:cubicBezTo>
                      <a:pt x="654" y="5709"/>
                      <a:pt x="335" y="5666"/>
                      <a:pt x="20" y="5576"/>
                    </a:cubicBezTo>
                    <a:lnTo>
                      <a:pt x="20" y="5576"/>
                    </a:lnTo>
                    <a:cubicBezTo>
                      <a:pt x="1" y="5733"/>
                      <a:pt x="40" y="5909"/>
                      <a:pt x="177" y="6047"/>
                    </a:cubicBezTo>
                    <a:cubicBezTo>
                      <a:pt x="292" y="6162"/>
                      <a:pt x="492" y="6193"/>
                      <a:pt x="677" y="6193"/>
                    </a:cubicBezTo>
                    <a:cubicBezTo>
                      <a:pt x="743" y="6193"/>
                      <a:pt x="807" y="6189"/>
                      <a:pt x="865" y="6184"/>
                    </a:cubicBezTo>
                    <a:cubicBezTo>
                      <a:pt x="887" y="6182"/>
                      <a:pt x="911" y="6181"/>
                      <a:pt x="934" y="6181"/>
                    </a:cubicBezTo>
                    <a:cubicBezTo>
                      <a:pt x="1156" y="6181"/>
                      <a:pt x="1409" y="6260"/>
                      <a:pt x="1551" y="6419"/>
                    </a:cubicBezTo>
                    <a:cubicBezTo>
                      <a:pt x="1747" y="6636"/>
                      <a:pt x="1728" y="6989"/>
                      <a:pt x="1787" y="7264"/>
                    </a:cubicBezTo>
                    <a:cubicBezTo>
                      <a:pt x="1846" y="7479"/>
                      <a:pt x="1885" y="7696"/>
                      <a:pt x="1944" y="7911"/>
                    </a:cubicBezTo>
                    <a:cubicBezTo>
                      <a:pt x="1964" y="8049"/>
                      <a:pt x="2003" y="8265"/>
                      <a:pt x="2121" y="8304"/>
                    </a:cubicBezTo>
                    <a:cubicBezTo>
                      <a:pt x="2219" y="8349"/>
                      <a:pt x="2345" y="8361"/>
                      <a:pt x="2473" y="8361"/>
                    </a:cubicBezTo>
                    <a:cubicBezTo>
                      <a:pt x="2629" y="8361"/>
                      <a:pt x="2788" y="8343"/>
                      <a:pt x="2906" y="8343"/>
                    </a:cubicBezTo>
                    <a:cubicBezTo>
                      <a:pt x="2979" y="8343"/>
                      <a:pt x="3060" y="8356"/>
                      <a:pt x="3138" y="8356"/>
                    </a:cubicBezTo>
                    <a:cubicBezTo>
                      <a:pt x="3229" y="8356"/>
                      <a:pt x="3314" y="8339"/>
                      <a:pt x="3378" y="8265"/>
                    </a:cubicBezTo>
                    <a:cubicBezTo>
                      <a:pt x="3750" y="7872"/>
                      <a:pt x="4124" y="7500"/>
                      <a:pt x="4417" y="7029"/>
                    </a:cubicBezTo>
                    <a:cubicBezTo>
                      <a:pt x="4731" y="6498"/>
                      <a:pt x="4830" y="5830"/>
                      <a:pt x="5341" y="5438"/>
                    </a:cubicBezTo>
                    <a:cubicBezTo>
                      <a:pt x="5812" y="5105"/>
                      <a:pt x="6401" y="4888"/>
                      <a:pt x="6715" y="4377"/>
                    </a:cubicBezTo>
                    <a:cubicBezTo>
                      <a:pt x="7029" y="3867"/>
                      <a:pt x="7265" y="3317"/>
                      <a:pt x="7265" y="2709"/>
                    </a:cubicBezTo>
                    <a:cubicBezTo>
                      <a:pt x="7265" y="2160"/>
                      <a:pt x="7205" y="1492"/>
                      <a:pt x="6891" y="1001"/>
                    </a:cubicBezTo>
                    <a:cubicBezTo>
                      <a:pt x="6616" y="569"/>
                      <a:pt x="6126" y="294"/>
                      <a:pt x="5634" y="157"/>
                    </a:cubicBezTo>
                    <a:cubicBezTo>
                      <a:pt x="5380" y="79"/>
                      <a:pt x="5124" y="40"/>
                      <a:pt x="4870" y="0"/>
                    </a:cubicBezTo>
                    <a:close/>
                  </a:path>
                </a:pathLst>
              </a:custGeom>
              <a:solidFill>
                <a:srgbClr val="B67E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65"/>
              <p:cNvSpPr/>
              <p:nvPr/>
            </p:nvSpPr>
            <p:spPr>
              <a:xfrm>
                <a:off x="3047548" y="2477743"/>
                <a:ext cx="152359" cy="136959"/>
              </a:xfrm>
              <a:custGeom>
                <a:rect b="b" l="l" r="r" t="t"/>
                <a:pathLst>
                  <a:path extrusionOk="0" h="3002" w="3339">
                    <a:moveTo>
                      <a:pt x="3319" y="0"/>
                    </a:moveTo>
                    <a:cubicBezTo>
                      <a:pt x="3201" y="39"/>
                      <a:pt x="3103" y="138"/>
                      <a:pt x="3005" y="196"/>
                    </a:cubicBezTo>
                    <a:cubicBezTo>
                      <a:pt x="2887" y="275"/>
                      <a:pt x="2749" y="335"/>
                      <a:pt x="2613" y="413"/>
                    </a:cubicBezTo>
                    <a:cubicBezTo>
                      <a:pt x="2317" y="628"/>
                      <a:pt x="2024" y="864"/>
                      <a:pt x="1768" y="1120"/>
                    </a:cubicBezTo>
                    <a:cubicBezTo>
                      <a:pt x="1414" y="1453"/>
                      <a:pt x="1160" y="1845"/>
                      <a:pt x="864" y="2219"/>
                    </a:cubicBezTo>
                    <a:cubicBezTo>
                      <a:pt x="649" y="2474"/>
                      <a:pt x="315" y="2827"/>
                      <a:pt x="1" y="2926"/>
                    </a:cubicBezTo>
                    <a:cubicBezTo>
                      <a:pt x="347" y="2967"/>
                      <a:pt x="698" y="3002"/>
                      <a:pt x="1049" y="3002"/>
                    </a:cubicBezTo>
                    <a:cubicBezTo>
                      <a:pt x="1376" y="3002"/>
                      <a:pt x="1702" y="2971"/>
                      <a:pt x="2024" y="2887"/>
                    </a:cubicBezTo>
                    <a:cubicBezTo>
                      <a:pt x="2317" y="2808"/>
                      <a:pt x="2691" y="2709"/>
                      <a:pt x="2945" y="2552"/>
                    </a:cubicBezTo>
                    <a:cubicBezTo>
                      <a:pt x="3005" y="2533"/>
                      <a:pt x="3103" y="2474"/>
                      <a:pt x="3142" y="2416"/>
                    </a:cubicBezTo>
                    <a:cubicBezTo>
                      <a:pt x="3201" y="2337"/>
                      <a:pt x="3181" y="2356"/>
                      <a:pt x="3162" y="2258"/>
                    </a:cubicBezTo>
                    <a:cubicBezTo>
                      <a:pt x="3142" y="2101"/>
                      <a:pt x="3084" y="1963"/>
                      <a:pt x="3063" y="1806"/>
                    </a:cubicBezTo>
                    <a:cubicBezTo>
                      <a:pt x="2985" y="1277"/>
                      <a:pt x="2749" y="353"/>
                      <a:pt x="3338" y="39"/>
                    </a:cubicBez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B67E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65"/>
              <p:cNvSpPr/>
              <p:nvPr/>
            </p:nvSpPr>
            <p:spPr>
              <a:xfrm>
                <a:off x="2986633" y="2184348"/>
                <a:ext cx="326118" cy="323464"/>
              </a:xfrm>
              <a:custGeom>
                <a:rect b="b" l="l" r="r" t="t"/>
                <a:pathLst>
                  <a:path extrusionOk="0" h="7090" w="7147">
                    <a:moveTo>
                      <a:pt x="954" y="611"/>
                    </a:moveTo>
                    <a:lnTo>
                      <a:pt x="954" y="611"/>
                    </a:lnTo>
                    <a:cubicBezTo>
                      <a:pt x="934" y="624"/>
                      <a:pt x="916" y="634"/>
                      <a:pt x="904" y="640"/>
                    </a:cubicBezTo>
                    <a:lnTo>
                      <a:pt x="954" y="611"/>
                    </a:lnTo>
                    <a:close/>
                    <a:moveTo>
                      <a:pt x="2976" y="0"/>
                    </a:moveTo>
                    <a:cubicBezTo>
                      <a:pt x="2738" y="0"/>
                      <a:pt x="2493" y="20"/>
                      <a:pt x="2278" y="31"/>
                    </a:cubicBezTo>
                    <a:cubicBezTo>
                      <a:pt x="2082" y="51"/>
                      <a:pt x="1885" y="70"/>
                      <a:pt x="1689" y="149"/>
                    </a:cubicBezTo>
                    <a:cubicBezTo>
                      <a:pt x="1627" y="176"/>
                      <a:pt x="1483" y="268"/>
                      <a:pt x="1333" y="366"/>
                    </a:cubicBezTo>
                    <a:lnTo>
                      <a:pt x="1333" y="366"/>
                    </a:lnTo>
                    <a:cubicBezTo>
                      <a:pt x="1021" y="527"/>
                      <a:pt x="716" y="752"/>
                      <a:pt x="532" y="1013"/>
                    </a:cubicBezTo>
                    <a:cubicBezTo>
                      <a:pt x="315" y="1308"/>
                      <a:pt x="1" y="1916"/>
                      <a:pt x="335" y="2269"/>
                    </a:cubicBezTo>
                    <a:cubicBezTo>
                      <a:pt x="397" y="2331"/>
                      <a:pt x="466" y="2350"/>
                      <a:pt x="538" y="2350"/>
                    </a:cubicBezTo>
                    <a:cubicBezTo>
                      <a:pt x="646" y="2350"/>
                      <a:pt x="758" y="2307"/>
                      <a:pt x="856" y="2307"/>
                    </a:cubicBezTo>
                    <a:cubicBezTo>
                      <a:pt x="920" y="2307"/>
                      <a:pt x="977" y="2326"/>
                      <a:pt x="1022" y="2387"/>
                    </a:cubicBezTo>
                    <a:cubicBezTo>
                      <a:pt x="1120" y="2525"/>
                      <a:pt x="1100" y="2643"/>
                      <a:pt x="1238" y="2740"/>
                    </a:cubicBezTo>
                    <a:cubicBezTo>
                      <a:pt x="1395" y="2839"/>
                      <a:pt x="1592" y="2839"/>
                      <a:pt x="1749" y="2918"/>
                    </a:cubicBezTo>
                    <a:cubicBezTo>
                      <a:pt x="2003" y="3015"/>
                      <a:pt x="2298" y="3368"/>
                      <a:pt x="2357" y="3624"/>
                    </a:cubicBezTo>
                    <a:cubicBezTo>
                      <a:pt x="2416" y="3840"/>
                      <a:pt x="2278" y="4056"/>
                      <a:pt x="2239" y="4272"/>
                    </a:cubicBezTo>
                    <a:cubicBezTo>
                      <a:pt x="2199" y="4507"/>
                      <a:pt x="2278" y="4821"/>
                      <a:pt x="2553" y="4900"/>
                    </a:cubicBezTo>
                    <a:cubicBezTo>
                      <a:pt x="2666" y="4922"/>
                      <a:pt x="2753" y="4945"/>
                      <a:pt x="2841" y="4945"/>
                    </a:cubicBezTo>
                    <a:cubicBezTo>
                      <a:pt x="2905" y="4945"/>
                      <a:pt x="2969" y="4933"/>
                      <a:pt x="3044" y="4900"/>
                    </a:cubicBezTo>
                    <a:cubicBezTo>
                      <a:pt x="3359" y="4724"/>
                      <a:pt x="3652" y="4135"/>
                      <a:pt x="4026" y="4056"/>
                    </a:cubicBezTo>
                    <a:cubicBezTo>
                      <a:pt x="4073" y="4044"/>
                      <a:pt x="4119" y="4039"/>
                      <a:pt x="4161" y="4039"/>
                    </a:cubicBezTo>
                    <a:cubicBezTo>
                      <a:pt x="4471" y="4039"/>
                      <a:pt x="4645" y="4337"/>
                      <a:pt x="4576" y="4664"/>
                    </a:cubicBezTo>
                    <a:cubicBezTo>
                      <a:pt x="4536" y="4881"/>
                      <a:pt x="4280" y="5116"/>
                      <a:pt x="4144" y="5292"/>
                    </a:cubicBezTo>
                    <a:cubicBezTo>
                      <a:pt x="4045" y="5410"/>
                      <a:pt x="3966" y="5489"/>
                      <a:pt x="3888" y="5627"/>
                    </a:cubicBezTo>
                    <a:cubicBezTo>
                      <a:pt x="3673" y="5960"/>
                      <a:pt x="3888" y="6255"/>
                      <a:pt x="4045" y="6569"/>
                    </a:cubicBezTo>
                    <a:cubicBezTo>
                      <a:pt x="4123" y="6726"/>
                      <a:pt x="4202" y="6883"/>
                      <a:pt x="4301" y="7001"/>
                    </a:cubicBezTo>
                    <a:cubicBezTo>
                      <a:pt x="4350" y="7064"/>
                      <a:pt x="4379" y="7090"/>
                      <a:pt x="4401" y="7090"/>
                    </a:cubicBezTo>
                    <a:cubicBezTo>
                      <a:pt x="4439" y="7090"/>
                      <a:pt x="4454" y="7010"/>
                      <a:pt x="4516" y="6923"/>
                    </a:cubicBezTo>
                    <a:cubicBezTo>
                      <a:pt x="4791" y="6569"/>
                      <a:pt x="5223" y="6412"/>
                      <a:pt x="5615" y="6216"/>
                    </a:cubicBezTo>
                    <a:cubicBezTo>
                      <a:pt x="6204" y="5941"/>
                      <a:pt x="6578" y="5274"/>
                      <a:pt x="6793" y="4685"/>
                    </a:cubicBezTo>
                    <a:cubicBezTo>
                      <a:pt x="7010" y="4056"/>
                      <a:pt x="7147" y="3408"/>
                      <a:pt x="7029" y="2740"/>
                    </a:cubicBezTo>
                    <a:cubicBezTo>
                      <a:pt x="6793" y="1484"/>
                      <a:pt x="5812" y="620"/>
                      <a:pt x="4673" y="267"/>
                    </a:cubicBezTo>
                    <a:cubicBezTo>
                      <a:pt x="4301" y="149"/>
                      <a:pt x="3987" y="91"/>
                      <a:pt x="3417" y="31"/>
                    </a:cubicBezTo>
                    <a:cubicBezTo>
                      <a:pt x="3279" y="8"/>
                      <a:pt x="3129" y="0"/>
                      <a:pt x="29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65"/>
              <p:cNvSpPr/>
              <p:nvPr/>
            </p:nvSpPr>
            <p:spPr>
              <a:xfrm>
                <a:off x="2849609" y="2568212"/>
                <a:ext cx="455114" cy="1099000"/>
              </a:xfrm>
              <a:custGeom>
                <a:rect b="b" l="l" r="r" t="t"/>
                <a:pathLst>
                  <a:path extrusionOk="0" h="24089" w="9974">
                    <a:moveTo>
                      <a:pt x="7579" y="1"/>
                    </a:moveTo>
                    <a:cubicBezTo>
                      <a:pt x="7225" y="98"/>
                      <a:pt x="4849" y="530"/>
                      <a:pt x="4025" y="1158"/>
                    </a:cubicBezTo>
                    <a:cubicBezTo>
                      <a:pt x="3063" y="1885"/>
                      <a:pt x="1472" y="5026"/>
                      <a:pt x="1414" y="6087"/>
                    </a:cubicBezTo>
                    <a:cubicBezTo>
                      <a:pt x="943" y="12584"/>
                      <a:pt x="1" y="24088"/>
                      <a:pt x="1" y="24088"/>
                    </a:cubicBezTo>
                    <a:lnTo>
                      <a:pt x="9974" y="24088"/>
                    </a:lnTo>
                    <a:cubicBezTo>
                      <a:pt x="9974" y="24088"/>
                      <a:pt x="9424" y="12034"/>
                      <a:pt x="9581" y="8050"/>
                    </a:cubicBezTo>
                    <a:cubicBezTo>
                      <a:pt x="9620" y="7147"/>
                      <a:pt x="9385" y="3574"/>
                      <a:pt x="9385" y="3534"/>
                    </a:cubicBezTo>
                    <a:cubicBezTo>
                      <a:pt x="9385" y="3495"/>
                      <a:pt x="9071" y="1904"/>
                      <a:pt x="8835" y="1453"/>
                    </a:cubicBezTo>
                    <a:cubicBezTo>
                      <a:pt x="8618" y="1040"/>
                      <a:pt x="7579" y="1"/>
                      <a:pt x="75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65"/>
              <p:cNvSpPr/>
              <p:nvPr/>
            </p:nvSpPr>
            <p:spPr>
              <a:xfrm>
                <a:off x="2849609" y="2568212"/>
                <a:ext cx="455114" cy="1106163"/>
              </a:xfrm>
              <a:custGeom>
                <a:rect b="b" l="l" r="r" t="t"/>
                <a:pathLst>
                  <a:path extrusionOk="0" h="24246" w="9974">
                    <a:moveTo>
                      <a:pt x="7579" y="1"/>
                    </a:moveTo>
                    <a:lnTo>
                      <a:pt x="7579" y="1"/>
                    </a:lnTo>
                    <a:cubicBezTo>
                      <a:pt x="8482" y="2964"/>
                      <a:pt x="8501" y="7225"/>
                      <a:pt x="6676" y="10817"/>
                    </a:cubicBezTo>
                    <a:cubicBezTo>
                      <a:pt x="5163" y="13782"/>
                      <a:pt x="2946" y="16060"/>
                      <a:pt x="550" y="17355"/>
                    </a:cubicBezTo>
                    <a:cubicBezTo>
                      <a:pt x="236" y="21085"/>
                      <a:pt x="1" y="24245"/>
                      <a:pt x="1" y="24245"/>
                    </a:cubicBezTo>
                    <a:lnTo>
                      <a:pt x="9974" y="24245"/>
                    </a:lnTo>
                    <a:cubicBezTo>
                      <a:pt x="9974" y="24245"/>
                      <a:pt x="9424" y="11976"/>
                      <a:pt x="9581" y="7990"/>
                    </a:cubicBezTo>
                    <a:cubicBezTo>
                      <a:pt x="9620" y="7087"/>
                      <a:pt x="9385" y="3514"/>
                      <a:pt x="9385" y="3475"/>
                    </a:cubicBezTo>
                    <a:cubicBezTo>
                      <a:pt x="9385" y="3435"/>
                      <a:pt x="9071" y="1904"/>
                      <a:pt x="8835" y="1453"/>
                    </a:cubicBezTo>
                    <a:cubicBezTo>
                      <a:pt x="8658" y="1139"/>
                      <a:pt x="7951" y="216"/>
                      <a:pt x="75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65"/>
              <p:cNvSpPr/>
              <p:nvPr/>
            </p:nvSpPr>
            <p:spPr>
              <a:xfrm>
                <a:off x="2632825" y="2648689"/>
                <a:ext cx="584977" cy="644144"/>
              </a:xfrm>
              <a:custGeom>
                <a:rect b="b" l="l" r="r" t="t"/>
                <a:pathLst>
                  <a:path extrusionOk="0" h="14119" w="12820">
                    <a:moveTo>
                      <a:pt x="11119" y="0"/>
                    </a:moveTo>
                    <a:cubicBezTo>
                      <a:pt x="9950" y="0"/>
                      <a:pt x="9208" y="1326"/>
                      <a:pt x="8914" y="1849"/>
                    </a:cubicBezTo>
                    <a:cubicBezTo>
                      <a:pt x="7872" y="3694"/>
                      <a:pt x="5812" y="8877"/>
                      <a:pt x="5812" y="8877"/>
                    </a:cubicBezTo>
                    <a:lnTo>
                      <a:pt x="1" y="13000"/>
                    </a:lnTo>
                    <a:lnTo>
                      <a:pt x="766" y="14118"/>
                    </a:lnTo>
                    <a:cubicBezTo>
                      <a:pt x="766" y="14118"/>
                      <a:pt x="5616" y="14060"/>
                      <a:pt x="7500" y="12764"/>
                    </a:cubicBezTo>
                    <a:cubicBezTo>
                      <a:pt x="10249" y="10840"/>
                      <a:pt x="12605" y="1986"/>
                      <a:pt x="12605" y="1986"/>
                    </a:cubicBezTo>
                    <a:cubicBezTo>
                      <a:pt x="12605" y="1986"/>
                      <a:pt x="12820" y="611"/>
                      <a:pt x="11877" y="179"/>
                    </a:cubicBezTo>
                    <a:cubicBezTo>
                      <a:pt x="11607" y="54"/>
                      <a:pt x="11354" y="0"/>
                      <a:pt x="1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65"/>
              <p:cNvSpPr/>
              <p:nvPr/>
            </p:nvSpPr>
            <p:spPr>
              <a:xfrm>
                <a:off x="3010862" y="2118470"/>
                <a:ext cx="361025" cy="374469"/>
              </a:xfrm>
              <a:custGeom>
                <a:rect b="b" l="l" r="r" t="t"/>
                <a:pathLst>
                  <a:path extrusionOk="0" h="8208" w="7912">
                    <a:moveTo>
                      <a:pt x="3115" y="1"/>
                    </a:moveTo>
                    <a:cubicBezTo>
                      <a:pt x="2644" y="1"/>
                      <a:pt x="2356" y="114"/>
                      <a:pt x="2042" y="219"/>
                    </a:cubicBezTo>
                    <a:cubicBezTo>
                      <a:pt x="959" y="626"/>
                      <a:pt x="84" y="1547"/>
                      <a:pt x="59" y="2569"/>
                    </a:cubicBezTo>
                    <a:lnTo>
                      <a:pt x="59" y="2569"/>
                    </a:lnTo>
                    <a:lnTo>
                      <a:pt x="1" y="2595"/>
                    </a:lnTo>
                    <a:cubicBezTo>
                      <a:pt x="19" y="2597"/>
                      <a:pt x="39" y="2602"/>
                      <a:pt x="59" y="2608"/>
                    </a:cubicBezTo>
                    <a:lnTo>
                      <a:pt x="59" y="2608"/>
                    </a:lnTo>
                    <a:cubicBezTo>
                      <a:pt x="59" y="2610"/>
                      <a:pt x="59" y="2612"/>
                      <a:pt x="59" y="2614"/>
                    </a:cubicBezTo>
                    <a:cubicBezTo>
                      <a:pt x="78" y="2633"/>
                      <a:pt x="90" y="2640"/>
                      <a:pt x="98" y="2640"/>
                    </a:cubicBezTo>
                    <a:cubicBezTo>
                      <a:pt x="104" y="2640"/>
                      <a:pt x="108" y="2635"/>
                      <a:pt x="110" y="2628"/>
                    </a:cubicBezTo>
                    <a:lnTo>
                      <a:pt x="110" y="2628"/>
                    </a:lnTo>
                    <a:cubicBezTo>
                      <a:pt x="560" y="2829"/>
                      <a:pt x="1283" y="3827"/>
                      <a:pt x="1590" y="4244"/>
                    </a:cubicBezTo>
                    <a:cubicBezTo>
                      <a:pt x="1964" y="4773"/>
                      <a:pt x="2297" y="5362"/>
                      <a:pt x="2592" y="5951"/>
                    </a:cubicBezTo>
                    <a:cubicBezTo>
                      <a:pt x="3024" y="6757"/>
                      <a:pt x="3613" y="7639"/>
                      <a:pt x="4437" y="8032"/>
                    </a:cubicBezTo>
                    <a:cubicBezTo>
                      <a:pt x="4682" y="8152"/>
                      <a:pt x="4897" y="8207"/>
                      <a:pt x="5098" y="8207"/>
                    </a:cubicBezTo>
                    <a:cubicBezTo>
                      <a:pt x="5589" y="8207"/>
                      <a:pt x="5994" y="7875"/>
                      <a:pt x="6537" y="7346"/>
                    </a:cubicBezTo>
                    <a:cubicBezTo>
                      <a:pt x="7500" y="6422"/>
                      <a:pt x="7911" y="5087"/>
                      <a:pt x="7715" y="3812"/>
                    </a:cubicBezTo>
                    <a:cubicBezTo>
                      <a:pt x="7382" y="1810"/>
                      <a:pt x="5929" y="493"/>
                      <a:pt x="3985" y="101"/>
                    </a:cubicBezTo>
                    <a:cubicBezTo>
                      <a:pt x="3632" y="29"/>
                      <a:pt x="3350" y="1"/>
                      <a:pt x="3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65"/>
              <p:cNvSpPr/>
              <p:nvPr/>
            </p:nvSpPr>
            <p:spPr>
              <a:xfrm>
                <a:off x="3004565" y="2224267"/>
                <a:ext cx="172983" cy="234728"/>
              </a:xfrm>
              <a:custGeom>
                <a:rect b="b" l="l" r="r" t="t"/>
                <a:pathLst>
                  <a:path extrusionOk="0" h="5145" w="3791">
                    <a:moveTo>
                      <a:pt x="178" y="1"/>
                    </a:moveTo>
                    <a:cubicBezTo>
                      <a:pt x="139" y="119"/>
                      <a:pt x="79" y="237"/>
                      <a:pt x="0" y="373"/>
                    </a:cubicBezTo>
                    <a:cubicBezTo>
                      <a:pt x="217" y="629"/>
                      <a:pt x="471" y="865"/>
                      <a:pt x="727" y="1100"/>
                    </a:cubicBezTo>
                    <a:cubicBezTo>
                      <a:pt x="1356" y="1669"/>
                      <a:pt x="1905" y="2396"/>
                      <a:pt x="2356" y="3122"/>
                    </a:cubicBezTo>
                    <a:cubicBezTo>
                      <a:pt x="2788" y="3828"/>
                      <a:pt x="3220" y="4535"/>
                      <a:pt x="3790" y="5145"/>
                    </a:cubicBezTo>
                    <a:cubicBezTo>
                      <a:pt x="3555" y="4399"/>
                      <a:pt x="3024" y="3554"/>
                      <a:pt x="2612" y="2867"/>
                    </a:cubicBezTo>
                    <a:cubicBezTo>
                      <a:pt x="2317" y="2376"/>
                      <a:pt x="2003" y="1904"/>
                      <a:pt x="1670" y="1433"/>
                    </a:cubicBezTo>
                    <a:cubicBezTo>
                      <a:pt x="1356" y="1022"/>
                      <a:pt x="806" y="433"/>
                      <a:pt x="1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65"/>
              <p:cNvSpPr/>
              <p:nvPr/>
            </p:nvSpPr>
            <p:spPr>
              <a:xfrm>
                <a:off x="2908744" y="2346078"/>
                <a:ext cx="451554" cy="163055"/>
              </a:xfrm>
              <a:custGeom>
                <a:rect b="b" l="l" r="r" t="t"/>
                <a:pathLst>
                  <a:path extrusionOk="0" h="3574" w="9896">
                    <a:moveTo>
                      <a:pt x="1021" y="1"/>
                    </a:moveTo>
                    <a:cubicBezTo>
                      <a:pt x="844" y="236"/>
                      <a:pt x="216" y="825"/>
                      <a:pt x="216" y="825"/>
                    </a:cubicBezTo>
                    <a:lnTo>
                      <a:pt x="216" y="1433"/>
                    </a:lnTo>
                    <a:lnTo>
                      <a:pt x="0" y="1964"/>
                    </a:lnTo>
                    <a:lnTo>
                      <a:pt x="315" y="2475"/>
                    </a:lnTo>
                    <a:lnTo>
                      <a:pt x="315" y="3436"/>
                    </a:lnTo>
                    <a:lnTo>
                      <a:pt x="1178" y="3574"/>
                    </a:lnTo>
                    <a:lnTo>
                      <a:pt x="3632" y="2965"/>
                    </a:lnTo>
                    <a:lnTo>
                      <a:pt x="6126" y="3574"/>
                    </a:lnTo>
                    <a:lnTo>
                      <a:pt x="6283" y="3318"/>
                    </a:lnTo>
                    <a:cubicBezTo>
                      <a:pt x="6283" y="3318"/>
                      <a:pt x="4123" y="2650"/>
                      <a:pt x="3652" y="2553"/>
                    </a:cubicBezTo>
                    <a:lnTo>
                      <a:pt x="3592" y="1473"/>
                    </a:lnTo>
                    <a:lnTo>
                      <a:pt x="9856" y="551"/>
                    </a:lnTo>
                    <a:lnTo>
                      <a:pt x="9895" y="354"/>
                    </a:lnTo>
                    <a:lnTo>
                      <a:pt x="3574" y="1198"/>
                    </a:lnTo>
                    <a:lnTo>
                      <a:pt x="3553" y="884"/>
                    </a:lnTo>
                    <a:lnTo>
                      <a:pt x="1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65"/>
              <p:cNvSpPr/>
              <p:nvPr/>
            </p:nvSpPr>
            <p:spPr>
              <a:xfrm>
                <a:off x="2486767" y="3136937"/>
                <a:ext cx="326163" cy="228751"/>
              </a:xfrm>
              <a:custGeom>
                <a:rect b="b" l="l" r="r" t="t"/>
                <a:pathLst>
                  <a:path extrusionOk="0" h="5014" w="7148">
                    <a:moveTo>
                      <a:pt x="5969" y="0"/>
                    </a:moveTo>
                    <a:lnTo>
                      <a:pt x="2789" y="2631"/>
                    </a:lnTo>
                    <a:cubicBezTo>
                      <a:pt x="2632" y="2670"/>
                      <a:pt x="2495" y="2691"/>
                      <a:pt x="2338" y="2709"/>
                    </a:cubicBezTo>
                    <a:cubicBezTo>
                      <a:pt x="1729" y="2788"/>
                      <a:pt x="786" y="2612"/>
                      <a:pt x="375" y="3201"/>
                    </a:cubicBezTo>
                    <a:cubicBezTo>
                      <a:pt x="119" y="3554"/>
                      <a:pt x="1" y="4457"/>
                      <a:pt x="354" y="4790"/>
                    </a:cubicBezTo>
                    <a:cubicBezTo>
                      <a:pt x="499" y="4917"/>
                      <a:pt x="829" y="5014"/>
                      <a:pt x="1128" y="5014"/>
                    </a:cubicBezTo>
                    <a:cubicBezTo>
                      <a:pt x="1479" y="5014"/>
                      <a:pt x="1785" y="4879"/>
                      <a:pt x="1689" y="4497"/>
                    </a:cubicBezTo>
                    <a:cubicBezTo>
                      <a:pt x="1553" y="4457"/>
                      <a:pt x="1435" y="4398"/>
                      <a:pt x="1336" y="4300"/>
                    </a:cubicBezTo>
                    <a:cubicBezTo>
                      <a:pt x="1359" y="4299"/>
                      <a:pt x="1381" y="4298"/>
                      <a:pt x="1404" y="4298"/>
                    </a:cubicBezTo>
                    <a:cubicBezTo>
                      <a:pt x="1588" y="4298"/>
                      <a:pt x="1776" y="4337"/>
                      <a:pt x="1958" y="4337"/>
                    </a:cubicBezTo>
                    <a:cubicBezTo>
                      <a:pt x="2104" y="4337"/>
                      <a:pt x="2246" y="4312"/>
                      <a:pt x="2377" y="4222"/>
                    </a:cubicBezTo>
                    <a:cubicBezTo>
                      <a:pt x="2710" y="3966"/>
                      <a:pt x="2632" y="3790"/>
                      <a:pt x="3084" y="3652"/>
                    </a:cubicBezTo>
                    <a:lnTo>
                      <a:pt x="7147" y="3495"/>
                    </a:lnTo>
                    <a:lnTo>
                      <a:pt x="5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1" name="Google Shape;2491;p65"/>
          <p:cNvSpPr txBox="1"/>
          <p:nvPr>
            <p:ph idx="2" type="subTitle"/>
          </p:nvPr>
        </p:nvSpPr>
        <p:spPr>
          <a:xfrm>
            <a:off x="1282550" y="2251950"/>
            <a:ext cx="67641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Gantari"/>
                <a:ea typeface="Gantari"/>
                <a:cs typeface="Gantari"/>
                <a:sym typeface="Gantari"/>
              </a:rPr>
              <a:t>We extend our heartfelt thanks to Dean and Anand for their generous contribution of HCUP data. We are truly grateful for their support.</a:t>
            </a:r>
            <a:endParaRPr sz="1800">
              <a:latin typeface="Gantari Medium"/>
              <a:ea typeface="Gantari Medium"/>
              <a:cs typeface="Gantari Medium"/>
              <a:sym typeface="Gantari Medium"/>
            </a:endParaRPr>
          </a:p>
        </p:txBody>
      </p:sp>
      <p:sp>
        <p:nvSpPr>
          <p:cNvPr id="2492" name="Google Shape;2492;p65"/>
          <p:cNvSpPr txBox="1"/>
          <p:nvPr>
            <p:ph idx="4294967295" type="title"/>
          </p:nvPr>
        </p:nvSpPr>
        <p:spPr>
          <a:xfrm>
            <a:off x="2108150" y="759025"/>
            <a:ext cx="51129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Acknowledgement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7" name="Google Shape;2497;p66"/>
          <p:cNvGrpSpPr/>
          <p:nvPr/>
        </p:nvGrpSpPr>
        <p:grpSpPr>
          <a:xfrm>
            <a:off x="821175" y="0"/>
            <a:ext cx="2177621" cy="2042449"/>
            <a:chOff x="821175" y="0"/>
            <a:chExt cx="2177621" cy="2042449"/>
          </a:xfrm>
        </p:grpSpPr>
        <p:sp>
          <p:nvSpPr>
            <p:cNvPr id="2498" name="Google Shape;2498;p66"/>
            <p:cNvSpPr/>
            <p:nvPr/>
          </p:nvSpPr>
          <p:spPr>
            <a:xfrm>
              <a:off x="821175" y="683601"/>
              <a:ext cx="2177621" cy="1358848"/>
            </a:xfrm>
            <a:custGeom>
              <a:rect b="b" l="l" r="r" t="t"/>
              <a:pathLst>
                <a:path extrusionOk="0" h="21732" w="34828">
                  <a:moveTo>
                    <a:pt x="18788" y="0"/>
                  </a:moveTo>
                  <a:lnTo>
                    <a:pt x="14607" y="767"/>
                  </a:lnTo>
                  <a:lnTo>
                    <a:pt x="14822" y="1885"/>
                  </a:lnTo>
                  <a:lnTo>
                    <a:pt x="15981" y="1670"/>
                  </a:lnTo>
                  <a:lnTo>
                    <a:pt x="17217" y="8345"/>
                  </a:lnTo>
                  <a:lnTo>
                    <a:pt x="11073" y="9483"/>
                  </a:lnTo>
                  <a:cubicBezTo>
                    <a:pt x="10814" y="9301"/>
                    <a:pt x="10487" y="9201"/>
                    <a:pt x="10142" y="9201"/>
                  </a:cubicBezTo>
                  <a:cubicBezTo>
                    <a:pt x="10041" y="9201"/>
                    <a:pt x="9938" y="9210"/>
                    <a:pt x="9835" y="9227"/>
                  </a:cubicBezTo>
                  <a:cubicBezTo>
                    <a:pt x="8972" y="9385"/>
                    <a:pt x="8383" y="10151"/>
                    <a:pt x="8540" y="10936"/>
                  </a:cubicBezTo>
                  <a:cubicBezTo>
                    <a:pt x="8639" y="11544"/>
                    <a:pt x="9168" y="11996"/>
                    <a:pt x="9796" y="12075"/>
                  </a:cubicBezTo>
                  <a:lnTo>
                    <a:pt x="10209" y="13900"/>
                  </a:lnTo>
                  <a:cubicBezTo>
                    <a:pt x="9413" y="13819"/>
                    <a:pt x="8635" y="13780"/>
                    <a:pt x="7887" y="13780"/>
                  </a:cubicBezTo>
                  <a:cubicBezTo>
                    <a:pt x="3745" y="13780"/>
                    <a:pt x="524" y="14967"/>
                    <a:pt x="275" y="16747"/>
                  </a:cubicBezTo>
                  <a:cubicBezTo>
                    <a:pt x="1" y="18886"/>
                    <a:pt x="4024" y="21046"/>
                    <a:pt x="9286" y="21596"/>
                  </a:cubicBezTo>
                  <a:cubicBezTo>
                    <a:pt x="10134" y="21688"/>
                    <a:pt x="10962" y="21731"/>
                    <a:pt x="11756" y="21731"/>
                  </a:cubicBezTo>
                  <a:cubicBezTo>
                    <a:pt x="15882" y="21731"/>
                    <a:pt x="19071" y="20544"/>
                    <a:pt x="19318" y="18750"/>
                  </a:cubicBezTo>
                  <a:cubicBezTo>
                    <a:pt x="19573" y="16766"/>
                    <a:pt x="16060" y="14724"/>
                    <a:pt x="11288" y="14018"/>
                  </a:cubicBezTo>
                  <a:lnTo>
                    <a:pt x="10896" y="11879"/>
                  </a:lnTo>
                  <a:cubicBezTo>
                    <a:pt x="11131" y="11740"/>
                    <a:pt x="11327" y="11564"/>
                    <a:pt x="11466" y="11329"/>
                  </a:cubicBezTo>
                  <a:lnTo>
                    <a:pt x="22361" y="9306"/>
                  </a:lnTo>
                  <a:cubicBezTo>
                    <a:pt x="22825" y="9849"/>
                    <a:pt x="23535" y="10185"/>
                    <a:pt x="24323" y="10185"/>
                  </a:cubicBezTo>
                  <a:cubicBezTo>
                    <a:pt x="24503" y="10185"/>
                    <a:pt x="24687" y="10167"/>
                    <a:pt x="24874" y="10131"/>
                  </a:cubicBezTo>
                  <a:cubicBezTo>
                    <a:pt x="24952" y="10112"/>
                    <a:pt x="25051" y="10091"/>
                    <a:pt x="25130" y="10072"/>
                  </a:cubicBezTo>
                  <a:lnTo>
                    <a:pt x="25954" y="11426"/>
                  </a:lnTo>
                  <a:cubicBezTo>
                    <a:pt x="23264" y="12997"/>
                    <a:pt x="21674" y="14960"/>
                    <a:pt x="22303" y="16059"/>
                  </a:cubicBezTo>
                  <a:cubicBezTo>
                    <a:pt x="22595" y="16580"/>
                    <a:pt x="23318" y="16830"/>
                    <a:pt x="24297" y="16830"/>
                  </a:cubicBezTo>
                  <a:cubicBezTo>
                    <a:pt x="25682" y="16830"/>
                    <a:pt x="27578" y="16328"/>
                    <a:pt x="29488" y="15373"/>
                  </a:cubicBezTo>
                  <a:cubicBezTo>
                    <a:pt x="32747" y="13763"/>
                    <a:pt x="34828" y="11447"/>
                    <a:pt x="34140" y="10209"/>
                  </a:cubicBezTo>
                  <a:cubicBezTo>
                    <a:pt x="33844" y="9694"/>
                    <a:pt x="33116" y="9444"/>
                    <a:pt x="32131" y="9444"/>
                  </a:cubicBezTo>
                  <a:cubicBezTo>
                    <a:pt x="30829" y="9444"/>
                    <a:pt x="29078" y="9881"/>
                    <a:pt x="27289" y="10719"/>
                  </a:cubicBezTo>
                  <a:lnTo>
                    <a:pt x="26425" y="9287"/>
                  </a:lnTo>
                  <a:cubicBezTo>
                    <a:pt x="26896" y="8756"/>
                    <a:pt x="27112" y="8050"/>
                    <a:pt x="26994" y="7343"/>
                  </a:cubicBezTo>
                  <a:cubicBezTo>
                    <a:pt x="26787" y="6223"/>
                    <a:pt x="25733" y="5451"/>
                    <a:pt x="24523" y="5451"/>
                  </a:cubicBezTo>
                  <a:cubicBezTo>
                    <a:pt x="24354" y="5451"/>
                    <a:pt x="24183" y="5466"/>
                    <a:pt x="24010" y="5497"/>
                  </a:cubicBezTo>
                  <a:cubicBezTo>
                    <a:pt x="22891" y="5714"/>
                    <a:pt x="22086" y="6518"/>
                    <a:pt x="21889" y="7481"/>
                  </a:cubicBezTo>
                  <a:lnTo>
                    <a:pt x="18866" y="8031"/>
                  </a:lnTo>
                  <a:lnTo>
                    <a:pt x="17611" y="1363"/>
                  </a:lnTo>
                  <a:lnTo>
                    <a:pt x="17611" y="1363"/>
                  </a:lnTo>
                  <a:lnTo>
                    <a:pt x="18984" y="1100"/>
                  </a:lnTo>
                  <a:lnTo>
                    <a:pt x="18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876375" y="1583499"/>
              <a:ext cx="1129327" cy="430915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6"/>
            <p:cNvSpPr/>
            <p:nvPr/>
          </p:nvSpPr>
          <p:spPr>
            <a:xfrm>
              <a:off x="1580916" y="1840047"/>
              <a:ext cx="341324" cy="107860"/>
            </a:xfrm>
            <a:custGeom>
              <a:rect b="b" l="l" r="r" t="t"/>
              <a:pathLst>
                <a:path extrusionOk="0" h="1725" w="5459">
                  <a:moveTo>
                    <a:pt x="1768" y="1"/>
                  </a:moveTo>
                  <a:cubicBezTo>
                    <a:pt x="823" y="1"/>
                    <a:pt x="137" y="191"/>
                    <a:pt x="80" y="509"/>
                  </a:cubicBezTo>
                  <a:cubicBezTo>
                    <a:pt x="1" y="941"/>
                    <a:pt x="1140" y="1452"/>
                    <a:pt x="2613" y="1648"/>
                  </a:cubicBezTo>
                  <a:cubicBezTo>
                    <a:pt x="3001" y="1700"/>
                    <a:pt x="3373" y="1724"/>
                    <a:pt x="3712" y="1724"/>
                  </a:cubicBezTo>
                  <a:cubicBezTo>
                    <a:pt x="4657" y="1724"/>
                    <a:pt x="5343" y="1534"/>
                    <a:pt x="5401" y="1216"/>
                  </a:cubicBezTo>
                  <a:cubicBezTo>
                    <a:pt x="5459" y="784"/>
                    <a:pt x="4340" y="274"/>
                    <a:pt x="2867" y="77"/>
                  </a:cubicBezTo>
                  <a:cubicBezTo>
                    <a:pt x="2479" y="25"/>
                    <a:pt x="2107" y="1"/>
                    <a:pt x="1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6"/>
            <p:cNvSpPr/>
            <p:nvPr/>
          </p:nvSpPr>
          <p:spPr>
            <a:xfrm>
              <a:off x="1228713" y="1889194"/>
              <a:ext cx="341324" cy="107797"/>
            </a:xfrm>
            <a:custGeom>
              <a:rect b="b" l="l" r="r" t="t"/>
              <a:pathLst>
                <a:path extrusionOk="0" h="1724" w="5459">
                  <a:moveTo>
                    <a:pt x="1764" y="0"/>
                  </a:moveTo>
                  <a:cubicBezTo>
                    <a:pt x="814" y="0"/>
                    <a:pt x="122" y="191"/>
                    <a:pt x="79" y="508"/>
                  </a:cubicBezTo>
                  <a:cubicBezTo>
                    <a:pt x="0" y="940"/>
                    <a:pt x="1139" y="1451"/>
                    <a:pt x="2611" y="1647"/>
                  </a:cubicBezTo>
                  <a:cubicBezTo>
                    <a:pt x="2999" y="1699"/>
                    <a:pt x="3372" y="1723"/>
                    <a:pt x="3711" y="1723"/>
                  </a:cubicBezTo>
                  <a:cubicBezTo>
                    <a:pt x="4656" y="1723"/>
                    <a:pt x="5341" y="1533"/>
                    <a:pt x="5398" y="1215"/>
                  </a:cubicBezTo>
                  <a:cubicBezTo>
                    <a:pt x="5458" y="783"/>
                    <a:pt x="4338" y="273"/>
                    <a:pt x="2867" y="77"/>
                  </a:cubicBezTo>
                  <a:cubicBezTo>
                    <a:pt x="2478" y="25"/>
                    <a:pt x="2104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 rot="-1928377">
              <a:off x="2194397" y="1352671"/>
              <a:ext cx="784549" cy="300599"/>
            </a:xfrm>
            <a:custGeom>
              <a:rect b="b" l="l" r="r" t="t"/>
              <a:pathLst>
                <a:path extrusionOk="0" h="6308" w="18062">
                  <a:moveTo>
                    <a:pt x="6821" y="1"/>
                  </a:moveTo>
                  <a:cubicBezTo>
                    <a:pt x="3174" y="1"/>
                    <a:pt x="412" y="865"/>
                    <a:pt x="236" y="2222"/>
                  </a:cubicBezTo>
                  <a:cubicBezTo>
                    <a:pt x="0" y="3892"/>
                    <a:pt x="3770" y="5658"/>
                    <a:pt x="8638" y="6169"/>
                  </a:cubicBezTo>
                  <a:cubicBezTo>
                    <a:pt x="9531" y="6263"/>
                    <a:pt x="10400" y="6308"/>
                    <a:pt x="11224" y="6308"/>
                  </a:cubicBezTo>
                  <a:cubicBezTo>
                    <a:pt x="14875" y="6308"/>
                    <a:pt x="17654" y="5430"/>
                    <a:pt x="17847" y="4067"/>
                  </a:cubicBezTo>
                  <a:cubicBezTo>
                    <a:pt x="18062" y="2418"/>
                    <a:pt x="14292" y="651"/>
                    <a:pt x="9444" y="141"/>
                  </a:cubicBezTo>
                  <a:cubicBezTo>
                    <a:pt x="8537" y="46"/>
                    <a:pt x="7655" y="1"/>
                    <a:pt x="6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1725787" y="1144866"/>
              <a:ext cx="349952" cy="316077"/>
            </a:xfrm>
            <a:custGeom>
              <a:rect b="b" l="l" r="r" t="t"/>
              <a:pathLst>
                <a:path extrusionOk="0" h="5055" w="5597">
                  <a:moveTo>
                    <a:pt x="2817" y="1"/>
                  </a:moveTo>
                  <a:cubicBezTo>
                    <a:pt x="2659" y="1"/>
                    <a:pt x="2499" y="15"/>
                    <a:pt x="2338" y="44"/>
                  </a:cubicBezTo>
                  <a:cubicBezTo>
                    <a:pt x="924" y="300"/>
                    <a:pt x="1" y="1635"/>
                    <a:pt x="257" y="2989"/>
                  </a:cubicBezTo>
                  <a:cubicBezTo>
                    <a:pt x="482" y="4207"/>
                    <a:pt x="1556" y="5055"/>
                    <a:pt x="2782" y="5055"/>
                  </a:cubicBezTo>
                  <a:cubicBezTo>
                    <a:pt x="2939" y="5055"/>
                    <a:pt x="3099" y="5041"/>
                    <a:pt x="3259" y="5012"/>
                  </a:cubicBezTo>
                  <a:cubicBezTo>
                    <a:pt x="4654" y="4737"/>
                    <a:pt x="5596" y="3421"/>
                    <a:pt x="5322" y="2047"/>
                  </a:cubicBezTo>
                  <a:cubicBezTo>
                    <a:pt x="5095" y="832"/>
                    <a:pt x="4025" y="1"/>
                    <a:pt x="2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1782247" y="1203392"/>
              <a:ext cx="230842" cy="207716"/>
            </a:xfrm>
            <a:custGeom>
              <a:rect b="b" l="l" r="r" t="t"/>
              <a:pathLst>
                <a:path extrusionOk="0" h="3322" w="3692">
                  <a:moveTo>
                    <a:pt x="1882" y="0"/>
                  </a:moveTo>
                  <a:cubicBezTo>
                    <a:pt x="1773" y="0"/>
                    <a:pt x="1663" y="11"/>
                    <a:pt x="1552" y="32"/>
                  </a:cubicBezTo>
                  <a:cubicBezTo>
                    <a:pt x="610" y="208"/>
                    <a:pt x="1" y="1072"/>
                    <a:pt x="178" y="1975"/>
                  </a:cubicBezTo>
                  <a:cubicBezTo>
                    <a:pt x="316" y="2770"/>
                    <a:pt x="1018" y="3322"/>
                    <a:pt x="1827" y="3322"/>
                  </a:cubicBezTo>
                  <a:cubicBezTo>
                    <a:pt x="1936" y="3322"/>
                    <a:pt x="2048" y="3312"/>
                    <a:pt x="2160" y="3291"/>
                  </a:cubicBezTo>
                  <a:cubicBezTo>
                    <a:pt x="3084" y="3113"/>
                    <a:pt x="3691" y="2249"/>
                    <a:pt x="3534" y="1346"/>
                  </a:cubicBezTo>
                  <a:cubicBezTo>
                    <a:pt x="3380" y="552"/>
                    <a:pt x="2676" y="0"/>
                    <a:pt x="1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6"/>
            <p:cNvSpPr/>
            <p:nvPr/>
          </p:nvSpPr>
          <p:spPr>
            <a:xfrm>
              <a:off x="955400" y="1759625"/>
              <a:ext cx="299085" cy="107248"/>
            </a:xfrm>
            <a:custGeom>
              <a:rect b="b" l="l" r="r" t="t"/>
              <a:pathLst>
                <a:path extrusionOk="0" h="1715" w="5458">
                  <a:moveTo>
                    <a:pt x="1783" y="0"/>
                  </a:moveTo>
                  <a:cubicBezTo>
                    <a:pt x="827" y="0"/>
                    <a:pt x="118" y="184"/>
                    <a:pt x="60" y="520"/>
                  </a:cubicBezTo>
                  <a:cubicBezTo>
                    <a:pt x="0" y="952"/>
                    <a:pt x="1120" y="1462"/>
                    <a:pt x="2592" y="1638"/>
                  </a:cubicBezTo>
                  <a:cubicBezTo>
                    <a:pt x="2980" y="1690"/>
                    <a:pt x="3354" y="1714"/>
                    <a:pt x="3695" y="1714"/>
                  </a:cubicBezTo>
                  <a:cubicBezTo>
                    <a:pt x="4645" y="1714"/>
                    <a:pt x="5337" y="1524"/>
                    <a:pt x="5379" y="1206"/>
                  </a:cubicBezTo>
                  <a:cubicBezTo>
                    <a:pt x="5458" y="774"/>
                    <a:pt x="4319" y="264"/>
                    <a:pt x="2848" y="68"/>
                  </a:cubicBezTo>
                  <a:cubicBezTo>
                    <a:pt x="2474" y="22"/>
                    <a:pt x="2114" y="0"/>
                    <a:pt x="1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6"/>
            <p:cNvSpPr/>
            <p:nvPr/>
          </p:nvSpPr>
          <p:spPr>
            <a:xfrm>
              <a:off x="1388277" y="1301123"/>
              <a:ext cx="126426" cy="103108"/>
            </a:xfrm>
            <a:custGeom>
              <a:rect b="b" l="l" r="r" t="t"/>
              <a:pathLst>
                <a:path extrusionOk="0" h="1649" w="2022">
                  <a:moveTo>
                    <a:pt x="1061" y="0"/>
                  </a:moveTo>
                  <a:cubicBezTo>
                    <a:pt x="997" y="0"/>
                    <a:pt x="931" y="6"/>
                    <a:pt x="864" y="19"/>
                  </a:cubicBezTo>
                  <a:cubicBezTo>
                    <a:pt x="354" y="118"/>
                    <a:pt x="1" y="550"/>
                    <a:pt x="79" y="1001"/>
                  </a:cubicBezTo>
                  <a:cubicBezTo>
                    <a:pt x="147" y="1391"/>
                    <a:pt x="521" y="1649"/>
                    <a:pt x="950" y="1649"/>
                  </a:cubicBezTo>
                  <a:cubicBezTo>
                    <a:pt x="1018" y="1649"/>
                    <a:pt x="1088" y="1642"/>
                    <a:pt x="1158" y="1629"/>
                  </a:cubicBezTo>
                  <a:cubicBezTo>
                    <a:pt x="1668" y="1531"/>
                    <a:pt x="2022" y="1099"/>
                    <a:pt x="1943" y="647"/>
                  </a:cubicBezTo>
                  <a:cubicBezTo>
                    <a:pt x="1875" y="271"/>
                    <a:pt x="1495" y="0"/>
                    <a:pt x="1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6"/>
            <p:cNvSpPr/>
            <p:nvPr/>
          </p:nvSpPr>
          <p:spPr>
            <a:xfrm>
              <a:off x="1283922" y="1638771"/>
              <a:ext cx="341261" cy="107797"/>
            </a:xfrm>
            <a:custGeom>
              <a:rect b="b" l="l" r="r" t="t"/>
              <a:pathLst>
                <a:path extrusionOk="0" h="1724" w="5458">
                  <a:moveTo>
                    <a:pt x="1756" y="0"/>
                  </a:moveTo>
                  <a:cubicBezTo>
                    <a:pt x="814" y="0"/>
                    <a:pt x="118" y="191"/>
                    <a:pt x="60" y="509"/>
                  </a:cubicBezTo>
                  <a:cubicBezTo>
                    <a:pt x="0" y="940"/>
                    <a:pt x="1139" y="1451"/>
                    <a:pt x="2591" y="1647"/>
                  </a:cubicBezTo>
                  <a:cubicBezTo>
                    <a:pt x="2980" y="1699"/>
                    <a:pt x="3354" y="1723"/>
                    <a:pt x="3695" y="1723"/>
                  </a:cubicBezTo>
                  <a:cubicBezTo>
                    <a:pt x="4644" y="1723"/>
                    <a:pt x="5336" y="1533"/>
                    <a:pt x="5379" y="1215"/>
                  </a:cubicBezTo>
                  <a:cubicBezTo>
                    <a:pt x="5458" y="783"/>
                    <a:pt x="4319" y="273"/>
                    <a:pt x="2847" y="77"/>
                  </a:cubicBezTo>
                  <a:cubicBezTo>
                    <a:pt x="2464" y="25"/>
                    <a:pt x="2094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1298616" y="1768016"/>
              <a:ext cx="270108" cy="103295"/>
            </a:xfrm>
            <a:custGeom>
              <a:rect b="b" l="l" r="r" t="t"/>
              <a:pathLst>
                <a:path extrusionOk="0" h="1652" w="4320">
                  <a:moveTo>
                    <a:pt x="1563" y="0"/>
                  </a:moveTo>
                  <a:cubicBezTo>
                    <a:pt x="744" y="0"/>
                    <a:pt x="126" y="206"/>
                    <a:pt x="79" y="543"/>
                  </a:cubicBezTo>
                  <a:cubicBezTo>
                    <a:pt x="1" y="975"/>
                    <a:pt x="885" y="1446"/>
                    <a:pt x="2042" y="1603"/>
                  </a:cubicBezTo>
                  <a:cubicBezTo>
                    <a:pt x="2283" y="1636"/>
                    <a:pt x="2517" y="1652"/>
                    <a:pt x="2738" y="1652"/>
                  </a:cubicBezTo>
                  <a:cubicBezTo>
                    <a:pt x="3562" y="1652"/>
                    <a:pt x="4195" y="1433"/>
                    <a:pt x="4241" y="1093"/>
                  </a:cubicBezTo>
                  <a:cubicBezTo>
                    <a:pt x="4320" y="661"/>
                    <a:pt x="3437" y="190"/>
                    <a:pt x="2298" y="51"/>
                  </a:cubicBezTo>
                  <a:cubicBezTo>
                    <a:pt x="2043" y="17"/>
                    <a:pt x="1795" y="0"/>
                    <a:pt x="1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1023693" y="1656341"/>
              <a:ext cx="268920" cy="103233"/>
            </a:xfrm>
            <a:custGeom>
              <a:rect b="b" l="l" r="r" t="t"/>
              <a:pathLst>
                <a:path extrusionOk="0" h="1651" w="4301">
                  <a:moveTo>
                    <a:pt x="1543" y="0"/>
                  </a:moveTo>
                  <a:cubicBezTo>
                    <a:pt x="730" y="0"/>
                    <a:pt x="121" y="205"/>
                    <a:pt x="60" y="542"/>
                  </a:cubicBezTo>
                  <a:cubicBezTo>
                    <a:pt x="0" y="974"/>
                    <a:pt x="864" y="1445"/>
                    <a:pt x="2023" y="1602"/>
                  </a:cubicBezTo>
                  <a:cubicBezTo>
                    <a:pt x="2267" y="1635"/>
                    <a:pt x="2504" y="1651"/>
                    <a:pt x="2726" y="1651"/>
                  </a:cubicBezTo>
                  <a:cubicBezTo>
                    <a:pt x="3555" y="1651"/>
                    <a:pt x="4179" y="1432"/>
                    <a:pt x="4241" y="1091"/>
                  </a:cubicBezTo>
                  <a:cubicBezTo>
                    <a:pt x="4300" y="659"/>
                    <a:pt x="3436" y="188"/>
                    <a:pt x="2277" y="52"/>
                  </a:cubicBezTo>
                  <a:cubicBezTo>
                    <a:pt x="2021" y="17"/>
                    <a:pt x="1774" y="0"/>
                    <a:pt x="1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1623933" y="1707239"/>
              <a:ext cx="270108" cy="103420"/>
            </a:xfrm>
            <a:custGeom>
              <a:rect b="b" l="l" r="r" t="t"/>
              <a:pathLst>
                <a:path extrusionOk="0" h="1654" w="4320">
                  <a:moveTo>
                    <a:pt x="1621" y="1"/>
                  </a:moveTo>
                  <a:cubicBezTo>
                    <a:pt x="773" y="1"/>
                    <a:pt x="126" y="208"/>
                    <a:pt x="79" y="552"/>
                  </a:cubicBezTo>
                  <a:cubicBezTo>
                    <a:pt x="1" y="984"/>
                    <a:pt x="884" y="1455"/>
                    <a:pt x="2043" y="1612"/>
                  </a:cubicBezTo>
                  <a:cubicBezTo>
                    <a:pt x="2274" y="1640"/>
                    <a:pt x="2499" y="1654"/>
                    <a:pt x="2712" y="1654"/>
                  </a:cubicBezTo>
                  <a:cubicBezTo>
                    <a:pt x="3549" y="1654"/>
                    <a:pt x="4198" y="1446"/>
                    <a:pt x="4260" y="1102"/>
                  </a:cubicBezTo>
                  <a:cubicBezTo>
                    <a:pt x="4320" y="670"/>
                    <a:pt x="3436" y="199"/>
                    <a:pt x="2297" y="42"/>
                  </a:cubicBezTo>
                  <a:cubicBezTo>
                    <a:pt x="2063" y="14"/>
                    <a:pt x="1836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2236428" y="1073022"/>
              <a:ext cx="222276" cy="182018"/>
            </a:xfrm>
            <a:custGeom>
              <a:rect b="b" l="l" r="r" t="t"/>
              <a:pathLst>
                <a:path extrusionOk="0" h="2911" w="3555">
                  <a:moveTo>
                    <a:pt x="1872" y="1"/>
                  </a:moveTo>
                  <a:cubicBezTo>
                    <a:pt x="1755" y="1"/>
                    <a:pt x="1634" y="12"/>
                    <a:pt x="1513" y="36"/>
                  </a:cubicBezTo>
                  <a:cubicBezTo>
                    <a:pt x="610" y="193"/>
                    <a:pt x="0" y="978"/>
                    <a:pt x="139" y="1763"/>
                  </a:cubicBezTo>
                  <a:cubicBezTo>
                    <a:pt x="276" y="2450"/>
                    <a:pt x="938" y="2911"/>
                    <a:pt x="1706" y="2911"/>
                  </a:cubicBezTo>
                  <a:cubicBezTo>
                    <a:pt x="1816" y="2911"/>
                    <a:pt x="1929" y="2901"/>
                    <a:pt x="2042" y="2882"/>
                  </a:cubicBezTo>
                  <a:cubicBezTo>
                    <a:pt x="2945" y="2706"/>
                    <a:pt x="3555" y="1939"/>
                    <a:pt x="3398" y="1154"/>
                  </a:cubicBezTo>
                  <a:cubicBezTo>
                    <a:pt x="3278" y="474"/>
                    <a:pt x="2630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2708953" y="1354466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03" y="0"/>
                  </a:moveTo>
                  <a:cubicBezTo>
                    <a:pt x="2744" y="0"/>
                    <a:pt x="2138" y="189"/>
                    <a:pt x="1513" y="529"/>
                  </a:cubicBezTo>
                  <a:cubicBezTo>
                    <a:pt x="610" y="1000"/>
                    <a:pt x="1" y="1589"/>
                    <a:pt x="158" y="1844"/>
                  </a:cubicBezTo>
                  <a:cubicBezTo>
                    <a:pt x="199" y="1914"/>
                    <a:pt x="305" y="1948"/>
                    <a:pt x="458" y="1948"/>
                  </a:cubicBezTo>
                  <a:cubicBezTo>
                    <a:pt x="816" y="1948"/>
                    <a:pt x="1430" y="1763"/>
                    <a:pt x="2063" y="1432"/>
                  </a:cubicBezTo>
                  <a:cubicBezTo>
                    <a:pt x="2966" y="941"/>
                    <a:pt x="3574" y="352"/>
                    <a:pt x="3417" y="116"/>
                  </a:cubicBezTo>
                  <a:cubicBezTo>
                    <a:pt x="3375" y="38"/>
                    <a:pt x="3264" y="0"/>
                    <a:pt x="3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2296538" y="1566809"/>
              <a:ext cx="223464" cy="121866"/>
            </a:xfrm>
            <a:custGeom>
              <a:rect b="b" l="l" r="r" t="t"/>
              <a:pathLst>
                <a:path extrusionOk="0" h="1949" w="3574">
                  <a:moveTo>
                    <a:pt x="3094" y="1"/>
                  </a:moveTo>
                  <a:cubicBezTo>
                    <a:pt x="2733" y="1"/>
                    <a:pt x="2137" y="190"/>
                    <a:pt x="1513" y="529"/>
                  </a:cubicBezTo>
                  <a:cubicBezTo>
                    <a:pt x="610" y="1000"/>
                    <a:pt x="1" y="1589"/>
                    <a:pt x="139" y="1845"/>
                  </a:cubicBezTo>
                  <a:cubicBezTo>
                    <a:pt x="186" y="1915"/>
                    <a:pt x="295" y="1949"/>
                    <a:pt x="450" y="1949"/>
                  </a:cubicBezTo>
                  <a:cubicBezTo>
                    <a:pt x="814" y="1949"/>
                    <a:pt x="1429" y="1763"/>
                    <a:pt x="2063" y="1432"/>
                  </a:cubicBezTo>
                  <a:cubicBezTo>
                    <a:pt x="2966" y="942"/>
                    <a:pt x="3574" y="353"/>
                    <a:pt x="3417" y="117"/>
                  </a:cubicBezTo>
                  <a:cubicBezTo>
                    <a:pt x="3368" y="38"/>
                    <a:pt x="3254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2535947" y="1511160"/>
              <a:ext cx="223464" cy="121804"/>
            </a:xfrm>
            <a:custGeom>
              <a:rect b="b" l="l" r="r" t="t"/>
              <a:pathLst>
                <a:path extrusionOk="0" h="1948" w="3574">
                  <a:moveTo>
                    <a:pt x="3117" y="0"/>
                  </a:moveTo>
                  <a:cubicBezTo>
                    <a:pt x="2759" y="0"/>
                    <a:pt x="2145" y="185"/>
                    <a:pt x="1511" y="516"/>
                  </a:cubicBezTo>
                  <a:cubicBezTo>
                    <a:pt x="608" y="1007"/>
                    <a:pt x="1" y="1596"/>
                    <a:pt x="158" y="1832"/>
                  </a:cubicBezTo>
                  <a:cubicBezTo>
                    <a:pt x="200" y="1910"/>
                    <a:pt x="311" y="1948"/>
                    <a:pt x="471" y="1948"/>
                  </a:cubicBezTo>
                  <a:cubicBezTo>
                    <a:pt x="831" y="1948"/>
                    <a:pt x="1437" y="1759"/>
                    <a:pt x="2061" y="1419"/>
                  </a:cubicBezTo>
                  <a:cubicBezTo>
                    <a:pt x="2964" y="948"/>
                    <a:pt x="3574" y="359"/>
                    <a:pt x="3417" y="104"/>
                  </a:cubicBezTo>
                  <a:cubicBezTo>
                    <a:pt x="3375" y="34"/>
                    <a:pt x="3269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2440221" y="1369910"/>
              <a:ext cx="222151" cy="121929"/>
            </a:xfrm>
            <a:custGeom>
              <a:rect b="b" l="l" r="r" t="t"/>
              <a:pathLst>
                <a:path extrusionOk="0" h="1950" w="3553">
                  <a:moveTo>
                    <a:pt x="3109" y="1"/>
                  </a:moveTo>
                  <a:cubicBezTo>
                    <a:pt x="2750" y="1"/>
                    <a:pt x="2145" y="187"/>
                    <a:pt x="1511" y="518"/>
                  </a:cubicBezTo>
                  <a:cubicBezTo>
                    <a:pt x="608" y="1008"/>
                    <a:pt x="0" y="1597"/>
                    <a:pt x="137" y="1832"/>
                  </a:cubicBezTo>
                  <a:cubicBezTo>
                    <a:pt x="185" y="1911"/>
                    <a:pt x="299" y="1949"/>
                    <a:pt x="460" y="1949"/>
                  </a:cubicBezTo>
                  <a:cubicBezTo>
                    <a:pt x="821" y="1949"/>
                    <a:pt x="1418" y="1760"/>
                    <a:pt x="2042" y="1421"/>
                  </a:cubicBezTo>
                  <a:cubicBezTo>
                    <a:pt x="2964" y="950"/>
                    <a:pt x="3553" y="361"/>
                    <a:pt x="3416" y="105"/>
                  </a:cubicBezTo>
                  <a:cubicBezTo>
                    <a:pt x="3369" y="35"/>
                    <a:pt x="3262" y="1"/>
                    <a:pt x="3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2505247" y="1453197"/>
              <a:ext cx="180510" cy="101607"/>
            </a:xfrm>
            <a:custGeom>
              <a:rect b="b" l="l" r="r" t="t"/>
              <a:pathLst>
                <a:path extrusionOk="0" h="1625" w="2887">
                  <a:moveTo>
                    <a:pt x="2370" y="0"/>
                  </a:moveTo>
                  <a:cubicBezTo>
                    <a:pt x="2068" y="0"/>
                    <a:pt x="1627" y="126"/>
                    <a:pt x="1178" y="364"/>
                  </a:cubicBezTo>
                  <a:cubicBezTo>
                    <a:pt x="471" y="736"/>
                    <a:pt x="0" y="1246"/>
                    <a:pt x="157" y="1482"/>
                  </a:cubicBezTo>
                  <a:cubicBezTo>
                    <a:pt x="216" y="1578"/>
                    <a:pt x="351" y="1624"/>
                    <a:pt x="534" y="1624"/>
                  </a:cubicBezTo>
                  <a:cubicBezTo>
                    <a:pt x="835" y="1624"/>
                    <a:pt x="1268" y="1499"/>
                    <a:pt x="1709" y="1267"/>
                  </a:cubicBezTo>
                  <a:cubicBezTo>
                    <a:pt x="2434" y="893"/>
                    <a:pt x="2887" y="383"/>
                    <a:pt x="2730" y="128"/>
                  </a:cubicBezTo>
                  <a:cubicBezTo>
                    <a:pt x="2672" y="42"/>
                    <a:pt x="2544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2657433" y="1317262"/>
              <a:ext cx="179259" cy="101607"/>
            </a:xfrm>
            <a:custGeom>
              <a:rect b="b" l="l" r="r" t="t"/>
              <a:pathLst>
                <a:path extrusionOk="0" h="1625" w="2867">
                  <a:moveTo>
                    <a:pt x="2334" y="0"/>
                  </a:moveTo>
                  <a:cubicBezTo>
                    <a:pt x="2032" y="0"/>
                    <a:pt x="1600" y="126"/>
                    <a:pt x="1159" y="358"/>
                  </a:cubicBezTo>
                  <a:cubicBezTo>
                    <a:pt x="453" y="750"/>
                    <a:pt x="0" y="1242"/>
                    <a:pt x="139" y="1496"/>
                  </a:cubicBezTo>
                  <a:cubicBezTo>
                    <a:pt x="196" y="1582"/>
                    <a:pt x="324" y="1624"/>
                    <a:pt x="498" y="1624"/>
                  </a:cubicBezTo>
                  <a:cubicBezTo>
                    <a:pt x="800" y="1624"/>
                    <a:pt x="1240" y="1498"/>
                    <a:pt x="1689" y="1261"/>
                  </a:cubicBezTo>
                  <a:cubicBezTo>
                    <a:pt x="2416" y="889"/>
                    <a:pt x="2867" y="378"/>
                    <a:pt x="2710" y="143"/>
                  </a:cubicBezTo>
                  <a:cubicBezTo>
                    <a:pt x="2650" y="46"/>
                    <a:pt x="2516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2280657" y="1495215"/>
              <a:ext cx="179259" cy="101670"/>
            </a:xfrm>
            <a:custGeom>
              <a:rect b="b" l="l" r="r" t="t"/>
              <a:pathLst>
                <a:path extrusionOk="0" h="1626" w="2867">
                  <a:moveTo>
                    <a:pt x="2341" y="1"/>
                  </a:moveTo>
                  <a:cubicBezTo>
                    <a:pt x="2039" y="1"/>
                    <a:pt x="1598" y="126"/>
                    <a:pt x="1158" y="359"/>
                  </a:cubicBezTo>
                  <a:cubicBezTo>
                    <a:pt x="451" y="731"/>
                    <a:pt x="0" y="1242"/>
                    <a:pt x="157" y="1498"/>
                  </a:cubicBezTo>
                  <a:cubicBezTo>
                    <a:pt x="207" y="1584"/>
                    <a:pt x="332" y="1625"/>
                    <a:pt x="506" y="1625"/>
                  </a:cubicBezTo>
                  <a:cubicBezTo>
                    <a:pt x="809" y="1625"/>
                    <a:pt x="1258" y="1499"/>
                    <a:pt x="1707" y="1262"/>
                  </a:cubicBezTo>
                  <a:cubicBezTo>
                    <a:pt x="2414" y="888"/>
                    <a:pt x="2866" y="378"/>
                    <a:pt x="2709" y="142"/>
                  </a:cubicBezTo>
                  <a:cubicBezTo>
                    <a:pt x="2657" y="47"/>
                    <a:pt x="2524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1823250" y="0"/>
              <a:ext cx="708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0" name="Google Shape;2520;p66"/>
          <p:cNvGrpSpPr/>
          <p:nvPr/>
        </p:nvGrpSpPr>
        <p:grpSpPr>
          <a:xfrm>
            <a:off x="572007" y="2064063"/>
            <a:ext cx="3725958" cy="2818794"/>
            <a:chOff x="388200" y="278550"/>
            <a:chExt cx="6871925" cy="5197850"/>
          </a:xfrm>
        </p:grpSpPr>
        <p:sp>
          <p:nvSpPr>
            <p:cNvPr id="2521" name="Google Shape;2521;p66"/>
            <p:cNvSpPr/>
            <p:nvPr/>
          </p:nvSpPr>
          <p:spPr>
            <a:xfrm>
              <a:off x="2793300" y="4453900"/>
              <a:ext cx="464050" cy="480800"/>
            </a:xfrm>
            <a:custGeom>
              <a:rect b="b" l="l" r="r" t="t"/>
              <a:pathLst>
                <a:path extrusionOk="0" h="19232" w="18562">
                  <a:moveTo>
                    <a:pt x="9855" y="0"/>
                  </a:moveTo>
                  <a:lnTo>
                    <a:pt x="0" y="11577"/>
                  </a:lnTo>
                  <a:lnTo>
                    <a:pt x="8707" y="19231"/>
                  </a:lnTo>
                  <a:lnTo>
                    <a:pt x="18561" y="7654"/>
                  </a:lnTo>
                  <a:lnTo>
                    <a:pt x="98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2385425" y="4578275"/>
              <a:ext cx="723625" cy="480825"/>
            </a:xfrm>
            <a:custGeom>
              <a:rect b="b" l="l" r="r" t="t"/>
              <a:pathLst>
                <a:path extrusionOk="0" h="19233" w="28945">
                  <a:moveTo>
                    <a:pt x="2871" y="0"/>
                  </a:moveTo>
                  <a:cubicBezTo>
                    <a:pt x="2346" y="46"/>
                    <a:pt x="1148" y="812"/>
                    <a:pt x="957" y="1436"/>
                  </a:cubicBezTo>
                  <a:cubicBezTo>
                    <a:pt x="950" y="1439"/>
                    <a:pt x="942" y="1441"/>
                    <a:pt x="935" y="1441"/>
                  </a:cubicBezTo>
                  <a:cubicBezTo>
                    <a:pt x="862" y="1441"/>
                    <a:pt x="770" y="1298"/>
                    <a:pt x="711" y="1298"/>
                  </a:cubicBezTo>
                  <a:cubicBezTo>
                    <a:pt x="694" y="1298"/>
                    <a:pt x="680" y="1310"/>
                    <a:pt x="670" y="1340"/>
                  </a:cubicBezTo>
                  <a:cubicBezTo>
                    <a:pt x="479" y="1386"/>
                    <a:pt x="96" y="1864"/>
                    <a:pt x="50" y="2105"/>
                  </a:cubicBezTo>
                  <a:cubicBezTo>
                    <a:pt x="0" y="2630"/>
                    <a:pt x="670" y="3204"/>
                    <a:pt x="1007" y="3636"/>
                  </a:cubicBezTo>
                  <a:cubicBezTo>
                    <a:pt x="2059" y="4926"/>
                    <a:pt x="3253" y="6265"/>
                    <a:pt x="4547" y="7272"/>
                  </a:cubicBezTo>
                  <a:cubicBezTo>
                    <a:pt x="7272" y="9327"/>
                    <a:pt x="10142" y="11290"/>
                    <a:pt x="13253" y="12630"/>
                  </a:cubicBezTo>
                  <a:cubicBezTo>
                    <a:pt x="14497" y="13204"/>
                    <a:pt x="15883" y="13395"/>
                    <a:pt x="17176" y="13824"/>
                  </a:cubicBezTo>
                  <a:cubicBezTo>
                    <a:pt x="17559" y="13969"/>
                    <a:pt x="18466" y="14206"/>
                    <a:pt x="18753" y="14589"/>
                  </a:cubicBezTo>
                  <a:cubicBezTo>
                    <a:pt x="19090" y="15067"/>
                    <a:pt x="18611" y="15596"/>
                    <a:pt x="18324" y="15883"/>
                  </a:cubicBezTo>
                  <a:cubicBezTo>
                    <a:pt x="19281" y="16790"/>
                    <a:pt x="20333" y="17364"/>
                    <a:pt x="21240" y="17938"/>
                  </a:cubicBezTo>
                  <a:cubicBezTo>
                    <a:pt x="22101" y="18416"/>
                    <a:pt x="23058" y="19182"/>
                    <a:pt x="24065" y="19231"/>
                  </a:cubicBezTo>
                  <a:cubicBezTo>
                    <a:pt x="24078" y="19232"/>
                    <a:pt x="24091" y="19233"/>
                    <a:pt x="24104" y="19233"/>
                  </a:cubicBezTo>
                  <a:cubicBezTo>
                    <a:pt x="24764" y="19233"/>
                    <a:pt x="25507" y="18117"/>
                    <a:pt x="25883" y="17509"/>
                  </a:cubicBezTo>
                  <a:cubicBezTo>
                    <a:pt x="25883" y="17459"/>
                    <a:pt x="25929" y="17413"/>
                    <a:pt x="25978" y="17364"/>
                  </a:cubicBezTo>
                  <a:cubicBezTo>
                    <a:pt x="26024" y="17318"/>
                    <a:pt x="26120" y="17318"/>
                    <a:pt x="26170" y="17268"/>
                  </a:cubicBezTo>
                  <a:cubicBezTo>
                    <a:pt x="26694" y="16981"/>
                    <a:pt x="27268" y="15642"/>
                    <a:pt x="27605" y="15117"/>
                  </a:cubicBezTo>
                  <a:cubicBezTo>
                    <a:pt x="28370" y="13682"/>
                    <a:pt x="28894" y="11769"/>
                    <a:pt x="28944" y="10142"/>
                  </a:cubicBezTo>
                  <a:cubicBezTo>
                    <a:pt x="28849" y="10094"/>
                    <a:pt x="28729" y="10076"/>
                    <a:pt x="28596" y="10076"/>
                  </a:cubicBezTo>
                  <a:cubicBezTo>
                    <a:pt x="28197" y="10076"/>
                    <a:pt x="27677" y="10238"/>
                    <a:pt x="27318" y="10238"/>
                  </a:cubicBezTo>
                  <a:cubicBezTo>
                    <a:pt x="26598" y="10188"/>
                    <a:pt x="25883" y="10046"/>
                    <a:pt x="25213" y="9855"/>
                  </a:cubicBezTo>
                  <a:cubicBezTo>
                    <a:pt x="24160" y="9614"/>
                    <a:pt x="23108" y="9231"/>
                    <a:pt x="22151" y="8707"/>
                  </a:cubicBezTo>
                  <a:cubicBezTo>
                    <a:pt x="20333" y="7700"/>
                    <a:pt x="20620" y="5883"/>
                    <a:pt x="20092" y="4114"/>
                  </a:cubicBezTo>
                  <a:cubicBezTo>
                    <a:pt x="19951" y="3491"/>
                    <a:pt x="19518" y="2725"/>
                    <a:pt x="18898" y="2584"/>
                  </a:cubicBezTo>
                  <a:lnTo>
                    <a:pt x="19040" y="2584"/>
                  </a:lnTo>
                  <a:cubicBezTo>
                    <a:pt x="18915" y="2552"/>
                    <a:pt x="18785" y="2539"/>
                    <a:pt x="18653" y="2539"/>
                  </a:cubicBezTo>
                  <a:cubicBezTo>
                    <a:pt x="18181" y="2539"/>
                    <a:pt x="17682" y="2710"/>
                    <a:pt x="17272" y="2821"/>
                  </a:cubicBezTo>
                  <a:cubicBezTo>
                    <a:pt x="16457" y="3012"/>
                    <a:pt x="15645" y="3108"/>
                    <a:pt x="14880" y="3299"/>
                  </a:cubicBezTo>
                  <a:cubicBezTo>
                    <a:pt x="13842" y="3479"/>
                    <a:pt x="12753" y="3738"/>
                    <a:pt x="11690" y="3738"/>
                  </a:cubicBezTo>
                  <a:cubicBezTo>
                    <a:pt x="11329" y="3738"/>
                    <a:pt x="10972" y="3709"/>
                    <a:pt x="10620" y="3636"/>
                  </a:cubicBezTo>
                  <a:cubicBezTo>
                    <a:pt x="8661" y="3299"/>
                    <a:pt x="6939" y="2488"/>
                    <a:pt x="5408" y="1194"/>
                  </a:cubicBezTo>
                  <a:cubicBezTo>
                    <a:pt x="4738" y="620"/>
                    <a:pt x="3686" y="0"/>
                    <a:pt x="2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3893550" y="4754025"/>
              <a:ext cx="284675" cy="394700"/>
            </a:xfrm>
            <a:custGeom>
              <a:rect b="b" l="l" r="r" t="t"/>
              <a:pathLst>
                <a:path extrusionOk="0" h="15788" w="11387">
                  <a:moveTo>
                    <a:pt x="11386" y="1"/>
                  </a:moveTo>
                  <a:lnTo>
                    <a:pt x="47" y="288"/>
                  </a:lnTo>
                  <a:lnTo>
                    <a:pt x="1" y="15787"/>
                  </a:lnTo>
                  <a:lnTo>
                    <a:pt x="1" y="15787"/>
                  </a:lnTo>
                  <a:lnTo>
                    <a:pt x="11337" y="15454"/>
                  </a:lnTo>
                  <a:lnTo>
                    <a:pt x="1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3513250" y="4995600"/>
              <a:ext cx="739125" cy="370325"/>
            </a:xfrm>
            <a:custGeom>
              <a:rect b="b" l="l" r="r" t="t"/>
              <a:pathLst>
                <a:path extrusionOk="0" h="14813" w="29565">
                  <a:moveTo>
                    <a:pt x="26885" y="1"/>
                  </a:moveTo>
                  <a:cubicBezTo>
                    <a:pt x="26503" y="192"/>
                    <a:pt x="26070" y="912"/>
                    <a:pt x="25737" y="1245"/>
                  </a:cubicBezTo>
                  <a:cubicBezTo>
                    <a:pt x="25163" y="1723"/>
                    <a:pt x="24589" y="2060"/>
                    <a:pt x="23919" y="2443"/>
                  </a:cubicBezTo>
                  <a:cubicBezTo>
                    <a:pt x="22963" y="2921"/>
                    <a:pt x="21956" y="3399"/>
                    <a:pt x="20904" y="3637"/>
                  </a:cubicBezTo>
                  <a:cubicBezTo>
                    <a:pt x="20634" y="3709"/>
                    <a:pt x="20384" y="3742"/>
                    <a:pt x="20148" y="3742"/>
                  </a:cubicBezTo>
                  <a:cubicBezTo>
                    <a:pt x="18670" y="3742"/>
                    <a:pt x="17777" y="2453"/>
                    <a:pt x="16457" y="1627"/>
                  </a:cubicBezTo>
                  <a:cubicBezTo>
                    <a:pt x="16083" y="1392"/>
                    <a:pt x="15569" y="1155"/>
                    <a:pt x="15096" y="1155"/>
                  </a:cubicBezTo>
                  <a:cubicBezTo>
                    <a:pt x="14900" y="1155"/>
                    <a:pt x="14712" y="1196"/>
                    <a:pt x="14543" y="1294"/>
                  </a:cubicBezTo>
                  <a:lnTo>
                    <a:pt x="14685" y="1245"/>
                  </a:lnTo>
                  <a:lnTo>
                    <a:pt x="14685" y="1245"/>
                  </a:lnTo>
                  <a:cubicBezTo>
                    <a:pt x="14160" y="1486"/>
                    <a:pt x="13824" y="2156"/>
                    <a:pt x="13491" y="2634"/>
                  </a:cubicBezTo>
                  <a:cubicBezTo>
                    <a:pt x="13012" y="3304"/>
                    <a:pt x="12484" y="3973"/>
                    <a:pt x="12006" y="4643"/>
                  </a:cubicBezTo>
                  <a:cubicBezTo>
                    <a:pt x="11145" y="5742"/>
                    <a:pt x="10238" y="7081"/>
                    <a:pt x="9040" y="7846"/>
                  </a:cubicBezTo>
                  <a:cubicBezTo>
                    <a:pt x="7318" y="8949"/>
                    <a:pt x="5550" y="9523"/>
                    <a:pt x="3540" y="9618"/>
                  </a:cubicBezTo>
                  <a:cubicBezTo>
                    <a:pt x="2725" y="9618"/>
                    <a:pt x="1531" y="9856"/>
                    <a:pt x="957" y="10479"/>
                  </a:cubicBezTo>
                  <a:cubicBezTo>
                    <a:pt x="575" y="10812"/>
                    <a:pt x="142" y="12248"/>
                    <a:pt x="383" y="12871"/>
                  </a:cubicBezTo>
                  <a:cubicBezTo>
                    <a:pt x="383" y="12882"/>
                    <a:pt x="367" y="12885"/>
                    <a:pt x="342" y="12885"/>
                  </a:cubicBezTo>
                  <a:cubicBezTo>
                    <a:pt x="316" y="12885"/>
                    <a:pt x="280" y="12882"/>
                    <a:pt x="245" y="12882"/>
                  </a:cubicBezTo>
                  <a:cubicBezTo>
                    <a:pt x="179" y="12882"/>
                    <a:pt x="119" y="12894"/>
                    <a:pt x="142" y="12967"/>
                  </a:cubicBezTo>
                  <a:cubicBezTo>
                    <a:pt x="0" y="13158"/>
                    <a:pt x="46" y="13778"/>
                    <a:pt x="142" y="13970"/>
                  </a:cubicBezTo>
                  <a:cubicBezTo>
                    <a:pt x="429" y="14402"/>
                    <a:pt x="1340" y="14402"/>
                    <a:pt x="1864" y="14448"/>
                  </a:cubicBezTo>
                  <a:cubicBezTo>
                    <a:pt x="3003" y="14655"/>
                    <a:pt x="4216" y="14812"/>
                    <a:pt x="5414" y="14812"/>
                  </a:cubicBezTo>
                  <a:cubicBezTo>
                    <a:pt x="5878" y="14812"/>
                    <a:pt x="6339" y="14789"/>
                    <a:pt x="6793" y="14735"/>
                  </a:cubicBezTo>
                  <a:cubicBezTo>
                    <a:pt x="10092" y="14402"/>
                    <a:pt x="13537" y="13874"/>
                    <a:pt x="16694" y="12776"/>
                  </a:cubicBezTo>
                  <a:cubicBezTo>
                    <a:pt x="17988" y="12297"/>
                    <a:pt x="19182" y="11482"/>
                    <a:pt x="20425" y="10908"/>
                  </a:cubicBezTo>
                  <a:cubicBezTo>
                    <a:pt x="20771" y="10780"/>
                    <a:pt x="21468" y="10416"/>
                    <a:pt x="21915" y="10416"/>
                  </a:cubicBezTo>
                  <a:cubicBezTo>
                    <a:pt x="21964" y="10416"/>
                    <a:pt x="22010" y="10420"/>
                    <a:pt x="22052" y="10430"/>
                  </a:cubicBezTo>
                  <a:cubicBezTo>
                    <a:pt x="22626" y="10525"/>
                    <a:pt x="22626" y="11245"/>
                    <a:pt x="22580" y="11673"/>
                  </a:cubicBezTo>
                  <a:cubicBezTo>
                    <a:pt x="22680" y="11677"/>
                    <a:pt x="22778" y="11679"/>
                    <a:pt x="22876" y="11679"/>
                  </a:cubicBezTo>
                  <a:cubicBezTo>
                    <a:pt x="24046" y="11679"/>
                    <a:pt x="25099" y="11418"/>
                    <a:pt x="26070" y="11195"/>
                  </a:cubicBezTo>
                  <a:cubicBezTo>
                    <a:pt x="27027" y="10958"/>
                    <a:pt x="28225" y="10862"/>
                    <a:pt x="28990" y="10238"/>
                  </a:cubicBezTo>
                  <a:cubicBezTo>
                    <a:pt x="29515" y="9810"/>
                    <a:pt x="29373" y="8420"/>
                    <a:pt x="29277" y="7705"/>
                  </a:cubicBezTo>
                  <a:cubicBezTo>
                    <a:pt x="29228" y="7609"/>
                    <a:pt x="29228" y="7559"/>
                    <a:pt x="29228" y="7513"/>
                  </a:cubicBezTo>
                  <a:cubicBezTo>
                    <a:pt x="29277" y="7464"/>
                    <a:pt x="29323" y="7368"/>
                    <a:pt x="29323" y="7322"/>
                  </a:cubicBezTo>
                  <a:cubicBezTo>
                    <a:pt x="29564" y="6748"/>
                    <a:pt x="29132" y="5313"/>
                    <a:pt x="29036" y="4689"/>
                  </a:cubicBezTo>
                  <a:cubicBezTo>
                    <a:pt x="28703" y="3063"/>
                    <a:pt x="27888" y="1294"/>
                    <a:pt x="2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5326300" y="1598675"/>
              <a:ext cx="611125" cy="2065175"/>
            </a:xfrm>
            <a:custGeom>
              <a:rect b="b" l="l" r="r" t="t"/>
              <a:pathLst>
                <a:path extrusionOk="0" h="82607" w="24445">
                  <a:moveTo>
                    <a:pt x="21408" y="0"/>
                  </a:moveTo>
                  <a:cubicBezTo>
                    <a:pt x="20143" y="0"/>
                    <a:pt x="18995" y="901"/>
                    <a:pt x="18703" y="2268"/>
                  </a:cubicBezTo>
                  <a:cubicBezTo>
                    <a:pt x="18703" y="2268"/>
                    <a:pt x="7509" y="27190"/>
                    <a:pt x="5454" y="36042"/>
                  </a:cubicBezTo>
                  <a:cubicBezTo>
                    <a:pt x="1" y="59291"/>
                    <a:pt x="2297" y="79046"/>
                    <a:pt x="2297" y="79046"/>
                  </a:cubicBezTo>
                  <a:cubicBezTo>
                    <a:pt x="1960" y="80627"/>
                    <a:pt x="2917" y="82158"/>
                    <a:pt x="4402" y="82540"/>
                  </a:cubicBezTo>
                  <a:cubicBezTo>
                    <a:pt x="4600" y="82585"/>
                    <a:pt x="4798" y="82606"/>
                    <a:pt x="4993" y="82606"/>
                  </a:cubicBezTo>
                  <a:cubicBezTo>
                    <a:pt x="6259" y="82606"/>
                    <a:pt x="7412" y="81706"/>
                    <a:pt x="7701" y="80340"/>
                  </a:cubicBezTo>
                  <a:lnTo>
                    <a:pt x="24111" y="3558"/>
                  </a:lnTo>
                  <a:cubicBezTo>
                    <a:pt x="24444" y="1981"/>
                    <a:pt x="23487" y="450"/>
                    <a:pt x="22006" y="68"/>
                  </a:cubicBezTo>
                  <a:cubicBezTo>
                    <a:pt x="21806" y="22"/>
                    <a:pt x="21606" y="0"/>
                    <a:pt x="2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2873375" y="2901550"/>
              <a:ext cx="2457750" cy="1933825"/>
            </a:xfrm>
            <a:custGeom>
              <a:rect b="b" l="l" r="r" t="t"/>
              <a:pathLst>
                <a:path extrusionOk="0" h="77353" w="98310">
                  <a:moveTo>
                    <a:pt x="73720" y="0"/>
                  </a:moveTo>
                  <a:cubicBezTo>
                    <a:pt x="73720" y="0"/>
                    <a:pt x="72477" y="1768"/>
                    <a:pt x="66399" y="3062"/>
                  </a:cubicBezTo>
                  <a:cubicBezTo>
                    <a:pt x="57023" y="5021"/>
                    <a:pt x="41095" y="6935"/>
                    <a:pt x="38940" y="8324"/>
                  </a:cubicBezTo>
                  <a:cubicBezTo>
                    <a:pt x="33965" y="11623"/>
                    <a:pt x="0" y="67069"/>
                    <a:pt x="0" y="67069"/>
                  </a:cubicBezTo>
                  <a:lnTo>
                    <a:pt x="11914" y="77353"/>
                  </a:lnTo>
                  <a:cubicBezTo>
                    <a:pt x="17272" y="73862"/>
                    <a:pt x="41237" y="41474"/>
                    <a:pt x="41619" y="29323"/>
                  </a:cubicBezTo>
                  <a:cubicBezTo>
                    <a:pt x="41668" y="28381"/>
                    <a:pt x="48165" y="20898"/>
                    <a:pt x="49184" y="20898"/>
                  </a:cubicBezTo>
                  <a:cubicBezTo>
                    <a:pt x="49200" y="20898"/>
                    <a:pt x="49214" y="20900"/>
                    <a:pt x="49227" y="20904"/>
                  </a:cubicBezTo>
                  <a:cubicBezTo>
                    <a:pt x="55047" y="22373"/>
                    <a:pt x="67133" y="24729"/>
                    <a:pt x="76808" y="24729"/>
                  </a:cubicBezTo>
                  <a:cubicBezTo>
                    <a:pt x="82880" y="24729"/>
                    <a:pt x="88002" y="23801"/>
                    <a:pt x="90031" y="21145"/>
                  </a:cubicBezTo>
                  <a:cubicBezTo>
                    <a:pt x="98309" y="10333"/>
                    <a:pt x="94337" y="8516"/>
                    <a:pt x="94386" y="8083"/>
                  </a:cubicBezTo>
                  <a:lnTo>
                    <a:pt x="94195" y="6315"/>
                  </a:lnTo>
                  <a:lnTo>
                    <a:pt x="93954" y="3873"/>
                  </a:lnTo>
                  <a:lnTo>
                    <a:pt x="73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3717700" y="2781950"/>
              <a:ext cx="1704300" cy="2196950"/>
            </a:xfrm>
            <a:custGeom>
              <a:rect b="b" l="l" r="r" t="t"/>
              <a:pathLst>
                <a:path extrusionOk="0" h="87878" w="68172">
                  <a:moveTo>
                    <a:pt x="41574" y="1"/>
                  </a:moveTo>
                  <a:cubicBezTo>
                    <a:pt x="41574" y="1"/>
                    <a:pt x="40567" y="2201"/>
                    <a:pt x="34061" y="4880"/>
                  </a:cubicBezTo>
                  <a:cubicBezTo>
                    <a:pt x="24065" y="9040"/>
                    <a:pt x="7035" y="13441"/>
                    <a:pt x="4880" y="15450"/>
                  </a:cubicBezTo>
                  <a:cubicBezTo>
                    <a:pt x="1" y="20093"/>
                    <a:pt x="2871" y="87877"/>
                    <a:pt x="2871" y="87877"/>
                  </a:cubicBezTo>
                  <a:lnTo>
                    <a:pt x="21195" y="86779"/>
                  </a:lnTo>
                  <a:cubicBezTo>
                    <a:pt x="21004" y="84816"/>
                    <a:pt x="22152" y="61138"/>
                    <a:pt x="19568" y="42814"/>
                  </a:cubicBezTo>
                  <a:cubicBezTo>
                    <a:pt x="19423" y="41813"/>
                    <a:pt x="17470" y="28175"/>
                    <a:pt x="18416" y="28175"/>
                  </a:cubicBezTo>
                  <a:cubicBezTo>
                    <a:pt x="18417" y="28175"/>
                    <a:pt x="18419" y="28175"/>
                    <a:pt x="18420" y="28175"/>
                  </a:cubicBezTo>
                  <a:cubicBezTo>
                    <a:pt x="24032" y="28542"/>
                    <a:pt x="33837" y="29804"/>
                    <a:pt x="42695" y="29804"/>
                  </a:cubicBezTo>
                  <a:cubicBezTo>
                    <a:pt x="51204" y="29804"/>
                    <a:pt x="58839" y="28640"/>
                    <a:pt x="61042" y="24398"/>
                  </a:cubicBezTo>
                  <a:cubicBezTo>
                    <a:pt x="68172" y="10716"/>
                    <a:pt x="66113" y="5071"/>
                    <a:pt x="66113" y="4543"/>
                  </a:cubicBezTo>
                  <a:lnTo>
                    <a:pt x="65539" y="2630"/>
                  </a:lnTo>
                  <a:lnTo>
                    <a:pt x="64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4479575" y="1152100"/>
              <a:ext cx="901775" cy="1884575"/>
            </a:xfrm>
            <a:custGeom>
              <a:rect b="b" l="l" r="r" t="t"/>
              <a:pathLst>
                <a:path extrusionOk="0" h="75383" w="36071">
                  <a:moveTo>
                    <a:pt x="23238" y="0"/>
                  </a:moveTo>
                  <a:cubicBezTo>
                    <a:pt x="19121" y="0"/>
                    <a:pt x="14691" y="2776"/>
                    <a:pt x="12917" y="6545"/>
                  </a:cubicBezTo>
                  <a:lnTo>
                    <a:pt x="13058" y="6449"/>
                  </a:lnTo>
                  <a:lnTo>
                    <a:pt x="13058" y="6449"/>
                  </a:lnTo>
                  <a:cubicBezTo>
                    <a:pt x="12821" y="6878"/>
                    <a:pt x="12630" y="7356"/>
                    <a:pt x="12438" y="7789"/>
                  </a:cubicBezTo>
                  <a:cubicBezTo>
                    <a:pt x="12343" y="8122"/>
                    <a:pt x="12247" y="8409"/>
                    <a:pt x="12197" y="8746"/>
                  </a:cubicBezTo>
                  <a:lnTo>
                    <a:pt x="12056" y="8600"/>
                  </a:lnTo>
                  <a:cubicBezTo>
                    <a:pt x="8516" y="21899"/>
                    <a:pt x="4976" y="25298"/>
                    <a:pt x="4593" y="28359"/>
                  </a:cubicBezTo>
                  <a:cubicBezTo>
                    <a:pt x="3636" y="35677"/>
                    <a:pt x="1" y="62753"/>
                    <a:pt x="620" y="71222"/>
                  </a:cubicBezTo>
                  <a:cubicBezTo>
                    <a:pt x="17364" y="72129"/>
                    <a:pt x="36070" y="75382"/>
                    <a:pt x="36070" y="75382"/>
                  </a:cubicBezTo>
                  <a:lnTo>
                    <a:pt x="33965" y="36300"/>
                  </a:lnTo>
                  <a:cubicBezTo>
                    <a:pt x="33965" y="36300"/>
                    <a:pt x="34922" y="21279"/>
                    <a:pt x="33820" y="14199"/>
                  </a:cubicBezTo>
                  <a:cubicBezTo>
                    <a:pt x="33296" y="10801"/>
                    <a:pt x="31287" y="5251"/>
                    <a:pt x="29132" y="2668"/>
                  </a:cubicBezTo>
                  <a:cubicBezTo>
                    <a:pt x="27562" y="798"/>
                    <a:pt x="25445" y="0"/>
                    <a:pt x="23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4301325" y="3414550"/>
              <a:ext cx="1235500" cy="253575"/>
            </a:xfrm>
            <a:custGeom>
              <a:rect b="b" l="l" r="r" t="t"/>
              <a:pathLst>
                <a:path extrusionOk="0" h="10143" w="49420">
                  <a:moveTo>
                    <a:pt x="42052" y="1"/>
                  </a:moveTo>
                  <a:lnTo>
                    <a:pt x="8087" y="1819"/>
                  </a:lnTo>
                  <a:cubicBezTo>
                    <a:pt x="3636" y="1819"/>
                    <a:pt x="1" y="5504"/>
                    <a:pt x="1" y="10047"/>
                  </a:cubicBezTo>
                  <a:lnTo>
                    <a:pt x="1" y="10143"/>
                  </a:lnTo>
                  <a:lnTo>
                    <a:pt x="49419" y="10143"/>
                  </a:lnTo>
                  <a:lnTo>
                    <a:pt x="49419" y="10047"/>
                  </a:lnTo>
                  <a:cubicBezTo>
                    <a:pt x="49419" y="5504"/>
                    <a:pt x="46499" y="1"/>
                    <a:pt x="4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4297800" y="3632225"/>
              <a:ext cx="1249725" cy="1718650"/>
            </a:xfrm>
            <a:custGeom>
              <a:rect b="b" l="l" r="r" t="t"/>
              <a:pathLst>
                <a:path extrusionOk="0" h="68746" w="49989">
                  <a:moveTo>
                    <a:pt x="0" y="1"/>
                  </a:moveTo>
                  <a:lnTo>
                    <a:pt x="0" y="4019"/>
                  </a:lnTo>
                  <a:lnTo>
                    <a:pt x="21336" y="4019"/>
                  </a:lnTo>
                  <a:lnTo>
                    <a:pt x="21336" y="58459"/>
                  </a:lnTo>
                  <a:lnTo>
                    <a:pt x="11960" y="58459"/>
                  </a:lnTo>
                  <a:cubicBezTo>
                    <a:pt x="11099" y="57839"/>
                    <a:pt x="10046" y="57502"/>
                    <a:pt x="8898" y="57502"/>
                  </a:cubicBezTo>
                  <a:cubicBezTo>
                    <a:pt x="5882" y="57502"/>
                    <a:pt x="3444" y="59990"/>
                    <a:pt x="3444" y="63101"/>
                  </a:cubicBezTo>
                  <a:cubicBezTo>
                    <a:pt x="3444" y="66208"/>
                    <a:pt x="5882" y="68746"/>
                    <a:pt x="8898" y="68746"/>
                  </a:cubicBezTo>
                  <a:cubicBezTo>
                    <a:pt x="11432" y="68746"/>
                    <a:pt x="13536" y="66974"/>
                    <a:pt x="14160" y="64582"/>
                  </a:cubicBezTo>
                  <a:lnTo>
                    <a:pt x="35829" y="64582"/>
                  </a:lnTo>
                  <a:cubicBezTo>
                    <a:pt x="36453" y="66974"/>
                    <a:pt x="38603" y="68746"/>
                    <a:pt x="41141" y="68746"/>
                  </a:cubicBezTo>
                  <a:cubicBezTo>
                    <a:pt x="44153" y="68746"/>
                    <a:pt x="46594" y="66208"/>
                    <a:pt x="46594" y="63101"/>
                  </a:cubicBezTo>
                  <a:cubicBezTo>
                    <a:pt x="46594" y="59990"/>
                    <a:pt x="44153" y="57502"/>
                    <a:pt x="41141" y="57502"/>
                  </a:cubicBezTo>
                  <a:cubicBezTo>
                    <a:pt x="39993" y="57502"/>
                    <a:pt x="38940" y="57839"/>
                    <a:pt x="38079" y="58459"/>
                  </a:cubicBezTo>
                  <a:lnTo>
                    <a:pt x="27938" y="58459"/>
                  </a:lnTo>
                  <a:lnTo>
                    <a:pt x="27938" y="4019"/>
                  </a:lnTo>
                  <a:lnTo>
                    <a:pt x="49989" y="4019"/>
                  </a:lnTo>
                  <a:lnTo>
                    <a:pt x="49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4602700" y="337950"/>
              <a:ext cx="769075" cy="883475"/>
            </a:xfrm>
            <a:custGeom>
              <a:rect b="b" l="l" r="r" t="t"/>
              <a:pathLst>
                <a:path extrusionOk="0" h="35339" w="30763">
                  <a:moveTo>
                    <a:pt x="17247" y="0"/>
                  </a:moveTo>
                  <a:cubicBezTo>
                    <a:pt x="16939" y="0"/>
                    <a:pt x="16630" y="10"/>
                    <a:pt x="16316" y="25"/>
                  </a:cubicBezTo>
                  <a:cubicBezTo>
                    <a:pt x="14689" y="121"/>
                    <a:pt x="13109" y="25"/>
                    <a:pt x="11532" y="312"/>
                  </a:cubicBezTo>
                  <a:cubicBezTo>
                    <a:pt x="11053" y="408"/>
                    <a:pt x="10621" y="554"/>
                    <a:pt x="10143" y="695"/>
                  </a:cubicBezTo>
                  <a:lnTo>
                    <a:pt x="10479" y="504"/>
                  </a:lnTo>
                  <a:lnTo>
                    <a:pt x="10479" y="504"/>
                  </a:lnTo>
                  <a:cubicBezTo>
                    <a:pt x="8038" y="1606"/>
                    <a:pt x="6270" y="3998"/>
                    <a:pt x="5313" y="6627"/>
                  </a:cubicBezTo>
                  <a:cubicBezTo>
                    <a:pt x="4930" y="7729"/>
                    <a:pt x="4739" y="8732"/>
                    <a:pt x="4593" y="9784"/>
                  </a:cubicBezTo>
                  <a:cubicBezTo>
                    <a:pt x="4498" y="10695"/>
                    <a:pt x="4069" y="11365"/>
                    <a:pt x="3445" y="11985"/>
                  </a:cubicBezTo>
                  <a:cubicBezTo>
                    <a:pt x="2680" y="12800"/>
                    <a:pt x="1" y="13948"/>
                    <a:pt x="816" y="15429"/>
                  </a:cubicBezTo>
                  <a:cubicBezTo>
                    <a:pt x="1199" y="16149"/>
                    <a:pt x="2060" y="16340"/>
                    <a:pt x="2393" y="17056"/>
                  </a:cubicBezTo>
                  <a:cubicBezTo>
                    <a:pt x="2680" y="17775"/>
                    <a:pt x="1914" y="18254"/>
                    <a:pt x="2347" y="18969"/>
                  </a:cubicBezTo>
                  <a:cubicBezTo>
                    <a:pt x="2634" y="19448"/>
                    <a:pt x="2584" y="19256"/>
                    <a:pt x="2393" y="19784"/>
                  </a:cubicBezTo>
                  <a:cubicBezTo>
                    <a:pt x="2201" y="20263"/>
                    <a:pt x="2297" y="20500"/>
                    <a:pt x="2584" y="20883"/>
                  </a:cubicBezTo>
                  <a:cubicBezTo>
                    <a:pt x="3158" y="21744"/>
                    <a:pt x="2443" y="22081"/>
                    <a:pt x="2060" y="22846"/>
                  </a:cubicBezTo>
                  <a:cubicBezTo>
                    <a:pt x="1677" y="23753"/>
                    <a:pt x="1723" y="24901"/>
                    <a:pt x="2443" y="25667"/>
                  </a:cubicBezTo>
                  <a:cubicBezTo>
                    <a:pt x="2929" y="26153"/>
                    <a:pt x="3717" y="26286"/>
                    <a:pt x="4423" y="26286"/>
                  </a:cubicBezTo>
                  <a:cubicBezTo>
                    <a:pt x="4690" y="26286"/>
                    <a:pt x="4945" y="26267"/>
                    <a:pt x="5167" y="26241"/>
                  </a:cubicBezTo>
                  <a:cubicBezTo>
                    <a:pt x="5273" y="26230"/>
                    <a:pt x="5382" y="26225"/>
                    <a:pt x="5491" y="26225"/>
                  </a:cubicBezTo>
                  <a:cubicBezTo>
                    <a:pt x="6372" y="26225"/>
                    <a:pt x="7346" y="26566"/>
                    <a:pt x="7942" y="27247"/>
                  </a:cubicBezTo>
                  <a:cubicBezTo>
                    <a:pt x="8707" y="28154"/>
                    <a:pt x="8661" y="29589"/>
                    <a:pt x="8899" y="30737"/>
                  </a:cubicBezTo>
                  <a:cubicBezTo>
                    <a:pt x="9090" y="31648"/>
                    <a:pt x="9236" y="32555"/>
                    <a:pt x="9473" y="33466"/>
                  </a:cubicBezTo>
                  <a:cubicBezTo>
                    <a:pt x="9618" y="34040"/>
                    <a:pt x="9714" y="34901"/>
                    <a:pt x="10238" y="35139"/>
                  </a:cubicBezTo>
                  <a:cubicBezTo>
                    <a:pt x="10641" y="35296"/>
                    <a:pt x="11149" y="35338"/>
                    <a:pt x="11669" y="35338"/>
                  </a:cubicBezTo>
                  <a:cubicBezTo>
                    <a:pt x="12259" y="35338"/>
                    <a:pt x="12865" y="35284"/>
                    <a:pt x="13350" y="35284"/>
                  </a:cubicBezTo>
                  <a:cubicBezTo>
                    <a:pt x="13631" y="35284"/>
                    <a:pt x="13929" y="35318"/>
                    <a:pt x="14216" y="35318"/>
                  </a:cubicBezTo>
                  <a:cubicBezTo>
                    <a:pt x="14612" y="35318"/>
                    <a:pt x="14986" y="35253"/>
                    <a:pt x="15263" y="34947"/>
                  </a:cubicBezTo>
                  <a:cubicBezTo>
                    <a:pt x="16698" y="33275"/>
                    <a:pt x="18179" y="31694"/>
                    <a:pt x="19327" y="29735"/>
                  </a:cubicBezTo>
                  <a:cubicBezTo>
                    <a:pt x="20621" y="27580"/>
                    <a:pt x="21050" y="24760"/>
                    <a:pt x="23059" y="23179"/>
                  </a:cubicBezTo>
                  <a:cubicBezTo>
                    <a:pt x="24926" y="21698"/>
                    <a:pt x="27223" y="20837"/>
                    <a:pt x="28512" y="18682"/>
                  </a:cubicBezTo>
                  <a:cubicBezTo>
                    <a:pt x="29756" y="16577"/>
                    <a:pt x="30713" y="14281"/>
                    <a:pt x="30763" y="11794"/>
                  </a:cubicBezTo>
                  <a:cubicBezTo>
                    <a:pt x="30763" y="9451"/>
                    <a:pt x="30522" y="6677"/>
                    <a:pt x="29278" y="4668"/>
                  </a:cubicBezTo>
                  <a:cubicBezTo>
                    <a:pt x="28130" y="2850"/>
                    <a:pt x="26120" y="1748"/>
                    <a:pt x="24207" y="1128"/>
                  </a:cubicBezTo>
                  <a:cubicBezTo>
                    <a:pt x="22580" y="599"/>
                    <a:pt x="20812" y="458"/>
                    <a:pt x="19136" y="171"/>
                  </a:cubicBezTo>
                  <a:cubicBezTo>
                    <a:pt x="18494" y="42"/>
                    <a:pt x="17874" y="0"/>
                    <a:pt x="17247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4645775" y="350525"/>
              <a:ext cx="726000" cy="870900"/>
            </a:xfrm>
            <a:custGeom>
              <a:rect b="b" l="l" r="r" t="t"/>
              <a:pathLst>
                <a:path extrusionOk="0" h="34836" w="29040">
                  <a:moveTo>
                    <a:pt x="19422" y="1"/>
                  </a:moveTo>
                  <a:lnTo>
                    <a:pt x="19422" y="1"/>
                  </a:lnTo>
                  <a:cubicBezTo>
                    <a:pt x="20429" y="3399"/>
                    <a:pt x="20429" y="7226"/>
                    <a:pt x="19281" y="11053"/>
                  </a:cubicBezTo>
                  <a:cubicBezTo>
                    <a:pt x="16991" y="18718"/>
                    <a:pt x="10596" y="23724"/>
                    <a:pt x="3933" y="23724"/>
                  </a:cubicBezTo>
                  <a:cubicBezTo>
                    <a:pt x="2655" y="23724"/>
                    <a:pt x="1367" y="23539"/>
                    <a:pt x="96" y="23154"/>
                  </a:cubicBezTo>
                  <a:lnTo>
                    <a:pt x="96" y="23154"/>
                  </a:lnTo>
                  <a:cubicBezTo>
                    <a:pt x="0" y="23874"/>
                    <a:pt x="191" y="24639"/>
                    <a:pt x="720" y="25164"/>
                  </a:cubicBezTo>
                  <a:cubicBezTo>
                    <a:pt x="1206" y="25650"/>
                    <a:pt x="1994" y="25783"/>
                    <a:pt x="2700" y="25783"/>
                  </a:cubicBezTo>
                  <a:cubicBezTo>
                    <a:pt x="2967" y="25783"/>
                    <a:pt x="3222" y="25764"/>
                    <a:pt x="3444" y="25738"/>
                  </a:cubicBezTo>
                  <a:cubicBezTo>
                    <a:pt x="3550" y="25727"/>
                    <a:pt x="3659" y="25722"/>
                    <a:pt x="3768" y="25722"/>
                  </a:cubicBezTo>
                  <a:cubicBezTo>
                    <a:pt x="4649" y="25722"/>
                    <a:pt x="5623" y="26063"/>
                    <a:pt x="6219" y="26744"/>
                  </a:cubicBezTo>
                  <a:cubicBezTo>
                    <a:pt x="6984" y="27651"/>
                    <a:pt x="6938" y="29086"/>
                    <a:pt x="7176" y="30234"/>
                  </a:cubicBezTo>
                  <a:cubicBezTo>
                    <a:pt x="7367" y="31145"/>
                    <a:pt x="7513" y="32052"/>
                    <a:pt x="7750" y="32963"/>
                  </a:cubicBezTo>
                  <a:cubicBezTo>
                    <a:pt x="7895" y="33537"/>
                    <a:pt x="7991" y="34398"/>
                    <a:pt x="8515" y="34636"/>
                  </a:cubicBezTo>
                  <a:cubicBezTo>
                    <a:pt x="8918" y="34793"/>
                    <a:pt x="9426" y="34835"/>
                    <a:pt x="9946" y="34835"/>
                  </a:cubicBezTo>
                  <a:cubicBezTo>
                    <a:pt x="10536" y="34835"/>
                    <a:pt x="11142" y="34781"/>
                    <a:pt x="11627" y="34781"/>
                  </a:cubicBezTo>
                  <a:cubicBezTo>
                    <a:pt x="11908" y="34781"/>
                    <a:pt x="12206" y="34815"/>
                    <a:pt x="12493" y="34815"/>
                  </a:cubicBezTo>
                  <a:cubicBezTo>
                    <a:pt x="12889" y="34815"/>
                    <a:pt x="13263" y="34750"/>
                    <a:pt x="13540" y="34444"/>
                  </a:cubicBezTo>
                  <a:cubicBezTo>
                    <a:pt x="14975" y="32772"/>
                    <a:pt x="16456" y="31191"/>
                    <a:pt x="17604" y="29232"/>
                  </a:cubicBezTo>
                  <a:cubicBezTo>
                    <a:pt x="18898" y="27077"/>
                    <a:pt x="19327" y="24257"/>
                    <a:pt x="21336" y="22676"/>
                  </a:cubicBezTo>
                  <a:cubicBezTo>
                    <a:pt x="23203" y="21195"/>
                    <a:pt x="25500" y="20334"/>
                    <a:pt x="26789" y="18179"/>
                  </a:cubicBezTo>
                  <a:cubicBezTo>
                    <a:pt x="28033" y="16074"/>
                    <a:pt x="28990" y="13778"/>
                    <a:pt x="29040" y="11291"/>
                  </a:cubicBezTo>
                  <a:cubicBezTo>
                    <a:pt x="29040" y="8948"/>
                    <a:pt x="28799" y="6174"/>
                    <a:pt x="27555" y="4165"/>
                  </a:cubicBezTo>
                  <a:cubicBezTo>
                    <a:pt x="26407" y="2347"/>
                    <a:pt x="24397" y="1245"/>
                    <a:pt x="22484" y="625"/>
                  </a:cubicBezTo>
                  <a:cubicBezTo>
                    <a:pt x="21481" y="288"/>
                    <a:pt x="20475" y="146"/>
                    <a:pt x="19422" y="1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5168450" y="278550"/>
              <a:ext cx="367125" cy="1582550"/>
            </a:xfrm>
            <a:custGeom>
              <a:rect b="b" l="l" r="r" t="t"/>
              <a:pathLst>
                <a:path extrusionOk="0" h="63302" w="14685">
                  <a:moveTo>
                    <a:pt x="5882" y="1"/>
                  </a:moveTo>
                  <a:cubicBezTo>
                    <a:pt x="4593" y="1"/>
                    <a:pt x="3333" y="507"/>
                    <a:pt x="2012" y="507"/>
                  </a:cubicBezTo>
                  <a:cubicBezTo>
                    <a:pt x="1868" y="507"/>
                    <a:pt x="1723" y="501"/>
                    <a:pt x="1577" y="488"/>
                  </a:cubicBezTo>
                  <a:lnTo>
                    <a:pt x="1577" y="488"/>
                  </a:lnTo>
                  <a:lnTo>
                    <a:pt x="1722" y="633"/>
                  </a:lnTo>
                  <a:cubicBezTo>
                    <a:pt x="0" y="2306"/>
                    <a:pt x="1194" y="7568"/>
                    <a:pt x="2821" y="8812"/>
                  </a:cubicBezTo>
                  <a:cubicBezTo>
                    <a:pt x="5454" y="10917"/>
                    <a:pt x="7126" y="12543"/>
                    <a:pt x="7941" y="16229"/>
                  </a:cubicBezTo>
                  <a:cubicBezTo>
                    <a:pt x="8561" y="19194"/>
                    <a:pt x="7941" y="22015"/>
                    <a:pt x="7126" y="24839"/>
                  </a:cubicBezTo>
                  <a:cubicBezTo>
                    <a:pt x="6265" y="27660"/>
                    <a:pt x="5358" y="30435"/>
                    <a:pt x="4497" y="33259"/>
                  </a:cubicBezTo>
                  <a:cubicBezTo>
                    <a:pt x="3923" y="35172"/>
                    <a:pt x="2870" y="37228"/>
                    <a:pt x="2966" y="39286"/>
                  </a:cubicBezTo>
                  <a:cubicBezTo>
                    <a:pt x="3062" y="41104"/>
                    <a:pt x="4114" y="42777"/>
                    <a:pt x="4830" y="44453"/>
                  </a:cubicBezTo>
                  <a:cubicBezTo>
                    <a:pt x="5549" y="46221"/>
                    <a:pt x="5882" y="48039"/>
                    <a:pt x="6219" y="49907"/>
                  </a:cubicBezTo>
                  <a:cubicBezTo>
                    <a:pt x="7080" y="54354"/>
                    <a:pt x="7941" y="58755"/>
                    <a:pt x="7892" y="63301"/>
                  </a:cubicBezTo>
                  <a:cubicBezTo>
                    <a:pt x="10046" y="58613"/>
                    <a:pt x="10188" y="53875"/>
                    <a:pt x="9422" y="48758"/>
                  </a:cubicBezTo>
                  <a:cubicBezTo>
                    <a:pt x="9040" y="46221"/>
                    <a:pt x="8133" y="43925"/>
                    <a:pt x="8037" y="41342"/>
                  </a:cubicBezTo>
                  <a:cubicBezTo>
                    <a:pt x="7892" y="38043"/>
                    <a:pt x="8898" y="35027"/>
                    <a:pt x="9568" y="31870"/>
                  </a:cubicBezTo>
                  <a:cubicBezTo>
                    <a:pt x="10570" y="27086"/>
                    <a:pt x="12629" y="22639"/>
                    <a:pt x="13395" y="17805"/>
                  </a:cubicBezTo>
                  <a:cubicBezTo>
                    <a:pt x="14065" y="13837"/>
                    <a:pt x="14685" y="8620"/>
                    <a:pt x="12771" y="4939"/>
                  </a:cubicBezTo>
                  <a:cubicBezTo>
                    <a:pt x="11481" y="2451"/>
                    <a:pt x="9040" y="105"/>
                    <a:pt x="6169" y="9"/>
                  </a:cubicBezTo>
                  <a:cubicBezTo>
                    <a:pt x="6073" y="3"/>
                    <a:pt x="5977" y="1"/>
                    <a:pt x="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5223050" y="296750"/>
              <a:ext cx="364000" cy="1222300"/>
            </a:xfrm>
            <a:custGeom>
              <a:rect b="b" l="l" r="r" t="t"/>
              <a:pathLst>
                <a:path extrusionOk="0" h="48892" w="14560">
                  <a:moveTo>
                    <a:pt x="1548" y="1"/>
                  </a:moveTo>
                  <a:lnTo>
                    <a:pt x="1069" y="143"/>
                  </a:lnTo>
                  <a:cubicBezTo>
                    <a:pt x="1206" y="143"/>
                    <a:pt x="1342" y="142"/>
                    <a:pt x="1477" y="141"/>
                  </a:cubicBezTo>
                  <a:lnTo>
                    <a:pt x="1477" y="141"/>
                  </a:lnTo>
                  <a:cubicBezTo>
                    <a:pt x="1" y="3154"/>
                    <a:pt x="1092" y="6119"/>
                    <a:pt x="2600" y="8995"/>
                  </a:cubicBezTo>
                  <a:cubicBezTo>
                    <a:pt x="4226" y="12056"/>
                    <a:pt x="6810" y="14303"/>
                    <a:pt x="8628" y="17173"/>
                  </a:cubicBezTo>
                  <a:cubicBezTo>
                    <a:pt x="9917" y="19232"/>
                    <a:pt x="7621" y="20809"/>
                    <a:pt x="7288" y="23155"/>
                  </a:cubicBezTo>
                  <a:cubicBezTo>
                    <a:pt x="6664" y="27651"/>
                    <a:pt x="5757" y="33966"/>
                    <a:pt x="6427" y="38463"/>
                  </a:cubicBezTo>
                  <a:cubicBezTo>
                    <a:pt x="6714" y="40472"/>
                    <a:pt x="7908" y="42240"/>
                    <a:pt x="7717" y="44299"/>
                  </a:cubicBezTo>
                  <a:cubicBezTo>
                    <a:pt x="7580" y="45423"/>
                    <a:pt x="7201" y="46647"/>
                    <a:pt x="6647" y="47707"/>
                  </a:cubicBezTo>
                  <a:lnTo>
                    <a:pt x="6647" y="47707"/>
                  </a:lnTo>
                  <a:cubicBezTo>
                    <a:pt x="8717" y="44429"/>
                    <a:pt x="10572" y="41306"/>
                    <a:pt x="10445" y="37074"/>
                  </a:cubicBezTo>
                  <a:cubicBezTo>
                    <a:pt x="10396" y="34731"/>
                    <a:pt x="9489" y="32722"/>
                    <a:pt x="9822" y="30376"/>
                  </a:cubicBezTo>
                  <a:cubicBezTo>
                    <a:pt x="10158" y="27697"/>
                    <a:pt x="11402" y="25738"/>
                    <a:pt x="12309" y="23296"/>
                  </a:cubicBezTo>
                  <a:cubicBezTo>
                    <a:pt x="14559" y="17173"/>
                    <a:pt x="14559" y="8325"/>
                    <a:pt x="10300" y="3013"/>
                  </a:cubicBezTo>
                  <a:cubicBezTo>
                    <a:pt x="8213" y="394"/>
                    <a:pt x="5943" y="124"/>
                    <a:pt x="3254" y="124"/>
                  </a:cubicBezTo>
                  <a:cubicBezTo>
                    <a:pt x="2682" y="124"/>
                    <a:pt x="2090" y="137"/>
                    <a:pt x="1477" y="141"/>
                  </a:cubicBezTo>
                  <a:lnTo>
                    <a:pt x="1477" y="141"/>
                  </a:lnTo>
                  <a:cubicBezTo>
                    <a:pt x="1500" y="94"/>
                    <a:pt x="1523" y="48"/>
                    <a:pt x="1548" y="1"/>
                  </a:cubicBezTo>
                  <a:close/>
                  <a:moveTo>
                    <a:pt x="6647" y="47707"/>
                  </a:moveTo>
                  <a:cubicBezTo>
                    <a:pt x="6400" y="48099"/>
                    <a:pt x="6149" y="48493"/>
                    <a:pt x="5899" y="48892"/>
                  </a:cubicBezTo>
                  <a:cubicBezTo>
                    <a:pt x="6173" y="48535"/>
                    <a:pt x="6424" y="48134"/>
                    <a:pt x="6647" y="477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4824000" y="1102825"/>
              <a:ext cx="383875" cy="175800"/>
            </a:xfrm>
            <a:custGeom>
              <a:rect b="b" l="l" r="r" t="t"/>
              <a:pathLst>
                <a:path extrusionOk="0" h="7032" w="15355">
                  <a:moveTo>
                    <a:pt x="13250" y="1"/>
                  </a:moveTo>
                  <a:lnTo>
                    <a:pt x="334" y="1627"/>
                  </a:lnTo>
                  <a:lnTo>
                    <a:pt x="1" y="7031"/>
                  </a:lnTo>
                  <a:lnTo>
                    <a:pt x="15355" y="4639"/>
                  </a:lnTo>
                  <a:lnTo>
                    <a:pt x="13250" y="1"/>
                  </a:ln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1815012" y="1534519"/>
              <a:ext cx="1093125" cy="870883"/>
            </a:xfrm>
            <a:custGeom>
              <a:rect b="b" l="l" r="r" t="t"/>
              <a:pathLst>
                <a:path extrusionOk="0" h="34253" w="43725">
                  <a:moveTo>
                    <a:pt x="1" y="0"/>
                  </a:moveTo>
                  <a:lnTo>
                    <a:pt x="1" y="34253"/>
                  </a:lnTo>
                  <a:lnTo>
                    <a:pt x="43724" y="34253"/>
                  </a:lnTo>
                  <a:lnTo>
                    <a:pt x="43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2239525" y="2390825"/>
              <a:ext cx="247625" cy="303800"/>
            </a:xfrm>
            <a:custGeom>
              <a:rect b="b" l="l" r="r" t="t"/>
              <a:pathLst>
                <a:path extrusionOk="0" h="12152" w="9905">
                  <a:moveTo>
                    <a:pt x="0" y="1"/>
                  </a:moveTo>
                  <a:lnTo>
                    <a:pt x="0" y="2680"/>
                  </a:lnTo>
                  <a:lnTo>
                    <a:pt x="1676" y="2680"/>
                  </a:lnTo>
                  <a:lnTo>
                    <a:pt x="1676" y="12151"/>
                  </a:lnTo>
                  <a:lnTo>
                    <a:pt x="8087" y="12151"/>
                  </a:lnTo>
                  <a:lnTo>
                    <a:pt x="8087" y="2680"/>
                  </a:lnTo>
                  <a:lnTo>
                    <a:pt x="9905" y="2680"/>
                  </a:lnTo>
                  <a:lnTo>
                    <a:pt x="9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388200" y="3706375"/>
              <a:ext cx="6843225" cy="356425"/>
            </a:xfrm>
            <a:custGeom>
              <a:rect b="b" l="l" r="r" t="t"/>
              <a:pathLst>
                <a:path extrusionOk="0" h="14257" w="273729">
                  <a:moveTo>
                    <a:pt x="0" y="0"/>
                  </a:moveTo>
                  <a:lnTo>
                    <a:pt x="0" y="14256"/>
                  </a:lnTo>
                  <a:lnTo>
                    <a:pt x="273729" y="14256"/>
                  </a:lnTo>
                  <a:lnTo>
                    <a:pt x="27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6202900" y="3130175"/>
              <a:ext cx="1057225" cy="586950"/>
            </a:xfrm>
            <a:custGeom>
              <a:rect b="b" l="l" r="r" t="t"/>
              <a:pathLst>
                <a:path extrusionOk="0" h="23478" w="42289">
                  <a:moveTo>
                    <a:pt x="35694" y="1"/>
                  </a:moveTo>
                  <a:cubicBezTo>
                    <a:pt x="32887" y="1"/>
                    <a:pt x="27599" y="3241"/>
                    <a:pt x="25787" y="4105"/>
                  </a:cubicBezTo>
                  <a:cubicBezTo>
                    <a:pt x="22293" y="5827"/>
                    <a:pt x="18178" y="7407"/>
                    <a:pt x="14210" y="7694"/>
                  </a:cubicBezTo>
                  <a:cubicBezTo>
                    <a:pt x="13530" y="7750"/>
                    <a:pt x="12850" y="7784"/>
                    <a:pt x="12171" y="7784"/>
                  </a:cubicBezTo>
                  <a:cubicBezTo>
                    <a:pt x="11128" y="7784"/>
                    <a:pt x="10086" y="7705"/>
                    <a:pt x="9043" y="7503"/>
                  </a:cubicBezTo>
                  <a:cubicBezTo>
                    <a:pt x="7426" y="7196"/>
                    <a:pt x="4736" y="5936"/>
                    <a:pt x="3079" y="5936"/>
                  </a:cubicBezTo>
                  <a:cubicBezTo>
                    <a:pt x="2920" y="5936"/>
                    <a:pt x="2771" y="5947"/>
                    <a:pt x="2633" y="5972"/>
                  </a:cubicBezTo>
                  <a:lnTo>
                    <a:pt x="2346" y="6018"/>
                  </a:lnTo>
                  <a:cubicBezTo>
                    <a:pt x="1007" y="6929"/>
                    <a:pt x="0" y="12574"/>
                    <a:pt x="528" y="14151"/>
                  </a:cubicBezTo>
                  <a:cubicBezTo>
                    <a:pt x="1148" y="15968"/>
                    <a:pt x="2966" y="18169"/>
                    <a:pt x="4929" y="18169"/>
                  </a:cubicBezTo>
                  <a:cubicBezTo>
                    <a:pt x="6121" y="18151"/>
                    <a:pt x="7273" y="18093"/>
                    <a:pt x="8418" y="18093"/>
                  </a:cubicBezTo>
                  <a:cubicBezTo>
                    <a:pt x="10123" y="18093"/>
                    <a:pt x="11812" y="18220"/>
                    <a:pt x="13586" y="18793"/>
                  </a:cubicBezTo>
                  <a:cubicBezTo>
                    <a:pt x="14880" y="19221"/>
                    <a:pt x="16074" y="19750"/>
                    <a:pt x="17222" y="20561"/>
                  </a:cubicBezTo>
                  <a:cubicBezTo>
                    <a:pt x="18228" y="21280"/>
                    <a:pt x="19040" y="22474"/>
                    <a:pt x="20142" y="23048"/>
                  </a:cubicBezTo>
                  <a:cubicBezTo>
                    <a:pt x="20688" y="23346"/>
                    <a:pt x="21183" y="23478"/>
                    <a:pt x="21634" y="23478"/>
                  </a:cubicBezTo>
                  <a:cubicBezTo>
                    <a:pt x="24296" y="23478"/>
                    <a:pt x="25376" y="18875"/>
                    <a:pt x="26074" y="16830"/>
                  </a:cubicBezTo>
                  <a:cubicBezTo>
                    <a:pt x="27268" y="13052"/>
                    <a:pt x="28370" y="10565"/>
                    <a:pt x="31527" y="8123"/>
                  </a:cubicBezTo>
                  <a:cubicBezTo>
                    <a:pt x="33295" y="6738"/>
                    <a:pt x="42289" y="3722"/>
                    <a:pt x="36835" y="278"/>
                  </a:cubicBezTo>
                  <a:cubicBezTo>
                    <a:pt x="36536" y="85"/>
                    <a:pt x="36148" y="1"/>
                    <a:pt x="3569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5194750" y="2998375"/>
              <a:ext cx="1215100" cy="611200"/>
            </a:xfrm>
            <a:custGeom>
              <a:rect b="b" l="l" r="r" t="t"/>
              <a:pathLst>
                <a:path extrusionOk="0" h="24448" w="48604">
                  <a:moveTo>
                    <a:pt x="1436" y="0"/>
                  </a:moveTo>
                  <a:lnTo>
                    <a:pt x="1" y="17892"/>
                  </a:lnTo>
                  <a:lnTo>
                    <a:pt x="45542" y="24448"/>
                  </a:lnTo>
                  <a:lnTo>
                    <a:pt x="48604" y="11864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4108825" y="2997225"/>
              <a:ext cx="1251000" cy="643450"/>
            </a:xfrm>
            <a:custGeom>
              <a:rect b="b" l="l" r="r" t="t"/>
              <a:pathLst>
                <a:path extrusionOk="0" h="25738" w="50040">
                  <a:moveTo>
                    <a:pt x="47024" y="0"/>
                  </a:moveTo>
                  <a:lnTo>
                    <a:pt x="1" y="6698"/>
                  </a:lnTo>
                  <a:lnTo>
                    <a:pt x="238" y="25737"/>
                  </a:lnTo>
                  <a:lnTo>
                    <a:pt x="50039" y="17509"/>
                  </a:lnTo>
                  <a:lnTo>
                    <a:pt x="47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2592375" y="2503275"/>
              <a:ext cx="1490175" cy="1203200"/>
            </a:xfrm>
            <a:custGeom>
              <a:rect b="b" l="l" r="r" t="t"/>
              <a:pathLst>
                <a:path extrusionOk="0" h="48128" w="59607">
                  <a:moveTo>
                    <a:pt x="28249" y="1"/>
                  </a:moveTo>
                  <a:cubicBezTo>
                    <a:pt x="27276" y="1"/>
                    <a:pt x="26294" y="63"/>
                    <a:pt x="25305" y="191"/>
                  </a:cubicBezTo>
                  <a:cubicBezTo>
                    <a:pt x="11960" y="1913"/>
                    <a:pt x="2488" y="14879"/>
                    <a:pt x="4210" y="29135"/>
                  </a:cubicBezTo>
                  <a:cubicBezTo>
                    <a:pt x="5358" y="39131"/>
                    <a:pt x="0" y="43245"/>
                    <a:pt x="8324" y="46498"/>
                  </a:cubicBezTo>
                  <a:cubicBezTo>
                    <a:pt x="10988" y="47543"/>
                    <a:pt x="23265" y="48127"/>
                    <a:pt x="30873" y="48127"/>
                  </a:cubicBezTo>
                  <a:cubicBezTo>
                    <a:pt x="33376" y="48127"/>
                    <a:pt x="35374" y="48064"/>
                    <a:pt x="36357" y="47933"/>
                  </a:cubicBezTo>
                  <a:cubicBezTo>
                    <a:pt x="38462" y="47696"/>
                    <a:pt x="47647" y="47026"/>
                    <a:pt x="49511" y="46261"/>
                  </a:cubicBezTo>
                  <a:cubicBezTo>
                    <a:pt x="59606" y="42051"/>
                    <a:pt x="53912" y="34921"/>
                    <a:pt x="52526" y="22866"/>
                  </a:cubicBezTo>
                  <a:cubicBezTo>
                    <a:pt x="50974" y="9713"/>
                    <a:pt x="40403" y="1"/>
                    <a:pt x="28249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2633025" y="2641975"/>
              <a:ext cx="1396900" cy="1065025"/>
            </a:xfrm>
            <a:custGeom>
              <a:rect b="b" l="l" r="r" t="t"/>
              <a:pathLst>
                <a:path extrusionOk="0" h="42601" w="55876">
                  <a:moveTo>
                    <a:pt x="13250" y="1"/>
                  </a:moveTo>
                  <a:cubicBezTo>
                    <a:pt x="6794" y="5454"/>
                    <a:pt x="3062" y="14210"/>
                    <a:pt x="4210" y="23587"/>
                  </a:cubicBezTo>
                  <a:cubicBezTo>
                    <a:pt x="5359" y="33583"/>
                    <a:pt x="1" y="37697"/>
                    <a:pt x="8325" y="40950"/>
                  </a:cubicBezTo>
                  <a:cubicBezTo>
                    <a:pt x="11038" y="42015"/>
                    <a:pt x="23731" y="42601"/>
                    <a:pt x="31298" y="42601"/>
                  </a:cubicBezTo>
                  <a:cubicBezTo>
                    <a:pt x="33602" y="42601"/>
                    <a:pt x="35430" y="42547"/>
                    <a:pt x="36358" y="42435"/>
                  </a:cubicBezTo>
                  <a:cubicBezTo>
                    <a:pt x="38413" y="42148"/>
                    <a:pt x="47647" y="41524"/>
                    <a:pt x="49511" y="40713"/>
                  </a:cubicBezTo>
                  <a:cubicBezTo>
                    <a:pt x="55206" y="38367"/>
                    <a:pt x="55875" y="35018"/>
                    <a:pt x="55110" y="30426"/>
                  </a:cubicBezTo>
                  <a:lnTo>
                    <a:pt x="55110" y="30426"/>
                  </a:lnTo>
                  <a:cubicBezTo>
                    <a:pt x="53449" y="30639"/>
                    <a:pt x="51800" y="30742"/>
                    <a:pt x="50171" y="30742"/>
                  </a:cubicBezTo>
                  <a:cubicBezTo>
                    <a:pt x="32055" y="30742"/>
                    <a:pt x="16410" y="17909"/>
                    <a:pt x="13250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995725" y="2439875"/>
              <a:ext cx="912575" cy="764725"/>
            </a:xfrm>
            <a:custGeom>
              <a:rect b="b" l="l" r="r" t="t"/>
              <a:pathLst>
                <a:path extrusionOk="0" h="30589" w="36503">
                  <a:moveTo>
                    <a:pt x="19717" y="1"/>
                  </a:moveTo>
                  <a:cubicBezTo>
                    <a:pt x="18607" y="1"/>
                    <a:pt x="17224" y="1606"/>
                    <a:pt x="16457" y="2107"/>
                  </a:cubicBezTo>
                  <a:cubicBezTo>
                    <a:pt x="15843" y="2450"/>
                    <a:pt x="15200" y="2674"/>
                    <a:pt x="14525" y="2674"/>
                  </a:cubicBezTo>
                  <a:cubicBezTo>
                    <a:pt x="14359" y="2674"/>
                    <a:pt x="14190" y="2660"/>
                    <a:pt x="14019" y="2631"/>
                  </a:cubicBezTo>
                  <a:cubicBezTo>
                    <a:pt x="13111" y="2509"/>
                    <a:pt x="12237" y="2384"/>
                    <a:pt x="11277" y="2384"/>
                  </a:cubicBezTo>
                  <a:cubicBezTo>
                    <a:pt x="11124" y="2384"/>
                    <a:pt x="10969" y="2387"/>
                    <a:pt x="10812" y="2394"/>
                  </a:cubicBezTo>
                  <a:cubicBezTo>
                    <a:pt x="8037" y="2631"/>
                    <a:pt x="5217" y="3733"/>
                    <a:pt x="3445" y="5980"/>
                  </a:cubicBezTo>
                  <a:lnTo>
                    <a:pt x="3732" y="5693"/>
                  </a:lnTo>
                  <a:lnTo>
                    <a:pt x="3732" y="5693"/>
                  </a:lnTo>
                  <a:cubicBezTo>
                    <a:pt x="3495" y="6125"/>
                    <a:pt x="3208" y="6508"/>
                    <a:pt x="2967" y="6986"/>
                  </a:cubicBezTo>
                  <a:cubicBezTo>
                    <a:pt x="2201" y="8517"/>
                    <a:pt x="1868" y="10189"/>
                    <a:pt x="1294" y="11816"/>
                  </a:cubicBezTo>
                  <a:cubicBezTo>
                    <a:pt x="957" y="12822"/>
                    <a:pt x="720" y="13729"/>
                    <a:pt x="624" y="14782"/>
                  </a:cubicBezTo>
                  <a:cubicBezTo>
                    <a:pt x="383" y="16600"/>
                    <a:pt x="1" y="18467"/>
                    <a:pt x="1" y="20285"/>
                  </a:cubicBezTo>
                  <a:cubicBezTo>
                    <a:pt x="50" y="22486"/>
                    <a:pt x="479" y="24878"/>
                    <a:pt x="1914" y="26550"/>
                  </a:cubicBezTo>
                  <a:cubicBezTo>
                    <a:pt x="3495" y="28418"/>
                    <a:pt x="6028" y="29516"/>
                    <a:pt x="8229" y="30186"/>
                  </a:cubicBezTo>
                  <a:cubicBezTo>
                    <a:pt x="9170" y="30469"/>
                    <a:pt x="10127" y="30589"/>
                    <a:pt x="11083" y="30589"/>
                  </a:cubicBezTo>
                  <a:cubicBezTo>
                    <a:pt x="12557" y="30589"/>
                    <a:pt x="14032" y="30305"/>
                    <a:pt x="15454" y="29899"/>
                  </a:cubicBezTo>
                  <a:cubicBezTo>
                    <a:pt x="17892" y="29229"/>
                    <a:pt x="19377" y="27124"/>
                    <a:pt x="21336" y="25643"/>
                  </a:cubicBezTo>
                  <a:cubicBezTo>
                    <a:pt x="23441" y="24017"/>
                    <a:pt x="26216" y="24399"/>
                    <a:pt x="28658" y="23730"/>
                  </a:cubicBezTo>
                  <a:cubicBezTo>
                    <a:pt x="30858" y="23106"/>
                    <a:pt x="32772" y="22007"/>
                    <a:pt x="34781" y="21051"/>
                  </a:cubicBezTo>
                  <a:cubicBezTo>
                    <a:pt x="35451" y="20714"/>
                    <a:pt x="35496" y="19853"/>
                    <a:pt x="35688" y="19183"/>
                  </a:cubicBezTo>
                  <a:cubicBezTo>
                    <a:pt x="35929" y="18226"/>
                    <a:pt x="36503" y="16887"/>
                    <a:pt x="36453" y="15930"/>
                  </a:cubicBezTo>
                  <a:cubicBezTo>
                    <a:pt x="36407" y="15310"/>
                    <a:pt x="35592" y="14973"/>
                    <a:pt x="35114" y="14640"/>
                  </a:cubicBezTo>
                  <a:cubicBezTo>
                    <a:pt x="34302" y="14162"/>
                    <a:pt x="33441" y="13729"/>
                    <a:pt x="32676" y="13251"/>
                  </a:cubicBezTo>
                  <a:cubicBezTo>
                    <a:pt x="31669" y="12677"/>
                    <a:pt x="30284" y="12248"/>
                    <a:pt x="29614" y="11196"/>
                  </a:cubicBezTo>
                  <a:cubicBezTo>
                    <a:pt x="29086" y="10285"/>
                    <a:pt x="29136" y="9041"/>
                    <a:pt x="29519" y="8085"/>
                  </a:cubicBezTo>
                  <a:cubicBezTo>
                    <a:pt x="29852" y="7223"/>
                    <a:pt x="30188" y="5980"/>
                    <a:pt x="29756" y="5073"/>
                  </a:cubicBezTo>
                  <a:cubicBezTo>
                    <a:pt x="29302" y="4244"/>
                    <a:pt x="28452" y="3846"/>
                    <a:pt x="27579" y="3846"/>
                  </a:cubicBezTo>
                  <a:cubicBezTo>
                    <a:pt x="27444" y="3846"/>
                    <a:pt x="27308" y="3856"/>
                    <a:pt x="27173" y="3875"/>
                  </a:cubicBezTo>
                  <a:cubicBezTo>
                    <a:pt x="26669" y="3965"/>
                    <a:pt x="26274" y="4238"/>
                    <a:pt x="25887" y="4238"/>
                  </a:cubicBezTo>
                  <a:cubicBezTo>
                    <a:pt x="25651" y="4238"/>
                    <a:pt x="25417" y="4136"/>
                    <a:pt x="25163" y="3829"/>
                  </a:cubicBezTo>
                  <a:cubicBezTo>
                    <a:pt x="24919" y="3503"/>
                    <a:pt x="24744" y="3280"/>
                    <a:pt x="24374" y="3280"/>
                  </a:cubicBezTo>
                  <a:cubicBezTo>
                    <a:pt x="24309" y="3280"/>
                    <a:pt x="24239" y="3287"/>
                    <a:pt x="24161" y="3301"/>
                  </a:cubicBezTo>
                  <a:cubicBezTo>
                    <a:pt x="23940" y="3320"/>
                    <a:pt x="23832" y="3346"/>
                    <a:pt x="23762" y="3346"/>
                  </a:cubicBezTo>
                  <a:cubicBezTo>
                    <a:pt x="23649" y="3346"/>
                    <a:pt x="23631" y="3280"/>
                    <a:pt x="23395" y="3014"/>
                  </a:cubicBezTo>
                  <a:cubicBezTo>
                    <a:pt x="23181" y="2742"/>
                    <a:pt x="22936" y="2691"/>
                    <a:pt x="22682" y="2691"/>
                  </a:cubicBezTo>
                  <a:cubicBezTo>
                    <a:pt x="22528" y="2691"/>
                    <a:pt x="22370" y="2710"/>
                    <a:pt x="22215" y="2710"/>
                  </a:cubicBezTo>
                  <a:cubicBezTo>
                    <a:pt x="21994" y="2710"/>
                    <a:pt x="21777" y="2672"/>
                    <a:pt x="21577" y="2489"/>
                  </a:cubicBezTo>
                  <a:cubicBezTo>
                    <a:pt x="21003" y="1961"/>
                    <a:pt x="21049" y="959"/>
                    <a:pt x="20475" y="335"/>
                  </a:cubicBezTo>
                  <a:cubicBezTo>
                    <a:pt x="20248" y="98"/>
                    <a:pt x="19991" y="1"/>
                    <a:pt x="19717" y="1"/>
                  </a:cubicBez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995725" y="2536725"/>
              <a:ext cx="912575" cy="667875"/>
            </a:xfrm>
            <a:custGeom>
              <a:rect b="b" l="l" r="r" t="t"/>
              <a:pathLst>
                <a:path extrusionOk="0" h="26715" w="36503">
                  <a:moveTo>
                    <a:pt x="28034" y="1"/>
                  </a:moveTo>
                  <a:cubicBezTo>
                    <a:pt x="27988" y="8803"/>
                    <a:pt x="20380" y="16029"/>
                    <a:pt x="10862" y="16220"/>
                  </a:cubicBezTo>
                  <a:cubicBezTo>
                    <a:pt x="10785" y="16221"/>
                    <a:pt x="10709" y="16221"/>
                    <a:pt x="10632" y="16221"/>
                  </a:cubicBezTo>
                  <a:cubicBezTo>
                    <a:pt x="6749" y="16221"/>
                    <a:pt x="3196" y="15079"/>
                    <a:pt x="288" y="13108"/>
                  </a:cubicBezTo>
                  <a:cubicBezTo>
                    <a:pt x="146" y="14211"/>
                    <a:pt x="1" y="15309"/>
                    <a:pt x="1" y="16411"/>
                  </a:cubicBezTo>
                  <a:cubicBezTo>
                    <a:pt x="50" y="18612"/>
                    <a:pt x="479" y="21004"/>
                    <a:pt x="1914" y="22676"/>
                  </a:cubicBezTo>
                  <a:cubicBezTo>
                    <a:pt x="3495" y="24544"/>
                    <a:pt x="6028" y="25642"/>
                    <a:pt x="8229" y="26312"/>
                  </a:cubicBezTo>
                  <a:cubicBezTo>
                    <a:pt x="9170" y="26595"/>
                    <a:pt x="10127" y="26715"/>
                    <a:pt x="11083" y="26715"/>
                  </a:cubicBezTo>
                  <a:cubicBezTo>
                    <a:pt x="12557" y="26715"/>
                    <a:pt x="14032" y="26431"/>
                    <a:pt x="15454" y="26025"/>
                  </a:cubicBezTo>
                  <a:cubicBezTo>
                    <a:pt x="17892" y="25355"/>
                    <a:pt x="19377" y="23250"/>
                    <a:pt x="21336" y="21769"/>
                  </a:cubicBezTo>
                  <a:cubicBezTo>
                    <a:pt x="23441" y="20143"/>
                    <a:pt x="26216" y="20525"/>
                    <a:pt x="28658" y="19856"/>
                  </a:cubicBezTo>
                  <a:cubicBezTo>
                    <a:pt x="30858" y="19232"/>
                    <a:pt x="32772" y="18133"/>
                    <a:pt x="34781" y="17177"/>
                  </a:cubicBezTo>
                  <a:cubicBezTo>
                    <a:pt x="35451" y="16840"/>
                    <a:pt x="35496" y="15979"/>
                    <a:pt x="35688" y="15309"/>
                  </a:cubicBezTo>
                  <a:cubicBezTo>
                    <a:pt x="35929" y="14352"/>
                    <a:pt x="36503" y="13013"/>
                    <a:pt x="36453" y="12056"/>
                  </a:cubicBezTo>
                  <a:cubicBezTo>
                    <a:pt x="36407" y="11436"/>
                    <a:pt x="35592" y="11099"/>
                    <a:pt x="35114" y="10766"/>
                  </a:cubicBezTo>
                  <a:cubicBezTo>
                    <a:pt x="34302" y="10288"/>
                    <a:pt x="33441" y="9855"/>
                    <a:pt x="32676" y="9377"/>
                  </a:cubicBezTo>
                  <a:cubicBezTo>
                    <a:pt x="31669" y="8803"/>
                    <a:pt x="30284" y="8374"/>
                    <a:pt x="29614" y="7322"/>
                  </a:cubicBezTo>
                  <a:cubicBezTo>
                    <a:pt x="29086" y="6411"/>
                    <a:pt x="29136" y="5167"/>
                    <a:pt x="29519" y="4211"/>
                  </a:cubicBezTo>
                  <a:cubicBezTo>
                    <a:pt x="29852" y="3349"/>
                    <a:pt x="30188" y="2106"/>
                    <a:pt x="29756" y="1199"/>
                  </a:cubicBezTo>
                  <a:cubicBezTo>
                    <a:pt x="29373" y="529"/>
                    <a:pt x="28753" y="97"/>
                    <a:pt x="28034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1517175" y="2834575"/>
              <a:ext cx="388750" cy="308250"/>
            </a:xfrm>
            <a:custGeom>
              <a:rect b="b" l="l" r="r" t="t"/>
              <a:pathLst>
                <a:path extrusionOk="0" h="12330" w="15550">
                  <a:moveTo>
                    <a:pt x="15549" y="0"/>
                  </a:moveTo>
                  <a:lnTo>
                    <a:pt x="15549" y="0"/>
                  </a:lnTo>
                  <a:cubicBezTo>
                    <a:pt x="14688" y="1149"/>
                    <a:pt x="12966" y="2151"/>
                    <a:pt x="11722" y="2679"/>
                  </a:cubicBezTo>
                  <a:cubicBezTo>
                    <a:pt x="9904" y="3395"/>
                    <a:pt x="8037" y="4019"/>
                    <a:pt x="6315" y="5022"/>
                  </a:cubicBezTo>
                  <a:cubicBezTo>
                    <a:pt x="4975" y="5787"/>
                    <a:pt x="3685" y="6648"/>
                    <a:pt x="2488" y="7655"/>
                  </a:cubicBezTo>
                  <a:cubicBezTo>
                    <a:pt x="2009" y="8083"/>
                    <a:pt x="1627" y="8562"/>
                    <a:pt x="1148" y="8994"/>
                  </a:cubicBezTo>
                  <a:cubicBezTo>
                    <a:pt x="815" y="9327"/>
                    <a:pt x="287" y="9614"/>
                    <a:pt x="0" y="9997"/>
                  </a:cubicBezTo>
                  <a:lnTo>
                    <a:pt x="145" y="10142"/>
                  </a:lnTo>
                  <a:cubicBezTo>
                    <a:pt x="745" y="9527"/>
                    <a:pt x="1480" y="9293"/>
                    <a:pt x="2268" y="9293"/>
                  </a:cubicBezTo>
                  <a:cubicBezTo>
                    <a:pt x="4055" y="9293"/>
                    <a:pt x="6118" y="10496"/>
                    <a:pt x="7512" y="11195"/>
                  </a:cubicBezTo>
                  <a:cubicBezTo>
                    <a:pt x="8037" y="11482"/>
                    <a:pt x="8565" y="11910"/>
                    <a:pt x="9185" y="12151"/>
                  </a:cubicBezTo>
                  <a:cubicBezTo>
                    <a:pt x="9416" y="12267"/>
                    <a:pt x="9456" y="12330"/>
                    <a:pt x="9546" y="12330"/>
                  </a:cubicBezTo>
                  <a:cubicBezTo>
                    <a:pt x="9605" y="12330"/>
                    <a:pt x="9685" y="12303"/>
                    <a:pt x="9855" y="12247"/>
                  </a:cubicBezTo>
                  <a:cubicBezTo>
                    <a:pt x="10096" y="12151"/>
                    <a:pt x="10429" y="11864"/>
                    <a:pt x="10620" y="11673"/>
                  </a:cubicBezTo>
                  <a:cubicBezTo>
                    <a:pt x="11531" y="10762"/>
                    <a:pt x="12342" y="9423"/>
                    <a:pt x="13012" y="8275"/>
                  </a:cubicBezTo>
                  <a:cubicBezTo>
                    <a:pt x="14497" y="5691"/>
                    <a:pt x="15071" y="2871"/>
                    <a:pt x="15549" y="0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906075" y="2482000"/>
              <a:ext cx="692425" cy="770225"/>
            </a:xfrm>
            <a:custGeom>
              <a:rect b="b" l="l" r="r" t="t"/>
              <a:pathLst>
                <a:path extrusionOk="0" h="30809" w="27697">
                  <a:moveTo>
                    <a:pt x="10480" y="0"/>
                  </a:moveTo>
                  <a:cubicBezTo>
                    <a:pt x="9517" y="0"/>
                    <a:pt x="8509" y="264"/>
                    <a:pt x="7796" y="517"/>
                  </a:cubicBezTo>
                  <a:cubicBezTo>
                    <a:pt x="6658" y="919"/>
                    <a:pt x="5566" y="1744"/>
                    <a:pt x="4652" y="2694"/>
                  </a:cubicBezTo>
                  <a:lnTo>
                    <a:pt x="4652" y="2694"/>
                  </a:lnTo>
                  <a:cubicBezTo>
                    <a:pt x="3980" y="3273"/>
                    <a:pt x="3251" y="3910"/>
                    <a:pt x="3013" y="4199"/>
                  </a:cubicBezTo>
                  <a:cubicBezTo>
                    <a:pt x="2534" y="4869"/>
                    <a:pt x="2201" y="5684"/>
                    <a:pt x="1914" y="6495"/>
                  </a:cubicBezTo>
                  <a:cubicBezTo>
                    <a:pt x="1386" y="7980"/>
                    <a:pt x="812" y="9653"/>
                    <a:pt x="525" y="11183"/>
                  </a:cubicBezTo>
                  <a:cubicBezTo>
                    <a:pt x="142" y="13575"/>
                    <a:pt x="1" y="14965"/>
                    <a:pt x="47" y="16637"/>
                  </a:cubicBezTo>
                  <a:cubicBezTo>
                    <a:pt x="96" y="21803"/>
                    <a:pt x="2343" y="26874"/>
                    <a:pt x="7031" y="29362"/>
                  </a:cubicBezTo>
                  <a:cubicBezTo>
                    <a:pt x="9039" y="30443"/>
                    <a:pt x="11267" y="30809"/>
                    <a:pt x="13485" y="30809"/>
                  </a:cubicBezTo>
                  <a:cubicBezTo>
                    <a:pt x="14014" y="30809"/>
                    <a:pt x="14543" y="30788"/>
                    <a:pt x="15068" y="30751"/>
                  </a:cubicBezTo>
                  <a:cubicBezTo>
                    <a:pt x="17605" y="30606"/>
                    <a:pt x="20713" y="29890"/>
                    <a:pt x="22485" y="27881"/>
                  </a:cubicBezTo>
                  <a:cubicBezTo>
                    <a:pt x="23728" y="26492"/>
                    <a:pt x="24876" y="24915"/>
                    <a:pt x="26599" y="24195"/>
                  </a:cubicBezTo>
                  <a:cubicBezTo>
                    <a:pt x="27268" y="23958"/>
                    <a:pt x="27697" y="24149"/>
                    <a:pt x="27173" y="23384"/>
                  </a:cubicBezTo>
                  <a:cubicBezTo>
                    <a:pt x="26740" y="22810"/>
                    <a:pt x="26262" y="22332"/>
                    <a:pt x="25738" y="21853"/>
                  </a:cubicBezTo>
                  <a:cubicBezTo>
                    <a:pt x="24822" y="20895"/>
                    <a:pt x="23979" y="19867"/>
                    <a:pt x="22768" y="19867"/>
                  </a:cubicBezTo>
                  <a:cubicBezTo>
                    <a:pt x="22587" y="19867"/>
                    <a:pt x="22397" y="19890"/>
                    <a:pt x="22198" y="19940"/>
                  </a:cubicBezTo>
                  <a:cubicBezTo>
                    <a:pt x="21574" y="20131"/>
                    <a:pt x="21191" y="20368"/>
                    <a:pt x="20617" y="20609"/>
                  </a:cubicBezTo>
                  <a:cubicBezTo>
                    <a:pt x="19769" y="21010"/>
                    <a:pt x="18627" y="21621"/>
                    <a:pt x="17738" y="21621"/>
                  </a:cubicBezTo>
                  <a:cubicBezTo>
                    <a:pt x="17676" y="21621"/>
                    <a:pt x="17615" y="21618"/>
                    <a:pt x="17555" y="21612"/>
                  </a:cubicBezTo>
                  <a:cubicBezTo>
                    <a:pt x="16025" y="21470"/>
                    <a:pt x="14972" y="20177"/>
                    <a:pt x="15787" y="18600"/>
                  </a:cubicBezTo>
                  <a:cubicBezTo>
                    <a:pt x="16553" y="17211"/>
                    <a:pt x="19232" y="16733"/>
                    <a:pt x="20284" y="15584"/>
                  </a:cubicBezTo>
                  <a:cubicBezTo>
                    <a:pt x="20808" y="15010"/>
                    <a:pt x="20808" y="14436"/>
                    <a:pt x="20858" y="13575"/>
                  </a:cubicBezTo>
                  <a:cubicBezTo>
                    <a:pt x="20904" y="12381"/>
                    <a:pt x="19710" y="11662"/>
                    <a:pt x="18703" y="11566"/>
                  </a:cubicBezTo>
                  <a:cubicBezTo>
                    <a:pt x="18520" y="11546"/>
                    <a:pt x="18329" y="11541"/>
                    <a:pt x="18136" y="11541"/>
                  </a:cubicBezTo>
                  <a:cubicBezTo>
                    <a:pt x="17945" y="11541"/>
                    <a:pt x="17751" y="11546"/>
                    <a:pt x="17557" y="11546"/>
                  </a:cubicBezTo>
                  <a:cubicBezTo>
                    <a:pt x="17026" y="11546"/>
                    <a:pt x="16494" y="11509"/>
                    <a:pt x="16025" y="11233"/>
                  </a:cubicBezTo>
                  <a:cubicBezTo>
                    <a:pt x="15068" y="10659"/>
                    <a:pt x="14065" y="9033"/>
                    <a:pt x="13920" y="7884"/>
                  </a:cubicBezTo>
                  <a:cubicBezTo>
                    <a:pt x="13824" y="7119"/>
                    <a:pt x="14065" y="6304"/>
                    <a:pt x="13874" y="5538"/>
                  </a:cubicBezTo>
                  <a:cubicBezTo>
                    <a:pt x="13682" y="4823"/>
                    <a:pt x="13108" y="4773"/>
                    <a:pt x="12726" y="4249"/>
                  </a:cubicBezTo>
                  <a:cubicBezTo>
                    <a:pt x="12006" y="3292"/>
                    <a:pt x="13587" y="2431"/>
                    <a:pt x="13013" y="1283"/>
                  </a:cubicBezTo>
                  <a:cubicBezTo>
                    <a:pt x="12515" y="311"/>
                    <a:pt x="11525" y="0"/>
                    <a:pt x="10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1719325" y="2576250"/>
              <a:ext cx="1298825" cy="1093125"/>
            </a:xfrm>
            <a:custGeom>
              <a:rect b="b" l="l" r="r" t="t"/>
              <a:pathLst>
                <a:path extrusionOk="0" h="43725" w="51953">
                  <a:moveTo>
                    <a:pt x="51953" y="0"/>
                  </a:moveTo>
                  <a:lnTo>
                    <a:pt x="51953" y="0"/>
                  </a:lnTo>
                  <a:cubicBezTo>
                    <a:pt x="48973" y="407"/>
                    <a:pt x="45514" y="2730"/>
                    <a:pt x="40320" y="2730"/>
                  </a:cubicBezTo>
                  <a:cubicBezTo>
                    <a:pt x="38176" y="2730"/>
                    <a:pt x="35737" y="2334"/>
                    <a:pt x="32913" y="1244"/>
                  </a:cubicBezTo>
                  <a:cubicBezTo>
                    <a:pt x="32538" y="1101"/>
                    <a:pt x="32093" y="1036"/>
                    <a:pt x="31587" y="1036"/>
                  </a:cubicBezTo>
                  <a:cubicBezTo>
                    <a:pt x="26676" y="1036"/>
                    <a:pt x="16058" y="7245"/>
                    <a:pt x="8466" y="9327"/>
                  </a:cubicBezTo>
                  <a:cubicBezTo>
                    <a:pt x="4402" y="10429"/>
                    <a:pt x="812" y="20808"/>
                    <a:pt x="1" y="22102"/>
                  </a:cubicBezTo>
                  <a:cubicBezTo>
                    <a:pt x="1" y="22102"/>
                    <a:pt x="2821" y="27505"/>
                    <a:pt x="4161" y="28895"/>
                  </a:cubicBezTo>
                  <a:cubicBezTo>
                    <a:pt x="5596" y="30376"/>
                    <a:pt x="11336" y="33533"/>
                    <a:pt x="11528" y="33583"/>
                  </a:cubicBezTo>
                  <a:cubicBezTo>
                    <a:pt x="11673" y="33629"/>
                    <a:pt x="25114" y="38795"/>
                    <a:pt x="28608" y="39752"/>
                  </a:cubicBezTo>
                  <a:cubicBezTo>
                    <a:pt x="39656" y="42622"/>
                    <a:pt x="41811" y="43483"/>
                    <a:pt x="42144" y="43724"/>
                  </a:cubicBezTo>
                  <a:cubicBezTo>
                    <a:pt x="42144" y="43724"/>
                    <a:pt x="51711" y="1003"/>
                    <a:pt x="519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920425" y="2585825"/>
              <a:ext cx="1167275" cy="829100"/>
            </a:xfrm>
            <a:custGeom>
              <a:rect b="b" l="l" r="r" t="t"/>
              <a:pathLst>
                <a:path extrusionOk="0" h="33164" w="46691">
                  <a:moveTo>
                    <a:pt x="2967" y="0"/>
                  </a:moveTo>
                  <a:lnTo>
                    <a:pt x="2726" y="46"/>
                  </a:lnTo>
                  <a:cubicBezTo>
                    <a:pt x="1" y="3299"/>
                    <a:pt x="288" y="10907"/>
                    <a:pt x="384" y="14926"/>
                  </a:cubicBezTo>
                  <a:cubicBezTo>
                    <a:pt x="575" y="21286"/>
                    <a:pt x="2821" y="25783"/>
                    <a:pt x="8325" y="29132"/>
                  </a:cubicBezTo>
                  <a:cubicBezTo>
                    <a:pt x="11724" y="31179"/>
                    <a:pt x="15890" y="33163"/>
                    <a:pt x="19964" y="33163"/>
                  </a:cubicBezTo>
                  <a:cubicBezTo>
                    <a:pt x="22081" y="33163"/>
                    <a:pt x="24173" y="32628"/>
                    <a:pt x="26120" y="31286"/>
                  </a:cubicBezTo>
                  <a:cubicBezTo>
                    <a:pt x="31191" y="27842"/>
                    <a:pt x="32098" y="20379"/>
                    <a:pt x="35305" y="15500"/>
                  </a:cubicBezTo>
                  <a:cubicBezTo>
                    <a:pt x="37421" y="12363"/>
                    <a:pt x="40221" y="9734"/>
                    <a:pt x="43733" y="9734"/>
                  </a:cubicBezTo>
                  <a:cubicBezTo>
                    <a:pt x="44668" y="9734"/>
                    <a:pt x="45654" y="9920"/>
                    <a:pt x="46691" y="10333"/>
                  </a:cubicBezTo>
                  <a:cubicBezTo>
                    <a:pt x="45798" y="8584"/>
                    <a:pt x="44381" y="7922"/>
                    <a:pt x="42818" y="7922"/>
                  </a:cubicBezTo>
                  <a:cubicBezTo>
                    <a:pt x="40108" y="7922"/>
                    <a:pt x="36961" y="9913"/>
                    <a:pt x="35351" y="11673"/>
                  </a:cubicBezTo>
                  <a:cubicBezTo>
                    <a:pt x="32588" y="14651"/>
                    <a:pt x="30956" y="18158"/>
                    <a:pt x="26928" y="18158"/>
                  </a:cubicBezTo>
                  <a:cubicBezTo>
                    <a:pt x="26426" y="18158"/>
                    <a:pt x="25888" y="18104"/>
                    <a:pt x="25305" y="17987"/>
                  </a:cubicBezTo>
                  <a:cubicBezTo>
                    <a:pt x="23828" y="17712"/>
                    <a:pt x="23090" y="17042"/>
                    <a:pt x="21975" y="17042"/>
                  </a:cubicBezTo>
                  <a:cubicBezTo>
                    <a:pt x="21539" y="17042"/>
                    <a:pt x="21044" y="17144"/>
                    <a:pt x="20426" y="17413"/>
                  </a:cubicBezTo>
                  <a:cubicBezTo>
                    <a:pt x="18562" y="18179"/>
                    <a:pt x="17031" y="20188"/>
                    <a:pt x="15022" y="20762"/>
                  </a:cubicBezTo>
                  <a:cubicBezTo>
                    <a:pt x="14287" y="20987"/>
                    <a:pt x="13611" y="21091"/>
                    <a:pt x="12989" y="21091"/>
                  </a:cubicBezTo>
                  <a:cubicBezTo>
                    <a:pt x="7135" y="21091"/>
                    <a:pt x="6069" y="11869"/>
                    <a:pt x="5550" y="7413"/>
                  </a:cubicBezTo>
                  <a:cubicBezTo>
                    <a:pt x="5309" y="5500"/>
                    <a:pt x="5454" y="287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5525975" y="3119200"/>
              <a:ext cx="1001625" cy="641950"/>
            </a:xfrm>
            <a:custGeom>
              <a:rect b="b" l="l" r="r" t="t"/>
              <a:pathLst>
                <a:path extrusionOk="0" h="25678" w="40065">
                  <a:moveTo>
                    <a:pt x="5933" y="1"/>
                  </a:moveTo>
                  <a:cubicBezTo>
                    <a:pt x="4356" y="47"/>
                    <a:pt x="671" y="4352"/>
                    <a:pt x="384" y="5979"/>
                  </a:cubicBezTo>
                  <a:cubicBezTo>
                    <a:pt x="1" y="7892"/>
                    <a:pt x="479" y="10763"/>
                    <a:pt x="2155" y="11815"/>
                  </a:cubicBezTo>
                  <a:cubicBezTo>
                    <a:pt x="4689" y="13346"/>
                    <a:pt x="7176" y="14590"/>
                    <a:pt x="9235" y="16982"/>
                  </a:cubicBezTo>
                  <a:cubicBezTo>
                    <a:pt x="10142" y="18034"/>
                    <a:pt x="10908" y="19182"/>
                    <a:pt x="11482" y="20476"/>
                  </a:cubicBezTo>
                  <a:cubicBezTo>
                    <a:pt x="12010" y="21624"/>
                    <a:pt x="12152" y="23105"/>
                    <a:pt x="12775" y="24157"/>
                  </a:cubicBezTo>
                  <a:cubicBezTo>
                    <a:pt x="13416" y="25258"/>
                    <a:pt x="14215" y="25677"/>
                    <a:pt x="15071" y="25677"/>
                  </a:cubicBezTo>
                  <a:cubicBezTo>
                    <a:pt x="17156" y="25677"/>
                    <a:pt x="19584" y="23192"/>
                    <a:pt x="20908" y="22006"/>
                  </a:cubicBezTo>
                  <a:cubicBezTo>
                    <a:pt x="23824" y="19423"/>
                    <a:pt x="25979" y="17892"/>
                    <a:pt x="29901" y="17510"/>
                  </a:cubicBezTo>
                  <a:cubicBezTo>
                    <a:pt x="29999" y="17501"/>
                    <a:pt x="30110" y="17497"/>
                    <a:pt x="30233" y="17497"/>
                  </a:cubicBezTo>
                  <a:cubicBezTo>
                    <a:pt x="31257" y="17497"/>
                    <a:pt x="33111" y="17758"/>
                    <a:pt x="34843" y="17758"/>
                  </a:cubicBezTo>
                  <a:cubicBezTo>
                    <a:pt x="37610" y="17758"/>
                    <a:pt x="40064" y="17092"/>
                    <a:pt x="38321" y="13633"/>
                  </a:cubicBezTo>
                  <a:cubicBezTo>
                    <a:pt x="37173" y="11291"/>
                    <a:pt x="29278" y="11241"/>
                    <a:pt x="26981" y="11004"/>
                  </a:cubicBezTo>
                  <a:cubicBezTo>
                    <a:pt x="23108" y="10571"/>
                    <a:pt x="18803" y="9710"/>
                    <a:pt x="15263" y="7846"/>
                  </a:cubicBezTo>
                  <a:cubicBezTo>
                    <a:pt x="13732" y="6985"/>
                    <a:pt x="12247" y="6074"/>
                    <a:pt x="10908" y="4880"/>
                  </a:cubicBezTo>
                  <a:cubicBezTo>
                    <a:pt x="9568" y="3637"/>
                    <a:pt x="7705" y="717"/>
                    <a:pt x="6220" y="97"/>
                  </a:cubicBezTo>
                  <a:lnTo>
                    <a:pt x="5933" y="1"/>
                  </a:lnTo>
                  <a:close/>
                </a:path>
              </a:pathLst>
            </a:custGeom>
            <a:solidFill>
              <a:srgbClr val="D49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3802675" y="2182725"/>
              <a:ext cx="2016375" cy="1505675"/>
            </a:xfrm>
            <a:custGeom>
              <a:rect b="b" l="l" r="r" t="t"/>
              <a:pathLst>
                <a:path extrusionOk="0" h="60227" w="80655">
                  <a:moveTo>
                    <a:pt x="35297" y="1"/>
                  </a:moveTo>
                  <a:cubicBezTo>
                    <a:pt x="33580" y="1"/>
                    <a:pt x="17930" y="14837"/>
                    <a:pt x="13012" y="19040"/>
                  </a:cubicBezTo>
                  <a:cubicBezTo>
                    <a:pt x="12484" y="19519"/>
                    <a:pt x="11960" y="19951"/>
                    <a:pt x="11386" y="20380"/>
                  </a:cubicBezTo>
                  <a:cubicBezTo>
                    <a:pt x="10525" y="20812"/>
                    <a:pt x="9472" y="21719"/>
                    <a:pt x="8611" y="22056"/>
                  </a:cubicBezTo>
                  <a:cubicBezTo>
                    <a:pt x="5549" y="23059"/>
                    <a:pt x="1099" y="26074"/>
                    <a:pt x="1099" y="26074"/>
                  </a:cubicBezTo>
                  <a:cubicBezTo>
                    <a:pt x="1099" y="26074"/>
                    <a:pt x="2583" y="34827"/>
                    <a:pt x="2488" y="37269"/>
                  </a:cubicBezTo>
                  <a:cubicBezTo>
                    <a:pt x="2296" y="40854"/>
                    <a:pt x="1435" y="44299"/>
                    <a:pt x="957" y="47839"/>
                  </a:cubicBezTo>
                  <a:cubicBezTo>
                    <a:pt x="525" y="51333"/>
                    <a:pt x="766" y="55971"/>
                    <a:pt x="0" y="59465"/>
                  </a:cubicBezTo>
                  <a:cubicBezTo>
                    <a:pt x="1785" y="59995"/>
                    <a:pt x="3982" y="60226"/>
                    <a:pt x="6258" y="60226"/>
                  </a:cubicBezTo>
                  <a:cubicBezTo>
                    <a:pt x="9531" y="60226"/>
                    <a:pt x="12971" y="59748"/>
                    <a:pt x="15595" y="58987"/>
                  </a:cubicBezTo>
                  <a:cubicBezTo>
                    <a:pt x="21573" y="57215"/>
                    <a:pt x="23487" y="50185"/>
                    <a:pt x="25400" y="44395"/>
                  </a:cubicBezTo>
                  <a:cubicBezTo>
                    <a:pt x="26120" y="42244"/>
                    <a:pt x="26407" y="39947"/>
                    <a:pt x="27027" y="37793"/>
                  </a:cubicBezTo>
                  <a:lnTo>
                    <a:pt x="39897" y="27268"/>
                  </a:lnTo>
                  <a:cubicBezTo>
                    <a:pt x="43855" y="29984"/>
                    <a:pt x="66766" y="51233"/>
                    <a:pt x="72340" y="51233"/>
                  </a:cubicBezTo>
                  <a:cubicBezTo>
                    <a:pt x="72759" y="51233"/>
                    <a:pt x="73080" y="51112"/>
                    <a:pt x="73288" y="50855"/>
                  </a:cubicBezTo>
                  <a:cubicBezTo>
                    <a:pt x="79411" y="43246"/>
                    <a:pt x="80655" y="40809"/>
                    <a:pt x="80655" y="40809"/>
                  </a:cubicBezTo>
                  <a:cubicBezTo>
                    <a:pt x="80655" y="40809"/>
                    <a:pt x="48650" y="3541"/>
                    <a:pt x="35305" y="1"/>
                  </a:cubicBezTo>
                  <a:cubicBezTo>
                    <a:pt x="35302" y="1"/>
                    <a:pt x="35299" y="1"/>
                    <a:pt x="35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388200" y="3090500"/>
              <a:ext cx="6843225" cy="725925"/>
            </a:xfrm>
            <a:custGeom>
              <a:rect b="b" l="l" r="r" t="t"/>
              <a:pathLst>
                <a:path extrusionOk="0" h="29037" w="273729">
                  <a:moveTo>
                    <a:pt x="11194" y="1"/>
                  </a:moveTo>
                  <a:lnTo>
                    <a:pt x="0" y="24635"/>
                  </a:lnTo>
                  <a:lnTo>
                    <a:pt x="0" y="29037"/>
                  </a:lnTo>
                  <a:lnTo>
                    <a:pt x="273729" y="29037"/>
                  </a:lnTo>
                  <a:lnTo>
                    <a:pt x="273729" y="24635"/>
                  </a:lnTo>
                  <a:lnTo>
                    <a:pt x="201065" y="24635"/>
                  </a:lnTo>
                  <a:lnTo>
                    <a:pt x="163223" y="20139"/>
                  </a:lnTo>
                  <a:lnTo>
                    <a:pt x="77834" y="20139"/>
                  </a:lnTo>
                  <a:lnTo>
                    <a:pt x="77834" y="24635"/>
                  </a:lnTo>
                  <a:lnTo>
                    <a:pt x="72285" y="24635"/>
                  </a:lnTo>
                  <a:lnTo>
                    <a:pt x="722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690800" y="4062775"/>
              <a:ext cx="190150" cy="1413625"/>
            </a:xfrm>
            <a:custGeom>
              <a:rect b="b" l="l" r="r" t="t"/>
              <a:pathLst>
                <a:path extrusionOk="0" h="56545" w="7606">
                  <a:moveTo>
                    <a:pt x="1" y="0"/>
                  </a:moveTo>
                  <a:lnTo>
                    <a:pt x="1" y="56545"/>
                  </a:lnTo>
                  <a:lnTo>
                    <a:pt x="7605" y="56545"/>
                  </a:lnTo>
                  <a:lnTo>
                    <a:pt x="7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6823625" y="4062775"/>
              <a:ext cx="189000" cy="1413625"/>
            </a:xfrm>
            <a:custGeom>
              <a:rect b="b" l="l" r="r" t="t"/>
              <a:pathLst>
                <a:path extrusionOk="0" h="56545" w="7560">
                  <a:moveTo>
                    <a:pt x="1" y="0"/>
                  </a:moveTo>
                  <a:lnTo>
                    <a:pt x="1" y="56545"/>
                  </a:lnTo>
                  <a:lnTo>
                    <a:pt x="7559" y="56545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2896150" y="2882100"/>
              <a:ext cx="481925" cy="202400"/>
            </a:xfrm>
            <a:custGeom>
              <a:rect b="b" l="l" r="r" t="t"/>
              <a:pathLst>
                <a:path extrusionOk="0" h="8096" w="19277">
                  <a:moveTo>
                    <a:pt x="11088" y="1"/>
                  </a:moveTo>
                  <a:cubicBezTo>
                    <a:pt x="9193" y="1"/>
                    <a:pt x="7311" y="287"/>
                    <a:pt x="5454" y="874"/>
                  </a:cubicBezTo>
                  <a:cubicBezTo>
                    <a:pt x="4064" y="1303"/>
                    <a:pt x="2679" y="1735"/>
                    <a:pt x="1531" y="2501"/>
                  </a:cubicBezTo>
                  <a:cubicBezTo>
                    <a:pt x="478" y="3170"/>
                    <a:pt x="0" y="3503"/>
                    <a:pt x="1053" y="4318"/>
                  </a:cubicBezTo>
                  <a:cubicBezTo>
                    <a:pt x="2870" y="5658"/>
                    <a:pt x="5500" y="6328"/>
                    <a:pt x="7176" y="7713"/>
                  </a:cubicBezTo>
                  <a:cubicBezTo>
                    <a:pt x="7080" y="7809"/>
                    <a:pt x="6935" y="7858"/>
                    <a:pt x="6839" y="7858"/>
                  </a:cubicBezTo>
                  <a:lnTo>
                    <a:pt x="7176" y="8096"/>
                  </a:lnTo>
                  <a:cubicBezTo>
                    <a:pt x="7367" y="7667"/>
                    <a:pt x="7891" y="7522"/>
                    <a:pt x="8324" y="7284"/>
                  </a:cubicBezTo>
                  <a:cubicBezTo>
                    <a:pt x="9472" y="6565"/>
                    <a:pt x="10333" y="5562"/>
                    <a:pt x="11336" y="4701"/>
                  </a:cubicBezTo>
                  <a:cubicBezTo>
                    <a:pt x="12342" y="3840"/>
                    <a:pt x="13441" y="3362"/>
                    <a:pt x="14830" y="2979"/>
                  </a:cubicBezTo>
                  <a:cubicBezTo>
                    <a:pt x="15450" y="2788"/>
                    <a:pt x="19277" y="2596"/>
                    <a:pt x="18848" y="1639"/>
                  </a:cubicBezTo>
                  <a:cubicBezTo>
                    <a:pt x="18703" y="1303"/>
                    <a:pt x="16935" y="874"/>
                    <a:pt x="16552" y="778"/>
                  </a:cubicBezTo>
                  <a:cubicBezTo>
                    <a:pt x="14727" y="264"/>
                    <a:pt x="12902" y="1"/>
                    <a:pt x="11088" y="1"/>
                  </a:cubicBezTo>
                  <a:close/>
                </a:path>
              </a:pathLst>
            </a:custGeom>
            <a:solidFill>
              <a:srgbClr val="B67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1682200" y="2961350"/>
              <a:ext cx="1408850" cy="947700"/>
            </a:xfrm>
            <a:custGeom>
              <a:rect b="b" l="l" r="r" t="t"/>
              <a:pathLst>
                <a:path extrusionOk="0" h="37908" w="56354">
                  <a:moveTo>
                    <a:pt x="49036" y="0"/>
                  </a:moveTo>
                  <a:lnTo>
                    <a:pt x="32676" y="20521"/>
                  </a:lnTo>
                  <a:cubicBezTo>
                    <a:pt x="32676" y="20521"/>
                    <a:pt x="19664" y="3923"/>
                    <a:pt x="11482" y="1673"/>
                  </a:cubicBezTo>
                  <a:cubicBezTo>
                    <a:pt x="10395" y="1378"/>
                    <a:pt x="9004" y="963"/>
                    <a:pt x="7566" y="963"/>
                  </a:cubicBezTo>
                  <a:cubicBezTo>
                    <a:pt x="5271" y="963"/>
                    <a:pt x="2860" y="2021"/>
                    <a:pt x="1390" y="6315"/>
                  </a:cubicBezTo>
                  <a:cubicBezTo>
                    <a:pt x="1" y="10379"/>
                    <a:pt x="4689" y="13491"/>
                    <a:pt x="4689" y="13491"/>
                  </a:cubicBezTo>
                  <a:cubicBezTo>
                    <a:pt x="4689" y="13491"/>
                    <a:pt x="23491" y="34826"/>
                    <a:pt x="32435" y="37743"/>
                  </a:cubicBezTo>
                  <a:cubicBezTo>
                    <a:pt x="32774" y="37854"/>
                    <a:pt x="33122" y="37908"/>
                    <a:pt x="33479" y="37908"/>
                  </a:cubicBezTo>
                  <a:cubicBezTo>
                    <a:pt x="42302" y="37908"/>
                    <a:pt x="56354" y="5167"/>
                    <a:pt x="56354" y="5167"/>
                  </a:cubicBezTo>
                  <a:lnTo>
                    <a:pt x="49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1884375" y="1607525"/>
              <a:ext cx="936400" cy="699600"/>
            </a:xfrm>
            <a:custGeom>
              <a:rect b="b" l="l" r="r" t="t"/>
              <a:pathLst>
                <a:path extrusionOk="0" h="27984" w="37456">
                  <a:moveTo>
                    <a:pt x="0" y="1"/>
                  </a:moveTo>
                  <a:lnTo>
                    <a:pt x="0" y="27984"/>
                  </a:lnTo>
                  <a:lnTo>
                    <a:pt x="37455" y="27984"/>
                  </a:lnTo>
                  <a:lnTo>
                    <a:pt x="37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3519175" y="1280250"/>
              <a:ext cx="1627775" cy="1199100"/>
            </a:xfrm>
            <a:custGeom>
              <a:rect b="b" l="l" r="r" t="t"/>
              <a:pathLst>
                <a:path extrusionOk="0" h="47964" w="65111">
                  <a:moveTo>
                    <a:pt x="58052" y="0"/>
                  </a:moveTo>
                  <a:cubicBezTo>
                    <a:pt x="54450" y="0"/>
                    <a:pt x="51244" y="3180"/>
                    <a:pt x="49848" y="4576"/>
                  </a:cubicBezTo>
                  <a:cubicBezTo>
                    <a:pt x="44299" y="10030"/>
                    <a:pt x="31765" y="26149"/>
                    <a:pt x="31765" y="26149"/>
                  </a:cubicBezTo>
                  <a:lnTo>
                    <a:pt x="1" y="36054"/>
                  </a:lnTo>
                  <a:lnTo>
                    <a:pt x="1436" y="47964"/>
                  </a:lnTo>
                  <a:cubicBezTo>
                    <a:pt x="1436" y="47964"/>
                    <a:pt x="25883" y="44186"/>
                    <a:pt x="33870" y="41458"/>
                  </a:cubicBezTo>
                  <a:cubicBezTo>
                    <a:pt x="45734" y="37393"/>
                    <a:pt x="63005" y="8595"/>
                    <a:pt x="63005" y="8595"/>
                  </a:cubicBezTo>
                  <a:cubicBezTo>
                    <a:pt x="63005" y="8595"/>
                    <a:pt x="65110" y="4002"/>
                    <a:pt x="62144" y="1561"/>
                  </a:cubicBezTo>
                  <a:cubicBezTo>
                    <a:pt x="60774" y="436"/>
                    <a:pt x="59386" y="0"/>
                    <a:pt x="58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3550275" y="1278525"/>
              <a:ext cx="1601450" cy="1198425"/>
            </a:xfrm>
            <a:custGeom>
              <a:rect b="b" l="l" r="r" t="t"/>
              <a:pathLst>
                <a:path extrusionOk="0" h="47937" w="64058">
                  <a:moveTo>
                    <a:pt x="57031" y="0"/>
                  </a:moveTo>
                  <a:cubicBezTo>
                    <a:pt x="53437" y="0"/>
                    <a:pt x="50239" y="3189"/>
                    <a:pt x="48845" y="4550"/>
                  </a:cubicBezTo>
                  <a:cubicBezTo>
                    <a:pt x="48125" y="5265"/>
                    <a:pt x="47314" y="6126"/>
                    <a:pt x="46403" y="7083"/>
                  </a:cubicBezTo>
                  <a:cubicBezTo>
                    <a:pt x="46740" y="7803"/>
                    <a:pt x="47027" y="8568"/>
                    <a:pt x="47218" y="9284"/>
                  </a:cubicBezTo>
                  <a:cubicBezTo>
                    <a:pt x="51091" y="22965"/>
                    <a:pt x="38703" y="38228"/>
                    <a:pt x="19614" y="43394"/>
                  </a:cubicBezTo>
                  <a:cubicBezTo>
                    <a:pt x="15298" y="44541"/>
                    <a:pt x="11019" y="45079"/>
                    <a:pt x="6934" y="45079"/>
                  </a:cubicBezTo>
                  <a:cubicBezTo>
                    <a:pt x="4546" y="45079"/>
                    <a:pt x="2224" y="44895"/>
                    <a:pt x="1" y="44542"/>
                  </a:cubicBezTo>
                  <a:lnTo>
                    <a:pt x="1" y="44542"/>
                  </a:lnTo>
                  <a:lnTo>
                    <a:pt x="433" y="47937"/>
                  </a:lnTo>
                  <a:cubicBezTo>
                    <a:pt x="433" y="47937"/>
                    <a:pt x="24876" y="44206"/>
                    <a:pt x="32867" y="41481"/>
                  </a:cubicBezTo>
                  <a:cubicBezTo>
                    <a:pt x="44681" y="37413"/>
                    <a:pt x="61998" y="8614"/>
                    <a:pt x="61998" y="8614"/>
                  </a:cubicBezTo>
                  <a:cubicBezTo>
                    <a:pt x="61998" y="8614"/>
                    <a:pt x="64057" y="4022"/>
                    <a:pt x="61137" y="1584"/>
                  </a:cubicBezTo>
                  <a:cubicBezTo>
                    <a:pt x="59762" y="442"/>
                    <a:pt x="58369" y="0"/>
                    <a:pt x="57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3164025" y="1898100"/>
              <a:ext cx="385125" cy="827450"/>
            </a:xfrm>
            <a:custGeom>
              <a:rect b="b" l="l" r="r" t="t"/>
              <a:pathLst>
                <a:path extrusionOk="0" h="33098" w="15405">
                  <a:moveTo>
                    <a:pt x="6602" y="0"/>
                  </a:moveTo>
                  <a:lnTo>
                    <a:pt x="288" y="1053"/>
                  </a:lnTo>
                  <a:lnTo>
                    <a:pt x="4211" y="26552"/>
                  </a:lnTo>
                  <a:cubicBezTo>
                    <a:pt x="1627" y="27555"/>
                    <a:pt x="1" y="29136"/>
                    <a:pt x="238" y="30617"/>
                  </a:cubicBezTo>
                  <a:cubicBezTo>
                    <a:pt x="462" y="32150"/>
                    <a:pt x="2702" y="33098"/>
                    <a:pt x="5633" y="33098"/>
                  </a:cubicBezTo>
                  <a:cubicBezTo>
                    <a:pt x="6454" y="33098"/>
                    <a:pt x="7329" y="33024"/>
                    <a:pt x="8229" y="32867"/>
                  </a:cubicBezTo>
                  <a:cubicBezTo>
                    <a:pt x="12343" y="32197"/>
                    <a:pt x="15405" y="29997"/>
                    <a:pt x="15118" y="28033"/>
                  </a:cubicBezTo>
                  <a:cubicBezTo>
                    <a:pt x="14876" y="26648"/>
                    <a:pt x="13059" y="25737"/>
                    <a:pt x="10525" y="25546"/>
                  </a:cubicBezTo>
                  <a:lnTo>
                    <a:pt x="6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3129300" y="2156875"/>
              <a:ext cx="424625" cy="294675"/>
            </a:xfrm>
            <a:custGeom>
              <a:rect b="b" l="l" r="r" t="t"/>
              <a:pathLst>
                <a:path extrusionOk="0" h="11787" w="16985">
                  <a:moveTo>
                    <a:pt x="5631" y="0"/>
                  </a:moveTo>
                  <a:cubicBezTo>
                    <a:pt x="5099" y="0"/>
                    <a:pt x="4609" y="72"/>
                    <a:pt x="4260" y="269"/>
                  </a:cubicBezTo>
                  <a:lnTo>
                    <a:pt x="4260" y="223"/>
                  </a:lnTo>
                  <a:lnTo>
                    <a:pt x="4210" y="269"/>
                  </a:lnTo>
                  <a:cubicBezTo>
                    <a:pt x="4069" y="365"/>
                    <a:pt x="3973" y="461"/>
                    <a:pt x="3877" y="556"/>
                  </a:cubicBezTo>
                  <a:cubicBezTo>
                    <a:pt x="2871" y="652"/>
                    <a:pt x="720" y="4862"/>
                    <a:pt x="383" y="5914"/>
                  </a:cubicBezTo>
                  <a:cubicBezTo>
                    <a:pt x="1" y="7062"/>
                    <a:pt x="337" y="7158"/>
                    <a:pt x="862" y="8165"/>
                  </a:cubicBezTo>
                  <a:cubicBezTo>
                    <a:pt x="1294" y="9072"/>
                    <a:pt x="1294" y="9887"/>
                    <a:pt x="2201" y="10461"/>
                  </a:cubicBezTo>
                  <a:cubicBezTo>
                    <a:pt x="3541" y="11368"/>
                    <a:pt x="5791" y="11226"/>
                    <a:pt x="7272" y="11513"/>
                  </a:cubicBezTo>
                  <a:cubicBezTo>
                    <a:pt x="7471" y="11551"/>
                    <a:pt x="8057" y="11787"/>
                    <a:pt x="8364" y="11787"/>
                  </a:cubicBezTo>
                  <a:cubicBezTo>
                    <a:pt x="8429" y="11787"/>
                    <a:pt x="8482" y="11776"/>
                    <a:pt x="8516" y="11750"/>
                  </a:cubicBezTo>
                  <a:cubicBezTo>
                    <a:pt x="8757" y="11655"/>
                    <a:pt x="8852" y="11559"/>
                    <a:pt x="8852" y="11513"/>
                  </a:cubicBezTo>
                  <a:cubicBezTo>
                    <a:pt x="9054" y="11561"/>
                    <a:pt x="9263" y="11582"/>
                    <a:pt x="9475" y="11582"/>
                  </a:cubicBezTo>
                  <a:cubicBezTo>
                    <a:pt x="10114" y="11582"/>
                    <a:pt x="10789" y="11392"/>
                    <a:pt x="11436" y="11176"/>
                  </a:cubicBezTo>
                  <a:cubicBezTo>
                    <a:pt x="12775" y="10748"/>
                    <a:pt x="14161" y="10269"/>
                    <a:pt x="15454" y="9741"/>
                  </a:cubicBezTo>
                  <a:cubicBezTo>
                    <a:pt x="16985" y="9167"/>
                    <a:pt x="16411" y="7828"/>
                    <a:pt x="16265" y="6347"/>
                  </a:cubicBezTo>
                  <a:cubicBezTo>
                    <a:pt x="16170" y="5390"/>
                    <a:pt x="16315" y="2711"/>
                    <a:pt x="15691" y="2279"/>
                  </a:cubicBezTo>
                  <a:lnTo>
                    <a:pt x="15883" y="2279"/>
                  </a:lnTo>
                  <a:cubicBezTo>
                    <a:pt x="13349" y="2233"/>
                    <a:pt x="11099" y="1035"/>
                    <a:pt x="8661" y="461"/>
                  </a:cubicBezTo>
                  <a:cubicBezTo>
                    <a:pt x="8105" y="330"/>
                    <a:pt x="6772" y="0"/>
                    <a:pt x="5631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5266500" y="5149925"/>
              <a:ext cx="118375" cy="120775"/>
            </a:xfrm>
            <a:custGeom>
              <a:rect b="b" l="l" r="r" t="t"/>
              <a:pathLst>
                <a:path extrusionOk="0" h="4831" w="4735">
                  <a:moveTo>
                    <a:pt x="2393" y="1"/>
                  </a:moveTo>
                  <a:cubicBezTo>
                    <a:pt x="1099" y="1"/>
                    <a:pt x="1" y="1053"/>
                    <a:pt x="1" y="2393"/>
                  </a:cubicBezTo>
                  <a:cubicBezTo>
                    <a:pt x="1" y="3732"/>
                    <a:pt x="1099" y="4831"/>
                    <a:pt x="2393" y="4831"/>
                  </a:cubicBezTo>
                  <a:cubicBezTo>
                    <a:pt x="3682" y="4831"/>
                    <a:pt x="4735" y="3732"/>
                    <a:pt x="4735" y="2393"/>
                  </a:cubicBezTo>
                  <a:cubicBezTo>
                    <a:pt x="4735" y="1053"/>
                    <a:pt x="368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5298750" y="5178650"/>
              <a:ext cx="53900" cy="51400"/>
            </a:xfrm>
            <a:custGeom>
              <a:rect b="b" l="l" r="r" t="t"/>
              <a:pathLst>
                <a:path extrusionOk="0" h="2056" w="2156">
                  <a:moveTo>
                    <a:pt x="1103" y="0"/>
                  </a:moveTo>
                  <a:cubicBezTo>
                    <a:pt x="479" y="0"/>
                    <a:pt x="1" y="429"/>
                    <a:pt x="1" y="1053"/>
                  </a:cubicBezTo>
                  <a:cubicBezTo>
                    <a:pt x="1" y="1627"/>
                    <a:pt x="479" y="2055"/>
                    <a:pt x="1103" y="2055"/>
                  </a:cubicBezTo>
                  <a:cubicBezTo>
                    <a:pt x="1677" y="2055"/>
                    <a:pt x="2155" y="1627"/>
                    <a:pt x="2155" y="1053"/>
                  </a:cubicBezTo>
                  <a:cubicBezTo>
                    <a:pt x="2155" y="429"/>
                    <a:pt x="1677" y="0"/>
                    <a:pt x="1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4461600" y="5149925"/>
              <a:ext cx="117225" cy="120775"/>
            </a:xfrm>
            <a:custGeom>
              <a:rect b="b" l="l" r="r" t="t"/>
              <a:pathLst>
                <a:path extrusionOk="0" h="4831" w="4689">
                  <a:moveTo>
                    <a:pt x="2346" y="1"/>
                  </a:moveTo>
                  <a:cubicBezTo>
                    <a:pt x="1052" y="1"/>
                    <a:pt x="0" y="1053"/>
                    <a:pt x="0" y="2393"/>
                  </a:cubicBezTo>
                  <a:cubicBezTo>
                    <a:pt x="0" y="3732"/>
                    <a:pt x="1052" y="4831"/>
                    <a:pt x="2346" y="4831"/>
                  </a:cubicBezTo>
                  <a:cubicBezTo>
                    <a:pt x="3636" y="4831"/>
                    <a:pt x="4688" y="3732"/>
                    <a:pt x="4688" y="2393"/>
                  </a:cubicBezTo>
                  <a:cubicBezTo>
                    <a:pt x="4688" y="1053"/>
                    <a:pt x="3636" y="1"/>
                    <a:pt x="2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4493925" y="5178650"/>
              <a:ext cx="52650" cy="51400"/>
            </a:xfrm>
            <a:custGeom>
              <a:rect b="b" l="l" r="r" t="t"/>
              <a:pathLst>
                <a:path extrusionOk="0" h="2056" w="2106">
                  <a:moveTo>
                    <a:pt x="1053" y="0"/>
                  </a:moveTo>
                  <a:cubicBezTo>
                    <a:pt x="479" y="0"/>
                    <a:pt x="1" y="429"/>
                    <a:pt x="1" y="1053"/>
                  </a:cubicBezTo>
                  <a:cubicBezTo>
                    <a:pt x="1" y="1627"/>
                    <a:pt x="479" y="2055"/>
                    <a:pt x="1053" y="2055"/>
                  </a:cubicBezTo>
                  <a:cubicBezTo>
                    <a:pt x="1627" y="2055"/>
                    <a:pt x="2105" y="1627"/>
                    <a:pt x="2105" y="1053"/>
                  </a:cubicBezTo>
                  <a:cubicBezTo>
                    <a:pt x="2105" y="429"/>
                    <a:pt x="1627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4856250" y="907850"/>
              <a:ext cx="332500" cy="313700"/>
            </a:xfrm>
            <a:custGeom>
              <a:rect b="b" l="l" r="r" t="t"/>
              <a:pathLst>
                <a:path extrusionOk="0" h="12548" w="13300">
                  <a:moveTo>
                    <a:pt x="13204" y="0"/>
                  </a:moveTo>
                  <a:cubicBezTo>
                    <a:pt x="12775" y="146"/>
                    <a:pt x="12392" y="574"/>
                    <a:pt x="12010" y="815"/>
                  </a:cubicBezTo>
                  <a:cubicBezTo>
                    <a:pt x="11482" y="1148"/>
                    <a:pt x="10908" y="1390"/>
                    <a:pt x="10429" y="1723"/>
                  </a:cubicBezTo>
                  <a:cubicBezTo>
                    <a:pt x="9185" y="2633"/>
                    <a:pt x="8037" y="3636"/>
                    <a:pt x="6985" y="4688"/>
                  </a:cubicBezTo>
                  <a:cubicBezTo>
                    <a:pt x="5645" y="6078"/>
                    <a:pt x="4593" y="7750"/>
                    <a:pt x="3399" y="9281"/>
                  </a:cubicBezTo>
                  <a:cubicBezTo>
                    <a:pt x="2584" y="10333"/>
                    <a:pt x="1294" y="11769"/>
                    <a:pt x="1" y="12247"/>
                  </a:cubicBezTo>
                  <a:cubicBezTo>
                    <a:pt x="1340" y="12415"/>
                    <a:pt x="2679" y="12547"/>
                    <a:pt x="4025" y="12547"/>
                  </a:cubicBezTo>
                  <a:cubicBezTo>
                    <a:pt x="5371" y="12547"/>
                    <a:pt x="6723" y="12415"/>
                    <a:pt x="8087" y="12056"/>
                  </a:cubicBezTo>
                  <a:cubicBezTo>
                    <a:pt x="9281" y="11723"/>
                    <a:pt x="10716" y="11290"/>
                    <a:pt x="11769" y="10670"/>
                  </a:cubicBezTo>
                  <a:cubicBezTo>
                    <a:pt x="11960" y="10525"/>
                    <a:pt x="12343" y="10333"/>
                    <a:pt x="12488" y="10096"/>
                  </a:cubicBezTo>
                  <a:cubicBezTo>
                    <a:pt x="12725" y="9759"/>
                    <a:pt x="12630" y="9855"/>
                    <a:pt x="12584" y="9426"/>
                  </a:cubicBezTo>
                  <a:cubicBezTo>
                    <a:pt x="12534" y="8803"/>
                    <a:pt x="12297" y="8183"/>
                    <a:pt x="12201" y="7559"/>
                  </a:cubicBezTo>
                  <a:cubicBezTo>
                    <a:pt x="11864" y="5358"/>
                    <a:pt x="10957" y="1531"/>
                    <a:pt x="13299" y="146"/>
                  </a:cubicBezTo>
                  <a:lnTo>
                    <a:pt x="13204" y="0"/>
                  </a:ln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7" name="Google Shape;2567;p66"/>
          <p:cNvSpPr/>
          <p:nvPr/>
        </p:nvSpPr>
        <p:spPr>
          <a:xfrm>
            <a:off x="2921956" y="2042438"/>
            <a:ext cx="387158" cy="400434"/>
          </a:xfrm>
          <a:custGeom>
            <a:rect b="b" l="l" r="r" t="t"/>
            <a:pathLst>
              <a:path extrusionOk="0" h="29536" w="28562">
                <a:moveTo>
                  <a:pt x="12007" y="0"/>
                </a:moveTo>
                <a:cubicBezTo>
                  <a:pt x="11012" y="0"/>
                  <a:pt x="10002" y="63"/>
                  <a:pt x="9090" y="123"/>
                </a:cubicBezTo>
                <a:cubicBezTo>
                  <a:pt x="8325" y="169"/>
                  <a:pt x="7513" y="265"/>
                  <a:pt x="6748" y="602"/>
                </a:cubicBezTo>
                <a:cubicBezTo>
                  <a:pt x="6449" y="725"/>
                  <a:pt x="5750" y="1198"/>
                  <a:pt x="5079" y="1658"/>
                </a:cubicBezTo>
                <a:lnTo>
                  <a:pt x="5079" y="1658"/>
                </a:lnTo>
                <a:cubicBezTo>
                  <a:pt x="4623" y="1918"/>
                  <a:pt x="4173" y="2215"/>
                  <a:pt x="3752" y="2544"/>
                </a:cubicBezTo>
                <a:lnTo>
                  <a:pt x="3752" y="2544"/>
                </a:lnTo>
                <a:lnTo>
                  <a:pt x="3833" y="2497"/>
                </a:lnTo>
                <a:lnTo>
                  <a:pt x="3833" y="2497"/>
                </a:lnTo>
                <a:cubicBezTo>
                  <a:pt x="3800" y="2518"/>
                  <a:pt x="3768" y="2537"/>
                  <a:pt x="3740" y="2554"/>
                </a:cubicBezTo>
                <a:lnTo>
                  <a:pt x="3740" y="2554"/>
                </a:lnTo>
                <a:cubicBezTo>
                  <a:pt x="3744" y="2551"/>
                  <a:pt x="3748" y="2547"/>
                  <a:pt x="3752" y="2544"/>
                </a:cubicBezTo>
                <a:lnTo>
                  <a:pt x="3752" y="2544"/>
                </a:lnTo>
                <a:lnTo>
                  <a:pt x="3636" y="2611"/>
                </a:lnTo>
                <a:cubicBezTo>
                  <a:pt x="3665" y="2596"/>
                  <a:pt x="3700" y="2577"/>
                  <a:pt x="3740" y="2554"/>
                </a:cubicBezTo>
                <a:lnTo>
                  <a:pt x="3740" y="2554"/>
                </a:lnTo>
                <a:cubicBezTo>
                  <a:pt x="3121" y="3039"/>
                  <a:pt x="2567" y="3592"/>
                  <a:pt x="2155" y="4188"/>
                </a:cubicBezTo>
                <a:cubicBezTo>
                  <a:pt x="1244" y="5432"/>
                  <a:pt x="1" y="8015"/>
                  <a:pt x="1390" y="9404"/>
                </a:cubicBezTo>
                <a:cubicBezTo>
                  <a:pt x="1635" y="9662"/>
                  <a:pt x="1907" y="9738"/>
                  <a:pt x="2187" y="9738"/>
                </a:cubicBezTo>
                <a:cubicBezTo>
                  <a:pt x="2588" y="9738"/>
                  <a:pt x="3004" y="9582"/>
                  <a:pt x="3376" y="9582"/>
                </a:cubicBezTo>
                <a:cubicBezTo>
                  <a:pt x="3655" y="9582"/>
                  <a:pt x="3910" y="9670"/>
                  <a:pt x="4115" y="9978"/>
                </a:cubicBezTo>
                <a:cubicBezTo>
                  <a:pt x="4452" y="10502"/>
                  <a:pt x="4356" y="11031"/>
                  <a:pt x="4976" y="11413"/>
                </a:cubicBezTo>
                <a:cubicBezTo>
                  <a:pt x="5550" y="11796"/>
                  <a:pt x="6365" y="11842"/>
                  <a:pt x="7035" y="12129"/>
                </a:cubicBezTo>
                <a:cubicBezTo>
                  <a:pt x="7992" y="12561"/>
                  <a:pt x="9186" y="13996"/>
                  <a:pt x="9427" y="15049"/>
                </a:cubicBezTo>
                <a:cubicBezTo>
                  <a:pt x="9618" y="15956"/>
                  <a:pt x="9140" y="16913"/>
                  <a:pt x="8994" y="17774"/>
                </a:cubicBezTo>
                <a:cubicBezTo>
                  <a:pt x="8803" y="18731"/>
                  <a:pt x="9090" y="20070"/>
                  <a:pt x="10192" y="20357"/>
                </a:cubicBezTo>
                <a:cubicBezTo>
                  <a:pt x="10654" y="20473"/>
                  <a:pt x="11029" y="20588"/>
                  <a:pt x="11390" y="20588"/>
                </a:cubicBezTo>
                <a:cubicBezTo>
                  <a:pt x="11627" y="20588"/>
                  <a:pt x="11859" y="20539"/>
                  <a:pt x="12106" y="20407"/>
                </a:cubicBezTo>
                <a:cubicBezTo>
                  <a:pt x="13445" y="19687"/>
                  <a:pt x="14593" y="17200"/>
                  <a:pt x="16028" y="16867"/>
                </a:cubicBezTo>
                <a:cubicBezTo>
                  <a:pt x="16200" y="16831"/>
                  <a:pt x="16363" y="16814"/>
                  <a:pt x="16518" y="16814"/>
                </a:cubicBezTo>
                <a:cubicBezTo>
                  <a:pt x="17833" y="16814"/>
                  <a:pt x="18532" y="18031"/>
                  <a:pt x="18275" y="19400"/>
                </a:cubicBezTo>
                <a:cubicBezTo>
                  <a:pt x="18083" y="20311"/>
                  <a:pt x="17127" y="21314"/>
                  <a:pt x="16507" y="22079"/>
                </a:cubicBezTo>
                <a:cubicBezTo>
                  <a:pt x="16124" y="22558"/>
                  <a:pt x="15787" y="22845"/>
                  <a:pt x="15500" y="23419"/>
                </a:cubicBezTo>
                <a:cubicBezTo>
                  <a:pt x="14689" y="24808"/>
                  <a:pt x="15500" y="26052"/>
                  <a:pt x="16170" y="27391"/>
                </a:cubicBezTo>
                <a:cubicBezTo>
                  <a:pt x="16457" y="28011"/>
                  <a:pt x="16794" y="28635"/>
                  <a:pt x="17176" y="29159"/>
                </a:cubicBezTo>
                <a:cubicBezTo>
                  <a:pt x="17372" y="29428"/>
                  <a:pt x="17489" y="29536"/>
                  <a:pt x="17577" y="29536"/>
                </a:cubicBezTo>
                <a:cubicBezTo>
                  <a:pt x="17726" y="29536"/>
                  <a:pt x="17798" y="29232"/>
                  <a:pt x="18038" y="28872"/>
                </a:cubicBezTo>
                <a:cubicBezTo>
                  <a:pt x="19136" y="27341"/>
                  <a:pt x="20858" y="26721"/>
                  <a:pt x="22439" y="25906"/>
                </a:cubicBezTo>
                <a:cubicBezTo>
                  <a:pt x="24735" y="24712"/>
                  <a:pt x="26216" y="21938"/>
                  <a:pt x="27077" y="19496"/>
                </a:cubicBezTo>
                <a:cubicBezTo>
                  <a:pt x="27988" y="16913"/>
                  <a:pt x="28562" y="14138"/>
                  <a:pt x="28083" y="11363"/>
                </a:cubicBezTo>
                <a:cubicBezTo>
                  <a:pt x="27127" y="6151"/>
                  <a:pt x="23250" y="2611"/>
                  <a:pt x="18657" y="1080"/>
                </a:cubicBezTo>
                <a:cubicBezTo>
                  <a:pt x="17176" y="602"/>
                  <a:pt x="15883" y="361"/>
                  <a:pt x="13682" y="74"/>
                </a:cubicBezTo>
                <a:cubicBezTo>
                  <a:pt x="13143" y="21"/>
                  <a:pt x="12577" y="0"/>
                  <a:pt x="120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66"/>
          <p:cNvSpPr txBox="1"/>
          <p:nvPr>
            <p:ph type="title"/>
          </p:nvPr>
        </p:nvSpPr>
        <p:spPr>
          <a:xfrm>
            <a:off x="3906850" y="2085150"/>
            <a:ext cx="51129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57"/>
          <p:cNvSpPr txBox="1"/>
          <p:nvPr>
            <p:ph type="title"/>
          </p:nvPr>
        </p:nvSpPr>
        <p:spPr>
          <a:xfrm>
            <a:off x="4564750" y="2408075"/>
            <a:ext cx="40932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Gantari"/>
                <a:ea typeface="Gantari"/>
                <a:cs typeface="Gantari"/>
                <a:sym typeface="Gantari"/>
              </a:rPr>
              <a:t>We aim to develop a model that predicts whether a patient will be readmitted within 30 days, using all available patient information as input to forecast readmission likelihood.</a:t>
            </a:r>
            <a:endParaRPr sz="5300"/>
          </a:p>
        </p:txBody>
      </p:sp>
      <p:sp>
        <p:nvSpPr>
          <p:cNvPr id="2315" name="Google Shape;2315;p57"/>
          <p:cNvSpPr txBox="1"/>
          <p:nvPr>
            <p:ph idx="2" type="title"/>
          </p:nvPr>
        </p:nvSpPr>
        <p:spPr>
          <a:xfrm>
            <a:off x="4564750" y="1275225"/>
            <a:ext cx="2728200" cy="8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Objective</a:t>
            </a:r>
            <a:endParaRPr sz="4400"/>
          </a:p>
        </p:txBody>
      </p:sp>
      <p:grpSp>
        <p:nvGrpSpPr>
          <p:cNvPr id="2316" name="Google Shape;2316;p57"/>
          <p:cNvGrpSpPr/>
          <p:nvPr/>
        </p:nvGrpSpPr>
        <p:grpSpPr>
          <a:xfrm>
            <a:off x="2196697" y="0"/>
            <a:ext cx="1253302" cy="2078318"/>
            <a:chOff x="6663647" y="-399400"/>
            <a:chExt cx="1253302" cy="2078318"/>
          </a:xfrm>
        </p:grpSpPr>
        <p:sp>
          <p:nvSpPr>
            <p:cNvPr id="2317" name="Google Shape;2317;p57"/>
            <p:cNvSpPr/>
            <p:nvPr/>
          </p:nvSpPr>
          <p:spPr>
            <a:xfrm>
              <a:off x="7797148" y="-399400"/>
              <a:ext cx="33000" cy="60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7"/>
            <p:cNvSpPr/>
            <p:nvPr/>
          </p:nvSpPr>
          <p:spPr>
            <a:xfrm flipH="1">
              <a:off x="7694906" y="181891"/>
              <a:ext cx="222044" cy="666868"/>
            </a:xfrm>
            <a:custGeom>
              <a:rect b="b" l="l" r="r" t="t"/>
              <a:pathLst>
                <a:path extrusionOk="0" h="16275" w="5419">
                  <a:moveTo>
                    <a:pt x="2709" y="0"/>
                  </a:moveTo>
                  <a:cubicBezTo>
                    <a:pt x="1217" y="0"/>
                    <a:pt x="0" y="1197"/>
                    <a:pt x="0" y="2689"/>
                  </a:cubicBezTo>
                  <a:cubicBezTo>
                    <a:pt x="0" y="3495"/>
                    <a:pt x="354" y="4220"/>
                    <a:pt x="903" y="4712"/>
                  </a:cubicBezTo>
                  <a:lnTo>
                    <a:pt x="903" y="14468"/>
                  </a:lnTo>
                  <a:cubicBezTo>
                    <a:pt x="903" y="15470"/>
                    <a:pt x="1707" y="16274"/>
                    <a:pt x="2709" y="16274"/>
                  </a:cubicBezTo>
                  <a:cubicBezTo>
                    <a:pt x="3710" y="16274"/>
                    <a:pt x="4516" y="15470"/>
                    <a:pt x="4516" y="14468"/>
                  </a:cubicBezTo>
                  <a:lnTo>
                    <a:pt x="4516" y="4712"/>
                  </a:lnTo>
                  <a:cubicBezTo>
                    <a:pt x="5065" y="4220"/>
                    <a:pt x="5419" y="3495"/>
                    <a:pt x="5419" y="2710"/>
                  </a:cubicBezTo>
                  <a:cubicBezTo>
                    <a:pt x="5419" y="1197"/>
                    <a:pt x="4202" y="0"/>
                    <a:pt x="2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7"/>
            <p:cNvSpPr/>
            <p:nvPr/>
          </p:nvSpPr>
          <p:spPr>
            <a:xfrm flipH="1">
              <a:off x="7731907" y="374106"/>
              <a:ext cx="82073" cy="474654"/>
            </a:xfrm>
            <a:custGeom>
              <a:rect b="b" l="l" r="r" t="t"/>
              <a:pathLst>
                <a:path extrusionOk="0" h="11584" w="2003">
                  <a:moveTo>
                    <a:pt x="2003" y="1"/>
                  </a:moveTo>
                  <a:cubicBezTo>
                    <a:pt x="1531" y="453"/>
                    <a:pt x="883" y="707"/>
                    <a:pt x="196" y="707"/>
                  </a:cubicBezTo>
                  <a:lnTo>
                    <a:pt x="137" y="707"/>
                  </a:lnTo>
                  <a:lnTo>
                    <a:pt x="0" y="11565"/>
                  </a:lnTo>
                  <a:cubicBezTo>
                    <a:pt x="58" y="11565"/>
                    <a:pt x="137" y="11583"/>
                    <a:pt x="196" y="11583"/>
                  </a:cubicBezTo>
                  <a:cubicBezTo>
                    <a:pt x="1197" y="11583"/>
                    <a:pt x="2003" y="10779"/>
                    <a:pt x="2003" y="9777"/>
                  </a:cubicBez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7"/>
            <p:cNvSpPr/>
            <p:nvPr/>
          </p:nvSpPr>
          <p:spPr>
            <a:xfrm flipH="1">
              <a:off x="7694906" y="181891"/>
              <a:ext cx="113501" cy="221224"/>
            </a:xfrm>
            <a:custGeom>
              <a:rect b="b" l="l" r="r" t="t"/>
              <a:pathLst>
                <a:path extrusionOk="0" h="5399" w="2770">
                  <a:moveTo>
                    <a:pt x="21" y="0"/>
                  </a:moveTo>
                  <a:lnTo>
                    <a:pt x="21" y="1629"/>
                  </a:lnTo>
                  <a:lnTo>
                    <a:pt x="60" y="1629"/>
                  </a:lnTo>
                  <a:cubicBezTo>
                    <a:pt x="649" y="1629"/>
                    <a:pt x="1121" y="2121"/>
                    <a:pt x="1121" y="2710"/>
                  </a:cubicBezTo>
                  <a:cubicBezTo>
                    <a:pt x="1121" y="3298"/>
                    <a:pt x="649" y="3770"/>
                    <a:pt x="60" y="3770"/>
                  </a:cubicBezTo>
                  <a:lnTo>
                    <a:pt x="1" y="3770"/>
                  </a:lnTo>
                  <a:lnTo>
                    <a:pt x="1" y="5398"/>
                  </a:lnTo>
                  <a:lnTo>
                    <a:pt x="60" y="5398"/>
                  </a:lnTo>
                  <a:cubicBezTo>
                    <a:pt x="747" y="5398"/>
                    <a:pt x="1395" y="5144"/>
                    <a:pt x="1867" y="4692"/>
                  </a:cubicBezTo>
                  <a:cubicBezTo>
                    <a:pt x="2416" y="4202"/>
                    <a:pt x="2770" y="3495"/>
                    <a:pt x="2770" y="2710"/>
                  </a:cubicBezTo>
                  <a:cubicBezTo>
                    <a:pt x="2770" y="1197"/>
                    <a:pt x="155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7"/>
            <p:cNvSpPr/>
            <p:nvPr/>
          </p:nvSpPr>
          <p:spPr>
            <a:xfrm flipH="1">
              <a:off x="7334531" y="731944"/>
              <a:ext cx="535011" cy="195820"/>
            </a:xfrm>
            <a:custGeom>
              <a:rect b="b" l="l" r="r" t="t"/>
              <a:pathLst>
                <a:path extrusionOk="0" h="4779" w="13057">
                  <a:moveTo>
                    <a:pt x="1551" y="1"/>
                  </a:moveTo>
                  <a:cubicBezTo>
                    <a:pt x="882" y="1"/>
                    <a:pt x="281" y="465"/>
                    <a:pt x="158" y="1162"/>
                  </a:cubicBezTo>
                  <a:cubicBezTo>
                    <a:pt x="1" y="1928"/>
                    <a:pt x="511" y="2675"/>
                    <a:pt x="1278" y="2811"/>
                  </a:cubicBezTo>
                  <a:lnTo>
                    <a:pt x="11230" y="4756"/>
                  </a:lnTo>
                  <a:cubicBezTo>
                    <a:pt x="11316" y="4771"/>
                    <a:pt x="11402" y="4778"/>
                    <a:pt x="11487" y="4778"/>
                  </a:cubicBezTo>
                  <a:cubicBezTo>
                    <a:pt x="12157" y="4778"/>
                    <a:pt x="12760" y="4314"/>
                    <a:pt x="12900" y="3617"/>
                  </a:cubicBezTo>
                  <a:cubicBezTo>
                    <a:pt x="13057" y="2850"/>
                    <a:pt x="12546" y="2104"/>
                    <a:pt x="11780" y="1947"/>
                  </a:cubicBezTo>
                  <a:lnTo>
                    <a:pt x="1807" y="23"/>
                  </a:lnTo>
                  <a:cubicBezTo>
                    <a:pt x="1721" y="8"/>
                    <a:pt x="1635" y="1"/>
                    <a:pt x="1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7"/>
            <p:cNvSpPr/>
            <p:nvPr/>
          </p:nvSpPr>
          <p:spPr>
            <a:xfrm flipH="1">
              <a:off x="7335351" y="731862"/>
              <a:ext cx="526119" cy="147469"/>
            </a:xfrm>
            <a:custGeom>
              <a:rect b="b" l="l" r="r" t="t"/>
              <a:pathLst>
                <a:path extrusionOk="0" h="3599" w="12840">
                  <a:moveTo>
                    <a:pt x="1348" y="0"/>
                  </a:moveTo>
                  <a:cubicBezTo>
                    <a:pt x="740" y="0"/>
                    <a:pt x="190" y="406"/>
                    <a:pt x="0" y="1007"/>
                  </a:cubicBezTo>
                  <a:lnTo>
                    <a:pt x="727" y="1145"/>
                  </a:lnTo>
                  <a:cubicBezTo>
                    <a:pt x="848" y="851"/>
                    <a:pt x="1136" y="663"/>
                    <a:pt x="1444" y="663"/>
                  </a:cubicBezTo>
                  <a:cubicBezTo>
                    <a:pt x="1486" y="663"/>
                    <a:pt x="1528" y="667"/>
                    <a:pt x="1571" y="674"/>
                  </a:cubicBezTo>
                  <a:cubicBezTo>
                    <a:pt x="1944" y="753"/>
                    <a:pt x="2199" y="1086"/>
                    <a:pt x="2199" y="1459"/>
                  </a:cubicBezTo>
                  <a:lnTo>
                    <a:pt x="10583" y="3167"/>
                  </a:lnTo>
                  <a:cubicBezTo>
                    <a:pt x="10668" y="2822"/>
                    <a:pt x="10981" y="2584"/>
                    <a:pt x="11335" y="2584"/>
                  </a:cubicBezTo>
                  <a:cubicBezTo>
                    <a:pt x="11385" y="2584"/>
                    <a:pt x="11435" y="2588"/>
                    <a:pt x="11486" y="2598"/>
                  </a:cubicBezTo>
                  <a:cubicBezTo>
                    <a:pt x="11897" y="2677"/>
                    <a:pt x="12172" y="3069"/>
                    <a:pt x="12093" y="3481"/>
                  </a:cubicBezTo>
                  <a:lnTo>
                    <a:pt x="12703" y="3598"/>
                  </a:lnTo>
                  <a:cubicBezTo>
                    <a:pt x="12839" y="2834"/>
                    <a:pt x="12349" y="2106"/>
                    <a:pt x="11583" y="1949"/>
                  </a:cubicBezTo>
                  <a:lnTo>
                    <a:pt x="1610" y="25"/>
                  </a:lnTo>
                  <a:cubicBezTo>
                    <a:pt x="1522" y="8"/>
                    <a:pt x="1434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7"/>
            <p:cNvSpPr/>
            <p:nvPr/>
          </p:nvSpPr>
          <p:spPr>
            <a:xfrm flipH="1">
              <a:off x="6710277" y="722643"/>
              <a:ext cx="1191430" cy="849781"/>
            </a:xfrm>
            <a:custGeom>
              <a:rect b="b" l="l" r="r" t="t"/>
              <a:pathLst>
                <a:path extrusionOk="0" h="20739" w="29077">
                  <a:moveTo>
                    <a:pt x="18899" y="1"/>
                  </a:moveTo>
                  <a:cubicBezTo>
                    <a:pt x="16447" y="1"/>
                    <a:pt x="13677" y="580"/>
                    <a:pt x="10936" y="1782"/>
                  </a:cubicBezTo>
                  <a:cubicBezTo>
                    <a:pt x="4084" y="4805"/>
                    <a:pt x="0" y="10577"/>
                    <a:pt x="1807" y="14681"/>
                  </a:cubicBezTo>
                  <a:cubicBezTo>
                    <a:pt x="2121" y="15387"/>
                    <a:pt x="2592" y="15995"/>
                    <a:pt x="3181" y="16506"/>
                  </a:cubicBezTo>
                  <a:cubicBezTo>
                    <a:pt x="3241" y="16702"/>
                    <a:pt x="3299" y="16898"/>
                    <a:pt x="3377" y="17095"/>
                  </a:cubicBezTo>
                  <a:cubicBezTo>
                    <a:pt x="4427" y="19476"/>
                    <a:pt x="7295" y="20739"/>
                    <a:pt x="10848" y="20739"/>
                  </a:cubicBezTo>
                  <a:cubicBezTo>
                    <a:pt x="13212" y="20739"/>
                    <a:pt x="15879" y="20179"/>
                    <a:pt x="18514" y="19019"/>
                  </a:cubicBezTo>
                  <a:cubicBezTo>
                    <a:pt x="25130" y="16113"/>
                    <a:pt x="29076" y="10538"/>
                    <a:pt x="27328" y="6553"/>
                  </a:cubicBezTo>
                  <a:cubicBezTo>
                    <a:pt x="27250" y="6376"/>
                    <a:pt x="27152" y="6200"/>
                    <a:pt x="27035" y="6022"/>
                  </a:cubicBezTo>
                  <a:cubicBezTo>
                    <a:pt x="27053" y="5237"/>
                    <a:pt x="26936" y="4472"/>
                    <a:pt x="26622" y="3765"/>
                  </a:cubicBezTo>
                  <a:cubicBezTo>
                    <a:pt x="25538" y="1303"/>
                    <a:pt x="22575" y="1"/>
                    <a:pt x="18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7"/>
            <p:cNvSpPr/>
            <p:nvPr/>
          </p:nvSpPr>
          <p:spPr>
            <a:xfrm flipH="1">
              <a:off x="6672498" y="807912"/>
              <a:ext cx="1191389" cy="849781"/>
            </a:xfrm>
            <a:custGeom>
              <a:rect b="b" l="l" r="r" t="t"/>
              <a:pathLst>
                <a:path extrusionOk="0" h="20739" w="29076">
                  <a:moveTo>
                    <a:pt x="18892" y="1"/>
                  </a:moveTo>
                  <a:cubicBezTo>
                    <a:pt x="16443" y="1"/>
                    <a:pt x="13677" y="580"/>
                    <a:pt x="10935" y="1782"/>
                  </a:cubicBezTo>
                  <a:cubicBezTo>
                    <a:pt x="4084" y="4805"/>
                    <a:pt x="1" y="10577"/>
                    <a:pt x="1807" y="14681"/>
                  </a:cubicBezTo>
                  <a:cubicBezTo>
                    <a:pt x="2121" y="15387"/>
                    <a:pt x="2572" y="15995"/>
                    <a:pt x="3181" y="16506"/>
                  </a:cubicBezTo>
                  <a:cubicBezTo>
                    <a:pt x="3221" y="16702"/>
                    <a:pt x="3299" y="16898"/>
                    <a:pt x="3378" y="17095"/>
                  </a:cubicBezTo>
                  <a:cubicBezTo>
                    <a:pt x="4426" y="19476"/>
                    <a:pt x="7288" y="20739"/>
                    <a:pt x="10839" y="20739"/>
                  </a:cubicBezTo>
                  <a:cubicBezTo>
                    <a:pt x="13202" y="20739"/>
                    <a:pt x="15870" y="20179"/>
                    <a:pt x="18513" y="19019"/>
                  </a:cubicBezTo>
                  <a:cubicBezTo>
                    <a:pt x="25130" y="16113"/>
                    <a:pt x="29075" y="10538"/>
                    <a:pt x="27329" y="6572"/>
                  </a:cubicBezTo>
                  <a:cubicBezTo>
                    <a:pt x="27230" y="6376"/>
                    <a:pt x="27132" y="6200"/>
                    <a:pt x="27034" y="6022"/>
                  </a:cubicBezTo>
                  <a:cubicBezTo>
                    <a:pt x="27054" y="5237"/>
                    <a:pt x="26916" y="4472"/>
                    <a:pt x="26602" y="3765"/>
                  </a:cubicBezTo>
                  <a:cubicBezTo>
                    <a:pt x="25518" y="1303"/>
                    <a:pt x="22563" y="1"/>
                    <a:pt x="18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7"/>
            <p:cNvSpPr/>
            <p:nvPr/>
          </p:nvSpPr>
          <p:spPr>
            <a:xfrm flipH="1">
              <a:off x="6663647" y="829056"/>
              <a:ext cx="1191389" cy="849862"/>
            </a:xfrm>
            <a:custGeom>
              <a:rect b="b" l="l" r="r" t="t"/>
              <a:pathLst>
                <a:path extrusionOk="0" h="20741" w="29076">
                  <a:moveTo>
                    <a:pt x="18909" y="1"/>
                  </a:moveTo>
                  <a:cubicBezTo>
                    <a:pt x="16455" y="1"/>
                    <a:pt x="13681" y="585"/>
                    <a:pt x="10936" y="1797"/>
                  </a:cubicBezTo>
                  <a:cubicBezTo>
                    <a:pt x="4084" y="4799"/>
                    <a:pt x="0" y="10571"/>
                    <a:pt x="1806" y="14694"/>
                  </a:cubicBezTo>
                  <a:cubicBezTo>
                    <a:pt x="2120" y="15401"/>
                    <a:pt x="2592" y="16010"/>
                    <a:pt x="3181" y="16521"/>
                  </a:cubicBezTo>
                  <a:cubicBezTo>
                    <a:pt x="3240" y="16717"/>
                    <a:pt x="3319" y="16913"/>
                    <a:pt x="3397" y="17109"/>
                  </a:cubicBezTo>
                  <a:cubicBezTo>
                    <a:pt x="4443" y="19485"/>
                    <a:pt x="7294" y="20740"/>
                    <a:pt x="10833" y="20740"/>
                  </a:cubicBezTo>
                  <a:cubicBezTo>
                    <a:pt x="13203" y="20740"/>
                    <a:pt x="15880" y="20178"/>
                    <a:pt x="18533" y="19013"/>
                  </a:cubicBezTo>
                  <a:cubicBezTo>
                    <a:pt x="25129" y="16107"/>
                    <a:pt x="29076" y="10532"/>
                    <a:pt x="27328" y="6566"/>
                  </a:cubicBezTo>
                  <a:cubicBezTo>
                    <a:pt x="27249" y="6370"/>
                    <a:pt x="27152" y="6194"/>
                    <a:pt x="27053" y="6017"/>
                  </a:cubicBezTo>
                  <a:cubicBezTo>
                    <a:pt x="27074" y="5231"/>
                    <a:pt x="26935" y="4485"/>
                    <a:pt x="26621" y="3779"/>
                  </a:cubicBezTo>
                  <a:cubicBezTo>
                    <a:pt x="25539" y="1308"/>
                    <a:pt x="22581" y="1"/>
                    <a:pt x="18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7"/>
            <p:cNvSpPr/>
            <p:nvPr/>
          </p:nvSpPr>
          <p:spPr>
            <a:xfrm flipH="1">
              <a:off x="6672498" y="927642"/>
              <a:ext cx="1124641" cy="730052"/>
            </a:xfrm>
            <a:custGeom>
              <a:rect b="b" l="l" r="r" t="t"/>
              <a:pathLst>
                <a:path extrusionOk="0" h="17817" w="27447">
                  <a:moveTo>
                    <a:pt x="18253" y="0"/>
                  </a:moveTo>
                  <a:cubicBezTo>
                    <a:pt x="15887" y="0"/>
                    <a:pt x="13212" y="563"/>
                    <a:pt x="10563" y="1726"/>
                  </a:cubicBezTo>
                  <a:cubicBezTo>
                    <a:pt x="3947" y="4631"/>
                    <a:pt x="1" y="10207"/>
                    <a:pt x="1749" y="14173"/>
                  </a:cubicBezTo>
                  <a:cubicBezTo>
                    <a:pt x="2797" y="16554"/>
                    <a:pt x="5659" y="17817"/>
                    <a:pt x="9210" y="17817"/>
                  </a:cubicBezTo>
                  <a:cubicBezTo>
                    <a:pt x="11573" y="17817"/>
                    <a:pt x="14241" y="17257"/>
                    <a:pt x="16884" y="16097"/>
                  </a:cubicBezTo>
                  <a:cubicBezTo>
                    <a:pt x="23501" y="13191"/>
                    <a:pt x="27446" y="7616"/>
                    <a:pt x="25700" y="3650"/>
                  </a:cubicBezTo>
                  <a:cubicBezTo>
                    <a:pt x="24652" y="1261"/>
                    <a:pt x="21797" y="0"/>
                    <a:pt x="18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7"/>
            <p:cNvSpPr/>
            <p:nvPr/>
          </p:nvSpPr>
          <p:spPr>
            <a:xfrm flipH="1">
              <a:off x="7319248" y="1119079"/>
              <a:ext cx="336323" cy="212291"/>
            </a:xfrm>
            <a:custGeom>
              <a:rect b="b" l="l" r="r" t="t"/>
              <a:pathLst>
                <a:path extrusionOk="0" h="5181" w="8208">
                  <a:moveTo>
                    <a:pt x="5496" y="1"/>
                  </a:moveTo>
                  <a:cubicBezTo>
                    <a:pt x="4759" y="1"/>
                    <a:pt x="3942" y="190"/>
                    <a:pt x="3181" y="530"/>
                  </a:cubicBezTo>
                  <a:cubicBezTo>
                    <a:pt x="2475" y="844"/>
                    <a:pt x="1788" y="1294"/>
                    <a:pt x="1278" y="1825"/>
                  </a:cubicBezTo>
                  <a:cubicBezTo>
                    <a:pt x="1" y="3200"/>
                    <a:pt x="218" y="4652"/>
                    <a:pt x="1768" y="5064"/>
                  </a:cubicBezTo>
                  <a:cubicBezTo>
                    <a:pt x="2059" y="5143"/>
                    <a:pt x="2376" y="5181"/>
                    <a:pt x="2707" y="5181"/>
                  </a:cubicBezTo>
                  <a:cubicBezTo>
                    <a:pt x="3448" y="5181"/>
                    <a:pt x="4261" y="4991"/>
                    <a:pt x="5008" y="4652"/>
                  </a:cubicBezTo>
                  <a:cubicBezTo>
                    <a:pt x="5733" y="4338"/>
                    <a:pt x="6401" y="3886"/>
                    <a:pt x="6911" y="3357"/>
                  </a:cubicBezTo>
                  <a:cubicBezTo>
                    <a:pt x="8207" y="1982"/>
                    <a:pt x="7992" y="530"/>
                    <a:pt x="6421" y="117"/>
                  </a:cubicBezTo>
                  <a:cubicBezTo>
                    <a:pt x="6137" y="38"/>
                    <a:pt x="5824" y="1"/>
                    <a:pt x="5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7"/>
            <p:cNvSpPr/>
            <p:nvPr/>
          </p:nvSpPr>
          <p:spPr>
            <a:xfrm flipH="1">
              <a:off x="6944656" y="954891"/>
              <a:ext cx="338986" cy="212414"/>
            </a:xfrm>
            <a:custGeom>
              <a:rect b="b" l="l" r="r" t="t"/>
              <a:pathLst>
                <a:path extrusionOk="0" h="5184" w="8273">
                  <a:moveTo>
                    <a:pt x="5536" y="1"/>
                  </a:moveTo>
                  <a:cubicBezTo>
                    <a:pt x="5521" y="1"/>
                    <a:pt x="5506" y="1"/>
                    <a:pt x="5491" y="1"/>
                  </a:cubicBezTo>
                  <a:cubicBezTo>
                    <a:pt x="4745" y="1"/>
                    <a:pt x="3960" y="197"/>
                    <a:pt x="3234" y="511"/>
                  </a:cubicBezTo>
                  <a:cubicBezTo>
                    <a:pt x="2135" y="1003"/>
                    <a:pt x="1192" y="1768"/>
                    <a:pt x="740" y="2632"/>
                  </a:cubicBezTo>
                  <a:cubicBezTo>
                    <a:pt x="0" y="4053"/>
                    <a:pt x="901" y="5184"/>
                    <a:pt x="2752" y="5184"/>
                  </a:cubicBezTo>
                  <a:cubicBezTo>
                    <a:pt x="2769" y="5184"/>
                    <a:pt x="2785" y="5184"/>
                    <a:pt x="2802" y="5184"/>
                  </a:cubicBezTo>
                  <a:cubicBezTo>
                    <a:pt x="3548" y="5165"/>
                    <a:pt x="4333" y="4969"/>
                    <a:pt x="5040" y="4654"/>
                  </a:cubicBezTo>
                  <a:cubicBezTo>
                    <a:pt x="6140" y="4183"/>
                    <a:pt x="7101" y="3398"/>
                    <a:pt x="7533" y="2553"/>
                  </a:cubicBezTo>
                  <a:cubicBezTo>
                    <a:pt x="8273" y="1132"/>
                    <a:pt x="7372" y="1"/>
                    <a:pt x="5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7"/>
            <p:cNvSpPr/>
            <p:nvPr/>
          </p:nvSpPr>
          <p:spPr>
            <a:xfrm flipH="1">
              <a:off x="7072292" y="1203079"/>
              <a:ext cx="315344" cy="202171"/>
            </a:xfrm>
            <a:custGeom>
              <a:rect b="b" l="l" r="r" t="t"/>
              <a:pathLst>
                <a:path extrusionOk="0" h="4934" w="7696">
                  <a:moveTo>
                    <a:pt x="5183" y="1"/>
                  </a:moveTo>
                  <a:cubicBezTo>
                    <a:pt x="4511" y="1"/>
                    <a:pt x="3746" y="164"/>
                    <a:pt x="2984" y="501"/>
                  </a:cubicBezTo>
                  <a:cubicBezTo>
                    <a:pt x="1118" y="1307"/>
                    <a:pt x="0" y="2857"/>
                    <a:pt x="490" y="3956"/>
                  </a:cubicBezTo>
                  <a:cubicBezTo>
                    <a:pt x="770" y="4597"/>
                    <a:pt x="1553" y="4933"/>
                    <a:pt x="2530" y="4933"/>
                  </a:cubicBezTo>
                  <a:cubicBezTo>
                    <a:pt x="3200" y="4933"/>
                    <a:pt x="3961" y="4775"/>
                    <a:pt x="4712" y="4448"/>
                  </a:cubicBezTo>
                  <a:cubicBezTo>
                    <a:pt x="6576" y="3623"/>
                    <a:pt x="7696" y="2071"/>
                    <a:pt x="7225" y="992"/>
                  </a:cubicBezTo>
                  <a:cubicBezTo>
                    <a:pt x="6934" y="342"/>
                    <a:pt x="6156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7"/>
            <p:cNvSpPr/>
            <p:nvPr/>
          </p:nvSpPr>
          <p:spPr>
            <a:xfrm flipH="1">
              <a:off x="6997513" y="1393983"/>
              <a:ext cx="300879" cy="192542"/>
            </a:xfrm>
            <a:custGeom>
              <a:rect b="b" l="l" r="r" t="t"/>
              <a:pathLst>
                <a:path extrusionOk="0" h="4699" w="7343">
                  <a:moveTo>
                    <a:pt x="4937" y="1"/>
                  </a:moveTo>
                  <a:cubicBezTo>
                    <a:pt x="4297" y="1"/>
                    <a:pt x="3569" y="154"/>
                    <a:pt x="2848" y="475"/>
                  </a:cubicBezTo>
                  <a:cubicBezTo>
                    <a:pt x="1081" y="1241"/>
                    <a:pt x="1" y="2713"/>
                    <a:pt x="453" y="3754"/>
                  </a:cubicBezTo>
                  <a:cubicBezTo>
                    <a:pt x="732" y="4371"/>
                    <a:pt x="1482" y="4698"/>
                    <a:pt x="2415" y="4698"/>
                  </a:cubicBezTo>
                  <a:cubicBezTo>
                    <a:pt x="3054" y="4698"/>
                    <a:pt x="3779" y="4545"/>
                    <a:pt x="4497" y="4226"/>
                  </a:cubicBezTo>
                  <a:cubicBezTo>
                    <a:pt x="6264" y="3440"/>
                    <a:pt x="7343" y="1967"/>
                    <a:pt x="6872" y="927"/>
                  </a:cubicBezTo>
                  <a:cubicBezTo>
                    <a:pt x="6605" y="323"/>
                    <a:pt x="5864" y="1"/>
                    <a:pt x="49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7"/>
            <p:cNvSpPr/>
            <p:nvPr/>
          </p:nvSpPr>
          <p:spPr>
            <a:xfrm flipH="1">
              <a:off x="6756294" y="1127438"/>
              <a:ext cx="292480" cy="202457"/>
            </a:xfrm>
            <a:custGeom>
              <a:rect b="b" l="l" r="r" t="t"/>
              <a:pathLst>
                <a:path extrusionOk="0" h="4941" w="7138">
                  <a:moveTo>
                    <a:pt x="4888" y="0"/>
                  </a:moveTo>
                  <a:cubicBezTo>
                    <a:pt x="4545" y="0"/>
                    <a:pt x="4174" y="42"/>
                    <a:pt x="3784" y="129"/>
                  </a:cubicBezTo>
                  <a:cubicBezTo>
                    <a:pt x="3410" y="227"/>
                    <a:pt x="3057" y="344"/>
                    <a:pt x="2704" y="502"/>
                  </a:cubicBezTo>
                  <a:cubicBezTo>
                    <a:pt x="1290" y="1130"/>
                    <a:pt x="191" y="2229"/>
                    <a:pt x="93" y="3270"/>
                  </a:cubicBezTo>
                  <a:cubicBezTo>
                    <a:pt x="0" y="4296"/>
                    <a:pt x="891" y="4940"/>
                    <a:pt x="2221" y="4940"/>
                  </a:cubicBezTo>
                  <a:cubicBezTo>
                    <a:pt x="2571" y="4940"/>
                    <a:pt x="2952" y="4896"/>
                    <a:pt x="3352" y="4802"/>
                  </a:cubicBezTo>
                  <a:cubicBezTo>
                    <a:pt x="3725" y="4723"/>
                    <a:pt x="4098" y="4585"/>
                    <a:pt x="4431" y="4448"/>
                  </a:cubicBezTo>
                  <a:cubicBezTo>
                    <a:pt x="5865" y="3820"/>
                    <a:pt x="6944" y="2700"/>
                    <a:pt x="7043" y="1661"/>
                  </a:cubicBezTo>
                  <a:cubicBezTo>
                    <a:pt x="7137" y="643"/>
                    <a:pt x="6233" y="0"/>
                    <a:pt x="4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7"/>
            <p:cNvSpPr/>
            <p:nvPr/>
          </p:nvSpPr>
          <p:spPr>
            <a:xfrm flipH="1">
              <a:off x="7344161" y="1393614"/>
              <a:ext cx="325055" cy="202130"/>
            </a:xfrm>
            <a:custGeom>
              <a:rect b="b" l="l" r="r" t="t"/>
              <a:pathLst>
                <a:path extrusionOk="0" h="4933" w="7933">
                  <a:moveTo>
                    <a:pt x="5297" y="0"/>
                  </a:moveTo>
                  <a:cubicBezTo>
                    <a:pt x="4610" y="0"/>
                    <a:pt x="3838" y="168"/>
                    <a:pt x="3103" y="484"/>
                  </a:cubicBezTo>
                  <a:cubicBezTo>
                    <a:pt x="2749" y="641"/>
                    <a:pt x="2415" y="837"/>
                    <a:pt x="2101" y="1054"/>
                  </a:cubicBezTo>
                  <a:cubicBezTo>
                    <a:pt x="472" y="2154"/>
                    <a:pt x="1" y="3704"/>
                    <a:pt x="1022" y="4489"/>
                  </a:cubicBezTo>
                  <a:cubicBezTo>
                    <a:pt x="1424" y="4789"/>
                    <a:pt x="1987" y="4932"/>
                    <a:pt x="2620" y="4932"/>
                  </a:cubicBezTo>
                  <a:cubicBezTo>
                    <a:pt x="3314" y="4932"/>
                    <a:pt x="4091" y="4759"/>
                    <a:pt x="4830" y="4431"/>
                  </a:cubicBezTo>
                  <a:cubicBezTo>
                    <a:pt x="5184" y="4293"/>
                    <a:pt x="5517" y="4096"/>
                    <a:pt x="5831" y="3881"/>
                  </a:cubicBezTo>
                  <a:cubicBezTo>
                    <a:pt x="7461" y="2761"/>
                    <a:pt x="7932" y="1230"/>
                    <a:pt x="6891" y="445"/>
                  </a:cubicBezTo>
                  <a:cubicBezTo>
                    <a:pt x="6495" y="143"/>
                    <a:pt x="5932" y="0"/>
                    <a:pt x="52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7"/>
            <p:cNvSpPr/>
            <p:nvPr/>
          </p:nvSpPr>
          <p:spPr>
            <a:xfrm flipH="1">
              <a:off x="7768129" y="758906"/>
              <a:ext cx="69207" cy="63880"/>
            </a:xfrm>
            <a:custGeom>
              <a:rect b="b" l="l" r="r" t="t"/>
              <a:pathLst>
                <a:path extrusionOk="0" h="1559" w="1689">
                  <a:moveTo>
                    <a:pt x="840" y="1"/>
                  </a:moveTo>
                  <a:cubicBezTo>
                    <a:pt x="480" y="1"/>
                    <a:pt x="148" y="260"/>
                    <a:pt x="79" y="642"/>
                  </a:cubicBezTo>
                  <a:cubicBezTo>
                    <a:pt x="0" y="1054"/>
                    <a:pt x="275" y="1467"/>
                    <a:pt x="688" y="1545"/>
                  </a:cubicBezTo>
                  <a:cubicBezTo>
                    <a:pt x="738" y="1554"/>
                    <a:pt x="787" y="1559"/>
                    <a:pt x="836" y="1559"/>
                  </a:cubicBezTo>
                  <a:cubicBezTo>
                    <a:pt x="1210" y="1559"/>
                    <a:pt x="1540" y="1301"/>
                    <a:pt x="1610" y="936"/>
                  </a:cubicBezTo>
                  <a:cubicBezTo>
                    <a:pt x="1688" y="504"/>
                    <a:pt x="1414" y="93"/>
                    <a:pt x="982" y="14"/>
                  </a:cubicBezTo>
                  <a:cubicBezTo>
                    <a:pt x="934" y="5"/>
                    <a:pt x="887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7"/>
            <p:cNvSpPr/>
            <p:nvPr/>
          </p:nvSpPr>
          <p:spPr>
            <a:xfrm flipH="1">
              <a:off x="7762474" y="248599"/>
              <a:ext cx="86908" cy="87768"/>
            </a:xfrm>
            <a:custGeom>
              <a:rect b="b" l="l" r="r" t="t"/>
              <a:pathLst>
                <a:path extrusionOk="0" h="2142" w="2121">
                  <a:moveTo>
                    <a:pt x="1060" y="1"/>
                  </a:moveTo>
                  <a:cubicBezTo>
                    <a:pt x="472" y="1"/>
                    <a:pt x="0" y="493"/>
                    <a:pt x="0" y="1061"/>
                  </a:cubicBezTo>
                  <a:cubicBezTo>
                    <a:pt x="0" y="1670"/>
                    <a:pt x="472" y="2142"/>
                    <a:pt x="1060" y="2142"/>
                  </a:cubicBezTo>
                  <a:cubicBezTo>
                    <a:pt x="1649" y="2142"/>
                    <a:pt x="2121" y="1670"/>
                    <a:pt x="2121" y="1082"/>
                  </a:cubicBezTo>
                  <a:cubicBezTo>
                    <a:pt x="2121" y="493"/>
                    <a:pt x="1649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5" name="Google Shape;2335;p57"/>
          <p:cNvGrpSpPr/>
          <p:nvPr/>
        </p:nvGrpSpPr>
        <p:grpSpPr>
          <a:xfrm>
            <a:off x="600813" y="1964463"/>
            <a:ext cx="3617729" cy="2855943"/>
            <a:chOff x="715102" y="742950"/>
            <a:chExt cx="4371350" cy="3450873"/>
          </a:xfrm>
        </p:grpSpPr>
        <p:sp>
          <p:nvSpPr>
            <p:cNvPr id="2336" name="Google Shape;2336;p57"/>
            <p:cNvSpPr/>
            <p:nvPr/>
          </p:nvSpPr>
          <p:spPr>
            <a:xfrm>
              <a:off x="1605172" y="2159232"/>
              <a:ext cx="316883" cy="420268"/>
            </a:xfrm>
            <a:custGeom>
              <a:rect b="b" l="l" r="r" t="t"/>
              <a:pathLst>
                <a:path extrusionOk="0" h="14492" w="10927">
                  <a:moveTo>
                    <a:pt x="3184" y="1"/>
                  </a:moveTo>
                  <a:cubicBezTo>
                    <a:pt x="1590" y="1"/>
                    <a:pt x="0" y="1073"/>
                    <a:pt x="290" y="3014"/>
                  </a:cubicBezTo>
                  <a:cubicBezTo>
                    <a:pt x="328" y="3021"/>
                    <a:pt x="365" y="3024"/>
                    <a:pt x="400" y="3024"/>
                  </a:cubicBezTo>
                  <a:cubicBezTo>
                    <a:pt x="1034" y="3024"/>
                    <a:pt x="1355" y="1983"/>
                    <a:pt x="2194" y="1816"/>
                  </a:cubicBezTo>
                  <a:cubicBezTo>
                    <a:pt x="2437" y="1767"/>
                    <a:pt x="2672" y="1742"/>
                    <a:pt x="2898" y="1742"/>
                  </a:cubicBezTo>
                  <a:cubicBezTo>
                    <a:pt x="3699" y="1742"/>
                    <a:pt x="4379" y="2056"/>
                    <a:pt x="4899" y="2748"/>
                  </a:cubicBezTo>
                  <a:cubicBezTo>
                    <a:pt x="6183" y="4432"/>
                    <a:pt x="6406" y="7223"/>
                    <a:pt x="7069" y="9173"/>
                  </a:cubicBezTo>
                  <a:cubicBezTo>
                    <a:pt x="7423" y="10282"/>
                    <a:pt x="8267" y="14449"/>
                    <a:pt x="9242" y="14491"/>
                  </a:cubicBezTo>
                  <a:cubicBezTo>
                    <a:pt x="10927" y="14491"/>
                    <a:pt x="9597" y="12676"/>
                    <a:pt x="9242" y="11967"/>
                  </a:cubicBezTo>
                  <a:cubicBezTo>
                    <a:pt x="8711" y="10726"/>
                    <a:pt x="8133" y="9396"/>
                    <a:pt x="7735" y="8109"/>
                  </a:cubicBezTo>
                  <a:cubicBezTo>
                    <a:pt x="7069" y="5939"/>
                    <a:pt x="6183" y="3812"/>
                    <a:pt x="5739" y="1727"/>
                  </a:cubicBezTo>
                  <a:lnTo>
                    <a:pt x="5874" y="1596"/>
                  </a:lnTo>
                  <a:cubicBezTo>
                    <a:pt x="5385" y="510"/>
                    <a:pt x="4284" y="1"/>
                    <a:pt x="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1749795" y="2202935"/>
              <a:ext cx="151699" cy="381698"/>
            </a:xfrm>
            <a:custGeom>
              <a:rect b="b" l="l" r="r" t="t"/>
              <a:pathLst>
                <a:path extrusionOk="0" h="13162" w="5231">
                  <a:moveTo>
                    <a:pt x="930" y="0"/>
                  </a:moveTo>
                  <a:lnTo>
                    <a:pt x="1" y="309"/>
                  </a:lnTo>
                  <a:lnTo>
                    <a:pt x="4298" y="13161"/>
                  </a:lnTo>
                  <a:lnTo>
                    <a:pt x="5230" y="12853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4911611" y="1537149"/>
              <a:ext cx="79721" cy="293074"/>
            </a:xfrm>
            <a:custGeom>
              <a:rect b="b" l="l" r="r" t="t"/>
              <a:pathLst>
                <a:path extrusionOk="0" h="10106" w="2749">
                  <a:moveTo>
                    <a:pt x="976" y="0"/>
                  </a:moveTo>
                  <a:lnTo>
                    <a:pt x="0" y="131"/>
                  </a:lnTo>
                  <a:lnTo>
                    <a:pt x="1773" y="10105"/>
                  </a:lnTo>
                  <a:lnTo>
                    <a:pt x="2748" y="9928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976024" y="1895678"/>
              <a:ext cx="2988247" cy="825195"/>
            </a:xfrm>
            <a:custGeom>
              <a:rect b="b" l="l" r="r" t="t"/>
              <a:pathLst>
                <a:path extrusionOk="0" h="28455" w="103043">
                  <a:moveTo>
                    <a:pt x="98657" y="1"/>
                  </a:moveTo>
                  <a:lnTo>
                    <a:pt x="56287" y="12056"/>
                  </a:lnTo>
                  <a:lnTo>
                    <a:pt x="55400" y="14850"/>
                  </a:lnTo>
                  <a:lnTo>
                    <a:pt x="52475" y="12942"/>
                  </a:lnTo>
                  <a:lnTo>
                    <a:pt x="1549" y="25309"/>
                  </a:lnTo>
                  <a:lnTo>
                    <a:pt x="0" y="28454"/>
                  </a:lnTo>
                  <a:lnTo>
                    <a:pt x="0" y="28454"/>
                  </a:lnTo>
                  <a:lnTo>
                    <a:pt x="103043" y="3504"/>
                  </a:lnTo>
                  <a:lnTo>
                    <a:pt x="98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1474758" y="2065358"/>
              <a:ext cx="298207" cy="181366"/>
            </a:xfrm>
            <a:custGeom>
              <a:rect b="b" l="l" r="r" t="t"/>
              <a:pathLst>
                <a:path extrusionOk="0" h="6254" w="10283">
                  <a:moveTo>
                    <a:pt x="1064" y="0"/>
                  </a:moveTo>
                  <a:lnTo>
                    <a:pt x="798" y="89"/>
                  </a:lnTo>
                  <a:cubicBezTo>
                    <a:pt x="443" y="709"/>
                    <a:pt x="89" y="1861"/>
                    <a:pt x="0" y="2617"/>
                  </a:cubicBezTo>
                  <a:cubicBezTo>
                    <a:pt x="1372" y="2748"/>
                    <a:pt x="2791" y="3191"/>
                    <a:pt x="4120" y="3546"/>
                  </a:cubicBezTo>
                  <a:cubicBezTo>
                    <a:pt x="5007" y="3812"/>
                    <a:pt x="4875" y="4212"/>
                    <a:pt x="5496" y="4655"/>
                  </a:cubicBezTo>
                  <a:cubicBezTo>
                    <a:pt x="5773" y="4859"/>
                    <a:pt x="6058" y="4915"/>
                    <a:pt x="6348" y="4915"/>
                  </a:cubicBezTo>
                  <a:cubicBezTo>
                    <a:pt x="6708" y="4915"/>
                    <a:pt x="7074" y="4828"/>
                    <a:pt x="7441" y="4828"/>
                  </a:cubicBezTo>
                  <a:cubicBezTo>
                    <a:pt x="7487" y="4828"/>
                    <a:pt x="7532" y="4830"/>
                    <a:pt x="7577" y="4833"/>
                  </a:cubicBezTo>
                  <a:cubicBezTo>
                    <a:pt x="7400" y="5010"/>
                    <a:pt x="7134" y="5141"/>
                    <a:pt x="6868" y="5230"/>
                  </a:cubicBezTo>
                  <a:cubicBezTo>
                    <a:pt x="6678" y="5989"/>
                    <a:pt x="7276" y="6254"/>
                    <a:pt x="7968" y="6254"/>
                  </a:cubicBezTo>
                  <a:cubicBezTo>
                    <a:pt x="8568" y="6254"/>
                    <a:pt x="9239" y="6055"/>
                    <a:pt x="9527" y="5808"/>
                  </a:cubicBezTo>
                  <a:cubicBezTo>
                    <a:pt x="10282" y="5141"/>
                    <a:pt x="10059" y="3368"/>
                    <a:pt x="9527" y="2659"/>
                  </a:cubicBezTo>
                  <a:cubicBezTo>
                    <a:pt x="8729" y="1507"/>
                    <a:pt x="6825" y="1861"/>
                    <a:pt x="5584" y="1684"/>
                  </a:cubicBezTo>
                  <a:cubicBezTo>
                    <a:pt x="4078" y="1507"/>
                    <a:pt x="2393" y="755"/>
                    <a:pt x="1064" y="0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785833" y="3874417"/>
              <a:ext cx="205523" cy="223938"/>
            </a:xfrm>
            <a:custGeom>
              <a:rect b="b" l="l" r="r" t="t"/>
              <a:pathLst>
                <a:path extrusionOk="0" h="7722" w="7087">
                  <a:moveTo>
                    <a:pt x="6954" y="7588"/>
                  </a:moveTo>
                  <a:cubicBezTo>
                    <a:pt x="6942" y="7616"/>
                    <a:pt x="6929" y="7635"/>
                    <a:pt x="6914" y="7645"/>
                  </a:cubicBezTo>
                  <a:lnTo>
                    <a:pt x="7003" y="7603"/>
                  </a:lnTo>
                  <a:cubicBezTo>
                    <a:pt x="6987" y="7598"/>
                    <a:pt x="6971" y="7593"/>
                    <a:pt x="6954" y="7588"/>
                  </a:cubicBezTo>
                  <a:close/>
                  <a:moveTo>
                    <a:pt x="3312" y="1"/>
                  </a:moveTo>
                  <a:cubicBezTo>
                    <a:pt x="2946" y="1"/>
                    <a:pt x="2569" y="45"/>
                    <a:pt x="2259" y="68"/>
                  </a:cubicBezTo>
                  <a:cubicBezTo>
                    <a:pt x="1284" y="245"/>
                    <a:pt x="1727" y="1174"/>
                    <a:pt x="1596" y="1841"/>
                  </a:cubicBezTo>
                  <a:cubicBezTo>
                    <a:pt x="1507" y="2195"/>
                    <a:pt x="1195" y="2504"/>
                    <a:pt x="1018" y="2770"/>
                  </a:cubicBezTo>
                  <a:cubicBezTo>
                    <a:pt x="887" y="3036"/>
                    <a:pt x="798" y="3348"/>
                    <a:pt x="663" y="3614"/>
                  </a:cubicBezTo>
                  <a:cubicBezTo>
                    <a:pt x="486" y="3922"/>
                    <a:pt x="266" y="4146"/>
                    <a:pt x="178" y="4500"/>
                  </a:cubicBezTo>
                  <a:cubicBezTo>
                    <a:pt x="132" y="4766"/>
                    <a:pt x="178" y="5121"/>
                    <a:pt x="178" y="5387"/>
                  </a:cubicBezTo>
                  <a:cubicBezTo>
                    <a:pt x="178" y="6184"/>
                    <a:pt x="0" y="7159"/>
                    <a:pt x="841" y="7468"/>
                  </a:cubicBezTo>
                  <a:cubicBezTo>
                    <a:pt x="1472" y="7670"/>
                    <a:pt x="2196" y="7722"/>
                    <a:pt x="2905" y="7722"/>
                  </a:cubicBezTo>
                  <a:cubicBezTo>
                    <a:pt x="3291" y="7722"/>
                    <a:pt x="3673" y="7706"/>
                    <a:pt x="4032" y="7691"/>
                  </a:cubicBezTo>
                  <a:cubicBezTo>
                    <a:pt x="4637" y="7631"/>
                    <a:pt x="5408" y="7487"/>
                    <a:pt x="6105" y="7487"/>
                  </a:cubicBezTo>
                  <a:cubicBezTo>
                    <a:pt x="6409" y="7487"/>
                    <a:pt x="6699" y="7515"/>
                    <a:pt x="6954" y="7588"/>
                  </a:cubicBezTo>
                  <a:lnTo>
                    <a:pt x="6954" y="7588"/>
                  </a:lnTo>
                  <a:cubicBezTo>
                    <a:pt x="7055" y="7361"/>
                    <a:pt x="7087" y="6598"/>
                    <a:pt x="7046" y="6362"/>
                  </a:cubicBezTo>
                  <a:cubicBezTo>
                    <a:pt x="6868" y="4855"/>
                    <a:pt x="6294" y="3479"/>
                    <a:pt x="5762" y="2107"/>
                  </a:cubicBezTo>
                  <a:cubicBezTo>
                    <a:pt x="5496" y="1398"/>
                    <a:pt x="5007" y="554"/>
                    <a:pt x="4298" y="199"/>
                  </a:cubicBezTo>
                  <a:cubicBezTo>
                    <a:pt x="4032" y="45"/>
                    <a:pt x="3677" y="1"/>
                    <a:pt x="3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848763" y="3761926"/>
              <a:ext cx="178727" cy="222459"/>
            </a:xfrm>
            <a:custGeom>
              <a:rect b="b" l="l" r="r" t="t"/>
              <a:pathLst>
                <a:path extrusionOk="0" h="7671" w="6163">
                  <a:moveTo>
                    <a:pt x="5985" y="1"/>
                  </a:moveTo>
                  <a:lnTo>
                    <a:pt x="0" y="136"/>
                  </a:lnTo>
                  <a:lnTo>
                    <a:pt x="178" y="7670"/>
                  </a:lnTo>
                  <a:lnTo>
                    <a:pt x="6163" y="7581"/>
                  </a:lnTo>
                  <a:lnTo>
                    <a:pt x="5985" y="1"/>
                  </a:lnTo>
                  <a:close/>
                </a:path>
              </a:pathLst>
            </a:custGeom>
            <a:solidFill>
              <a:srgbClr val="ECC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792213" y="2483105"/>
              <a:ext cx="460143" cy="1445940"/>
            </a:xfrm>
            <a:custGeom>
              <a:rect b="b" l="l" r="r" t="t"/>
              <a:pathLst>
                <a:path extrusionOk="0" h="49860" w="15867">
                  <a:moveTo>
                    <a:pt x="13786" y="1"/>
                  </a:moveTo>
                  <a:lnTo>
                    <a:pt x="1553" y="43"/>
                  </a:lnTo>
                  <a:lnTo>
                    <a:pt x="6694" y="21186"/>
                  </a:lnTo>
                  <a:cubicBezTo>
                    <a:pt x="5719" y="23491"/>
                    <a:pt x="3546" y="28898"/>
                    <a:pt x="3014" y="31114"/>
                  </a:cubicBezTo>
                  <a:cubicBezTo>
                    <a:pt x="1950" y="35500"/>
                    <a:pt x="0" y="48530"/>
                    <a:pt x="0" y="48530"/>
                  </a:cubicBezTo>
                  <a:lnTo>
                    <a:pt x="11392" y="49859"/>
                  </a:lnTo>
                  <a:cubicBezTo>
                    <a:pt x="11392" y="49859"/>
                    <a:pt x="13917" y="30181"/>
                    <a:pt x="15736" y="23622"/>
                  </a:cubicBezTo>
                  <a:lnTo>
                    <a:pt x="15867" y="21317"/>
                  </a:lnTo>
                  <a:lnTo>
                    <a:pt x="1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>
              <a:off x="753643" y="799385"/>
              <a:ext cx="462724" cy="502106"/>
            </a:xfrm>
            <a:custGeom>
              <a:rect b="b" l="l" r="r" t="t"/>
              <a:pathLst>
                <a:path extrusionOk="0" h="17314" w="15956">
                  <a:moveTo>
                    <a:pt x="6918" y="15"/>
                  </a:moveTo>
                  <a:cubicBezTo>
                    <a:pt x="6633" y="15"/>
                    <a:pt x="6361" y="37"/>
                    <a:pt x="6074" y="89"/>
                  </a:cubicBezTo>
                  <a:cubicBezTo>
                    <a:pt x="5188" y="220"/>
                    <a:pt x="4301" y="266"/>
                    <a:pt x="3458" y="532"/>
                  </a:cubicBezTo>
                  <a:cubicBezTo>
                    <a:pt x="2440" y="841"/>
                    <a:pt x="1376" y="1372"/>
                    <a:pt x="798" y="2259"/>
                  </a:cubicBezTo>
                  <a:cubicBezTo>
                    <a:pt x="178" y="3280"/>
                    <a:pt x="1" y="4610"/>
                    <a:pt x="47" y="5762"/>
                  </a:cubicBezTo>
                  <a:cubicBezTo>
                    <a:pt x="47" y="7003"/>
                    <a:pt x="533" y="8109"/>
                    <a:pt x="1153" y="9130"/>
                  </a:cubicBezTo>
                  <a:cubicBezTo>
                    <a:pt x="1820" y="10194"/>
                    <a:pt x="3014" y="10637"/>
                    <a:pt x="3989" y="11346"/>
                  </a:cubicBezTo>
                  <a:cubicBezTo>
                    <a:pt x="5011" y="12144"/>
                    <a:pt x="5230" y="13516"/>
                    <a:pt x="5897" y="14580"/>
                  </a:cubicBezTo>
                  <a:cubicBezTo>
                    <a:pt x="6518" y="15512"/>
                    <a:pt x="7269" y="16310"/>
                    <a:pt x="8024" y="17108"/>
                  </a:cubicBezTo>
                  <a:cubicBezTo>
                    <a:pt x="8156" y="17267"/>
                    <a:pt x="8353" y="17299"/>
                    <a:pt x="8566" y="17299"/>
                  </a:cubicBezTo>
                  <a:cubicBezTo>
                    <a:pt x="8708" y="17299"/>
                    <a:pt x="8858" y="17285"/>
                    <a:pt x="8999" y="17285"/>
                  </a:cubicBezTo>
                  <a:cubicBezTo>
                    <a:pt x="9251" y="17285"/>
                    <a:pt x="9589" y="17314"/>
                    <a:pt x="9915" y="17314"/>
                  </a:cubicBezTo>
                  <a:cubicBezTo>
                    <a:pt x="10163" y="17314"/>
                    <a:pt x="10404" y="17297"/>
                    <a:pt x="10595" y="17239"/>
                  </a:cubicBezTo>
                  <a:cubicBezTo>
                    <a:pt x="10861" y="17108"/>
                    <a:pt x="10903" y="16707"/>
                    <a:pt x="10992" y="16399"/>
                  </a:cubicBezTo>
                  <a:cubicBezTo>
                    <a:pt x="11127" y="15956"/>
                    <a:pt x="11215" y="15512"/>
                    <a:pt x="11304" y="15069"/>
                  </a:cubicBezTo>
                  <a:cubicBezTo>
                    <a:pt x="11435" y="14491"/>
                    <a:pt x="11435" y="13782"/>
                    <a:pt x="11836" y="13339"/>
                  </a:cubicBezTo>
                  <a:cubicBezTo>
                    <a:pt x="12107" y="13027"/>
                    <a:pt x="12620" y="12888"/>
                    <a:pt x="13073" y="12888"/>
                  </a:cubicBezTo>
                  <a:cubicBezTo>
                    <a:pt x="13134" y="12888"/>
                    <a:pt x="13195" y="12891"/>
                    <a:pt x="13254" y="12896"/>
                  </a:cubicBezTo>
                  <a:cubicBezTo>
                    <a:pt x="13359" y="12908"/>
                    <a:pt x="13484" y="12917"/>
                    <a:pt x="13616" y="12917"/>
                  </a:cubicBezTo>
                  <a:cubicBezTo>
                    <a:pt x="13983" y="12917"/>
                    <a:pt x="14412" y="12848"/>
                    <a:pt x="14672" y="12587"/>
                  </a:cubicBezTo>
                  <a:cubicBezTo>
                    <a:pt x="15027" y="12233"/>
                    <a:pt x="15070" y="11655"/>
                    <a:pt x="14850" y="11212"/>
                  </a:cubicBezTo>
                  <a:cubicBezTo>
                    <a:pt x="14672" y="10857"/>
                    <a:pt x="14318" y="10680"/>
                    <a:pt x="14584" y="10283"/>
                  </a:cubicBezTo>
                  <a:cubicBezTo>
                    <a:pt x="14715" y="10059"/>
                    <a:pt x="14804" y="9971"/>
                    <a:pt x="14715" y="9705"/>
                  </a:cubicBezTo>
                  <a:cubicBezTo>
                    <a:pt x="14584" y="9485"/>
                    <a:pt x="14584" y="9573"/>
                    <a:pt x="14715" y="9308"/>
                  </a:cubicBezTo>
                  <a:cubicBezTo>
                    <a:pt x="14938" y="8996"/>
                    <a:pt x="14538" y="8730"/>
                    <a:pt x="14715" y="8375"/>
                  </a:cubicBezTo>
                  <a:cubicBezTo>
                    <a:pt x="14850" y="8020"/>
                    <a:pt x="15335" y="7932"/>
                    <a:pt x="15513" y="7577"/>
                  </a:cubicBezTo>
                  <a:cubicBezTo>
                    <a:pt x="15956" y="6868"/>
                    <a:pt x="14584" y="6294"/>
                    <a:pt x="14141" y="5893"/>
                  </a:cubicBezTo>
                  <a:cubicBezTo>
                    <a:pt x="13829" y="5585"/>
                    <a:pt x="13609" y="5273"/>
                    <a:pt x="13563" y="4829"/>
                  </a:cubicBezTo>
                  <a:cubicBezTo>
                    <a:pt x="13474" y="4298"/>
                    <a:pt x="13431" y="3812"/>
                    <a:pt x="13208" y="3280"/>
                  </a:cubicBezTo>
                  <a:cubicBezTo>
                    <a:pt x="12722" y="1993"/>
                    <a:pt x="11790" y="798"/>
                    <a:pt x="10549" y="266"/>
                  </a:cubicBezTo>
                  <a:lnTo>
                    <a:pt x="10549" y="266"/>
                  </a:lnTo>
                  <a:lnTo>
                    <a:pt x="10726" y="355"/>
                  </a:lnTo>
                  <a:cubicBezTo>
                    <a:pt x="10460" y="309"/>
                    <a:pt x="10240" y="220"/>
                    <a:pt x="9974" y="178"/>
                  </a:cubicBezTo>
                  <a:cubicBezTo>
                    <a:pt x="9177" y="0"/>
                    <a:pt x="8379" y="89"/>
                    <a:pt x="7535" y="43"/>
                  </a:cubicBezTo>
                  <a:cubicBezTo>
                    <a:pt x="7317" y="25"/>
                    <a:pt x="7115" y="15"/>
                    <a:pt x="6918" y="15"/>
                  </a:cubicBezTo>
                  <a:close/>
                </a:path>
              </a:pathLst>
            </a:custGeom>
            <a:solidFill>
              <a:srgbClr val="F5C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>
              <a:off x="753643" y="805765"/>
              <a:ext cx="435783" cy="495726"/>
            </a:xfrm>
            <a:custGeom>
              <a:rect b="b" l="l" r="r" t="t"/>
              <a:pathLst>
                <a:path extrusionOk="0" h="17094" w="15027">
                  <a:moveTo>
                    <a:pt x="5011" y="0"/>
                  </a:moveTo>
                  <a:lnTo>
                    <a:pt x="5011" y="0"/>
                  </a:lnTo>
                  <a:cubicBezTo>
                    <a:pt x="4479" y="89"/>
                    <a:pt x="3947" y="177"/>
                    <a:pt x="3458" y="312"/>
                  </a:cubicBezTo>
                  <a:cubicBezTo>
                    <a:pt x="2440" y="621"/>
                    <a:pt x="1376" y="1152"/>
                    <a:pt x="798" y="2039"/>
                  </a:cubicBezTo>
                  <a:cubicBezTo>
                    <a:pt x="178" y="3060"/>
                    <a:pt x="1" y="4390"/>
                    <a:pt x="47" y="5542"/>
                  </a:cubicBezTo>
                  <a:cubicBezTo>
                    <a:pt x="47" y="6783"/>
                    <a:pt x="533" y="7889"/>
                    <a:pt x="1153" y="8910"/>
                  </a:cubicBezTo>
                  <a:cubicBezTo>
                    <a:pt x="1820" y="9974"/>
                    <a:pt x="3014" y="10417"/>
                    <a:pt x="3989" y="11126"/>
                  </a:cubicBezTo>
                  <a:cubicBezTo>
                    <a:pt x="5011" y="11924"/>
                    <a:pt x="5230" y="13296"/>
                    <a:pt x="5897" y="14360"/>
                  </a:cubicBezTo>
                  <a:cubicBezTo>
                    <a:pt x="6518" y="15292"/>
                    <a:pt x="7269" y="16090"/>
                    <a:pt x="8024" y="16888"/>
                  </a:cubicBezTo>
                  <a:cubicBezTo>
                    <a:pt x="8156" y="17047"/>
                    <a:pt x="8353" y="17079"/>
                    <a:pt x="8566" y="17079"/>
                  </a:cubicBezTo>
                  <a:cubicBezTo>
                    <a:pt x="8708" y="17079"/>
                    <a:pt x="8858" y="17065"/>
                    <a:pt x="8999" y="17065"/>
                  </a:cubicBezTo>
                  <a:cubicBezTo>
                    <a:pt x="9251" y="17065"/>
                    <a:pt x="9589" y="17094"/>
                    <a:pt x="9915" y="17094"/>
                  </a:cubicBezTo>
                  <a:cubicBezTo>
                    <a:pt x="10163" y="17094"/>
                    <a:pt x="10404" y="17077"/>
                    <a:pt x="10595" y="17019"/>
                  </a:cubicBezTo>
                  <a:cubicBezTo>
                    <a:pt x="10861" y="16888"/>
                    <a:pt x="10903" y="16487"/>
                    <a:pt x="10992" y="16179"/>
                  </a:cubicBezTo>
                  <a:cubicBezTo>
                    <a:pt x="11127" y="15736"/>
                    <a:pt x="11215" y="15292"/>
                    <a:pt x="11304" y="14849"/>
                  </a:cubicBezTo>
                  <a:cubicBezTo>
                    <a:pt x="11435" y="14271"/>
                    <a:pt x="11435" y="13562"/>
                    <a:pt x="11836" y="13119"/>
                  </a:cubicBezTo>
                  <a:cubicBezTo>
                    <a:pt x="12107" y="12807"/>
                    <a:pt x="12620" y="12668"/>
                    <a:pt x="13073" y="12668"/>
                  </a:cubicBezTo>
                  <a:cubicBezTo>
                    <a:pt x="13134" y="12668"/>
                    <a:pt x="13195" y="12671"/>
                    <a:pt x="13254" y="12676"/>
                  </a:cubicBezTo>
                  <a:cubicBezTo>
                    <a:pt x="13359" y="12688"/>
                    <a:pt x="13484" y="12697"/>
                    <a:pt x="13616" y="12697"/>
                  </a:cubicBezTo>
                  <a:cubicBezTo>
                    <a:pt x="13983" y="12697"/>
                    <a:pt x="14412" y="12628"/>
                    <a:pt x="14672" y="12367"/>
                  </a:cubicBezTo>
                  <a:cubicBezTo>
                    <a:pt x="14938" y="12101"/>
                    <a:pt x="15027" y="11747"/>
                    <a:pt x="14981" y="11392"/>
                  </a:cubicBezTo>
                  <a:lnTo>
                    <a:pt x="14981" y="11392"/>
                  </a:lnTo>
                  <a:cubicBezTo>
                    <a:pt x="14332" y="11576"/>
                    <a:pt x="13674" y="11664"/>
                    <a:pt x="13021" y="11664"/>
                  </a:cubicBezTo>
                  <a:cubicBezTo>
                    <a:pt x="9569" y="11664"/>
                    <a:pt x="6246" y="9208"/>
                    <a:pt x="5053" y="5407"/>
                  </a:cubicBezTo>
                  <a:cubicBezTo>
                    <a:pt x="4479" y="3546"/>
                    <a:pt x="4479" y="1684"/>
                    <a:pt x="5011" y="0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>
              <a:off x="864191" y="1123259"/>
              <a:ext cx="197954" cy="178176"/>
            </a:xfrm>
            <a:custGeom>
              <a:rect b="b" l="l" r="r" t="t"/>
              <a:pathLst>
                <a:path extrusionOk="0" h="6144" w="6826">
                  <a:moveTo>
                    <a:pt x="46" y="1"/>
                  </a:moveTo>
                  <a:lnTo>
                    <a:pt x="0" y="44"/>
                  </a:lnTo>
                  <a:cubicBezTo>
                    <a:pt x="1199" y="753"/>
                    <a:pt x="709" y="2614"/>
                    <a:pt x="532" y="3678"/>
                  </a:cubicBezTo>
                  <a:cubicBezTo>
                    <a:pt x="489" y="3990"/>
                    <a:pt x="355" y="4298"/>
                    <a:pt x="312" y="4610"/>
                  </a:cubicBezTo>
                  <a:cubicBezTo>
                    <a:pt x="312" y="4830"/>
                    <a:pt x="266" y="4788"/>
                    <a:pt x="355" y="4919"/>
                  </a:cubicBezTo>
                  <a:cubicBezTo>
                    <a:pt x="443" y="5054"/>
                    <a:pt x="621" y="5142"/>
                    <a:pt x="755" y="5231"/>
                  </a:cubicBezTo>
                  <a:cubicBezTo>
                    <a:pt x="1287" y="5539"/>
                    <a:pt x="2039" y="5763"/>
                    <a:pt x="2659" y="5894"/>
                  </a:cubicBezTo>
                  <a:cubicBezTo>
                    <a:pt x="3381" y="6080"/>
                    <a:pt x="4113" y="6144"/>
                    <a:pt x="4845" y="6144"/>
                  </a:cubicBezTo>
                  <a:cubicBezTo>
                    <a:pt x="5509" y="6144"/>
                    <a:pt x="6173" y="6091"/>
                    <a:pt x="6826" y="6029"/>
                  </a:cubicBezTo>
                  <a:cubicBezTo>
                    <a:pt x="6205" y="5763"/>
                    <a:pt x="5496" y="5096"/>
                    <a:pt x="5099" y="4564"/>
                  </a:cubicBezTo>
                  <a:cubicBezTo>
                    <a:pt x="4478" y="3813"/>
                    <a:pt x="3946" y="2969"/>
                    <a:pt x="3237" y="2306"/>
                  </a:cubicBezTo>
                  <a:cubicBezTo>
                    <a:pt x="2706" y="1774"/>
                    <a:pt x="2085" y="1285"/>
                    <a:pt x="1465" y="841"/>
                  </a:cubicBezTo>
                  <a:cubicBezTo>
                    <a:pt x="1199" y="664"/>
                    <a:pt x="933" y="533"/>
                    <a:pt x="667" y="398"/>
                  </a:cubicBezTo>
                  <a:cubicBezTo>
                    <a:pt x="443" y="267"/>
                    <a:pt x="266" y="44"/>
                    <a:pt x="46" y="1"/>
                  </a:cubicBezTo>
                  <a:close/>
                </a:path>
              </a:pathLst>
            </a:custGeom>
            <a:solidFill>
              <a:srgbClr val="E8B3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>
              <a:off x="715102" y="742950"/>
              <a:ext cx="429316" cy="419079"/>
            </a:xfrm>
            <a:custGeom>
              <a:rect b="b" l="l" r="r" t="t"/>
              <a:pathLst>
                <a:path extrusionOk="0" h="14451" w="14804">
                  <a:moveTo>
                    <a:pt x="12846" y="1272"/>
                  </a:moveTo>
                  <a:lnTo>
                    <a:pt x="12942" y="1326"/>
                  </a:lnTo>
                  <a:cubicBezTo>
                    <a:pt x="12916" y="1313"/>
                    <a:pt x="12884" y="1295"/>
                    <a:pt x="12846" y="1272"/>
                  </a:cubicBezTo>
                  <a:close/>
                  <a:moveTo>
                    <a:pt x="8476" y="1"/>
                  </a:moveTo>
                  <a:cubicBezTo>
                    <a:pt x="8232" y="1"/>
                    <a:pt x="7990" y="11"/>
                    <a:pt x="7758" y="39"/>
                  </a:cubicBezTo>
                  <a:cubicBezTo>
                    <a:pt x="6606" y="173"/>
                    <a:pt x="5939" y="305"/>
                    <a:pt x="5141" y="528"/>
                  </a:cubicBezTo>
                  <a:cubicBezTo>
                    <a:pt x="2794" y="1280"/>
                    <a:pt x="755" y="3010"/>
                    <a:pt x="266" y="5534"/>
                  </a:cubicBezTo>
                  <a:cubicBezTo>
                    <a:pt x="0" y="6910"/>
                    <a:pt x="312" y="8282"/>
                    <a:pt x="755" y="9523"/>
                  </a:cubicBezTo>
                  <a:cubicBezTo>
                    <a:pt x="1198" y="10722"/>
                    <a:pt x="1996" y="12094"/>
                    <a:pt x="3149" y="12672"/>
                  </a:cubicBezTo>
                  <a:cubicBezTo>
                    <a:pt x="3989" y="13069"/>
                    <a:pt x="4875" y="13381"/>
                    <a:pt x="5407" y="14133"/>
                  </a:cubicBezTo>
                  <a:cubicBezTo>
                    <a:pt x="5548" y="14300"/>
                    <a:pt x="5582" y="14451"/>
                    <a:pt x="5665" y="14451"/>
                  </a:cubicBezTo>
                  <a:cubicBezTo>
                    <a:pt x="5714" y="14451"/>
                    <a:pt x="5781" y="14399"/>
                    <a:pt x="5896" y="14267"/>
                  </a:cubicBezTo>
                  <a:cubicBezTo>
                    <a:pt x="6074" y="14001"/>
                    <a:pt x="6251" y="13689"/>
                    <a:pt x="6382" y="13423"/>
                  </a:cubicBezTo>
                  <a:cubicBezTo>
                    <a:pt x="6737" y="12760"/>
                    <a:pt x="7180" y="12140"/>
                    <a:pt x="6783" y="11473"/>
                  </a:cubicBezTo>
                  <a:cubicBezTo>
                    <a:pt x="6606" y="11207"/>
                    <a:pt x="6428" y="11030"/>
                    <a:pt x="6251" y="10810"/>
                  </a:cubicBezTo>
                  <a:cubicBezTo>
                    <a:pt x="5939" y="10456"/>
                    <a:pt x="5407" y="9966"/>
                    <a:pt x="5318" y="9481"/>
                  </a:cubicBezTo>
                  <a:cubicBezTo>
                    <a:pt x="5202" y="8850"/>
                    <a:pt x="5573" y="8253"/>
                    <a:pt x="6217" y="8253"/>
                  </a:cubicBezTo>
                  <a:cubicBezTo>
                    <a:pt x="6298" y="8253"/>
                    <a:pt x="6382" y="8263"/>
                    <a:pt x="6471" y="8282"/>
                  </a:cubicBezTo>
                  <a:cubicBezTo>
                    <a:pt x="7226" y="8417"/>
                    <a:pt x="7847" y="9658"/>
                    <a:pt x="8510" y="10013"/>
                  </a:cubicBezTo>
                  <a:cubicBezTo>
                    <a:pt x="8651" y="10083"/>
                    <a:pt x="8778" y="10112"/>
                    <a:pt x="8906" y="10112"/>
                  </a:cubicBezTo>
                  <a:cubicBezTo>
                    <a:pt x="9098" y="10112"/>
                    <a:pt x="9290" y="10047"/>
                    <a:pt x="9531" y="9966"/>
                  </a:cubicBezTo>
                  <a:cubicBezTo>
                    <a:pt x="10063" y="9835"/>
                    <a:pt x="10240" y="9169"/>
                    <a:pt x="10151" y="8726"/>
                  </a:cubicBezTo>
                  <a:cubicBezTo>
                    <a:pt x="10063" y="8282"/>
                    <a:pt x="9797" y="7839"/>
                    <a:pt x="9928" y="7396"/>
                  </a:cubicBezTo>
                  <a:cubicBezTo>
                    <a:pt x="10063" y="6864"/>
                    <a:pt x="10683" y="6155"/>
                    <a:pt x="11169" y="5978"/>
                  </a:cubicBezTo>
                  <a:cubicBezTo>
                    <a:pt x="11523" y="5800"/>
                    <a:pt x="11924" y="5800"/>
                    <a:pt x="12232" y="5623"/>
                  </a:cubicBezTo>
                  <a:cubicBezTo>
                    <a:pt x="12544" y="5403"/>
                    <a:pt x="12498" y="5137"/>
                    <a:pt x="12676" y="4914"/>
                  </a:cubicBezTo>
                  <a:cubicBezTo>
                    <a:pt x="12782" y="4769"/>
                    <a:pt x="12912" y="4726"/>
                    <a:pt x="13054" y="4726"/>
                  </a:cubicBezTo>
                  <a:cubicBezTo>
                    <a:pt x="13253" y="4726"/>
                    <a:pt x="13476" y="4810"/>
                    <a:pt x="13689" y="4810"/>
                  </a:cubicBezTo>
                  <a:cubicBezTo>
                    <a:pt x="13831" y="4810"/>
                    <a:pt x="13970" y="4772"/>
                    <a:pt x="14094" y="4648"/>
                  </a:cubicBezTo>
                  <a:cubicBezTo>
                    <a:pt x="14803" y="3939"/>
                    <a:pt x="14183" y="2698"/>
                    <a:pt x="13697" y="2077"/>
                  </a:cubicBezTo>
                  <a:cubicBezTo>
                    <a:pt x="13317" y="1527"/>
                    <a:pt x="12698" y="1083"/>
                    <a:pt x="12066" y="768"/>
                  </a:cubicBezTo>
                  <a:lnTo>
                    <a:pt x="12066" y="768"/>
                  </a:lnTo>
                  <a:cubicBezTo>
                    <a:pt x="11753" y="563"/>
                    <a:pt x="11447" y="367"/>
                    <a:pt x="11303" y="305"/>
                  </a:cubicBezTo>
                  <a:cubicBezTo>
                    <a:pt x="10949" y="127"/>
                    <a:pt x="10506" y="85"/>
                    <a:pt x="10105" y="85"/>
                  </a:cubicBezTo>
                  <a:cubicBezTo>
                    <a:pt x="9586" y="53"/>
                    <a:pt x="9023" y="1"/>
                    <a:pt x="8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7"/>
            <p:cNvSpPr/>
            <p:nvPr/>
          </p:nvSpPr>
          <p:spPr>
            <a:xfrm>
              <a:off x="730501" y="1240187"/>
              <a:ext cx="578434" cy="1384344"/>
            </a:xfrm>
            <a:custGeom>
              <a:rect b="b" l="l" r="r" t="t"/>
              <a:pathLst>
                <a:path extrusionOk="0" h="47736" w="19946">
                  <a:moveTo>
                    <a:pt x="4965" y="0"/>
                  </a:moveTo>
                  <a:cubicBezTo>
                    <a:pt x="4965" y="0"/>
                    <a:pt x="2883" y="2039"/>
                    <a:pt x="2440" y="2883"/>
                  </a:cubicBezTo>
                  <a:cubicBezTo>
                    <a:pt x="1951" y="3769"/>
                    <a:pt x="1288" y="6914"/>
                    <a:pt x="1288" y="7003"/>
                  </a:cubicBezTo>
                  <a:cubicBezTo>
                    <a:pt x="1288" y="7092"/>
                    <a:pt x="799" y="14140"/>
                    <a:pt x="887" y="15913"/>
                  </a:cubicBezTo>
                  <a:cubicBezTo>
                    <a:pt x="1199" y="23845"/>
                    <a:pt x="1" y="47646"/>
                    <a:pt x="1" y="47646"/>
                  </a:cubicBezTo>
                  <a:lnTo>
                    <a:pt x="19945" y="47735"/>
                  </a:lnTo>
                  <a:cubicBezTo>
                    <a:pt x="19945" y="47735"/>
                    <a:pt x="18130" y="24954"/>
                    <a:pt x="17286" y="12102"/>
                  </a:cubicBezTo>
                  <a:cubicBezTo>
                    <a:pt x="17109" y="9974"/>
                    <a:pt x="14006" y="3769"/>
                    <a:pt x="12056" y="2305"/>
                  </a:cubicBezTo>
                  <a:cubicBezTo>
                    <a:pt x="10418" y="1064"/>
                    <a:pt x="5674" y="224"/>
                    <a:pt x="4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7"/>
            <p:cNvSpPr/>
            <p:nvPr/>
          </p:nvSpPr>
          <p:spPr>
            <a:xfrm>
              <a:off x="730501" y="1240187"/>
              <a:ext cx="578434" cy="2688851"/>
            </a:xfrm>
            <a:custGeom>
              <a:rect b="b" l="l" r="r" t="t"/>
              <a:pathLst>
                <a:path extrusionOk="0" h="92719" w="19946">
                  <a:moveTo>
                    <a:pt x="4965" y="0"/>
                  </a:moveTo>
                  <a:lnTo>
                    <a:pt x="4965" y="0"/>
                  </a:lnTo>
                  <a:cubicBezTo>
                    <a:pt x="4213" y="444"/>
                    <a:pt x="2749" y="2262"/>
                    <a:pt x="2440" y="2883"/>
                  </a:cubicBezTo>
                  <a:cubicBezTo>
                    <a:pt x="1951" y="3769"/>
                    <a:pt x="1288" y="6826"/>
                    <a:pt x="1288" y="6872"/>
                  </a:cubicBezTo>
                  <a:cubicBezTo>
                    <a:pt x="1288" y="6960"/>
                    <a:pt x="799" y="14006"/>
                    <a:pt x="887" y="15825"/>
                  </a:cubicBezTo>
                  <a:cubicBezTo>
                    <a:pt x="1199" y="23714"/>
                    <a:pt x="1" y="48001"/>
                    <a:pt x="1" y="48001"/>
                  </a:cubicBezTo>
                  <a:lnTo>
                    <a:pt x="4390" y="48001"/>
                  </a:lnTo>
                  <a:cubicBezTo>
                    <a:pt x="4433" y="51901"/>
                    <a:pt x="5099" y="56599"/>
                    <a:pt x="5763" y="59567"/>
                  </a:cubicBezTo>
                  <a:cubicBezTo>
                    <a:pt x="6028" y="60808"/>
                    <a:pt x="6163" y="61386"/>
                    <a:pt x="5940" y="62627"/>
                  </a:cubicBezTo>
                  <a:cubicBezTo>
                    <a:pt x="5763" y="63690"/>
                    <a:pt x="5319" y="64665"/>
                    <a:pt x="5277" y="65818"/>
                  </a:cubicBezTo>
                  <a:cubicBezTo>
                    <a:pt x="5099" y="68300"/>
                    <a:pt x="5099" y="70824"/>
                    <a:pt x="5142" y="73352"/>
                  </a:cubicBezTo>
                  <a:cubicBezTo>
                    <a:pt x="5099" y="73572"/>
                    <a:pt x="5053" y="73749"/>
                    <a:pt x="5011" y="73927"/>
                  </a:cubicBezTo>
                  <a:cubicBezTo>
                    <a:pt x="3947" y="78316"/>
                    <a:pt x="1951" y="91346"/>
                    <a:pt x="1951" y="91346"/>
                  </a:cubicBezTo>
                  <a:lnTo>
                    <a:pt x="13386" y="92718"/>
                  </a:lnTo>
                  <a:cubicBezTo>
                    <a:pt x="13386" y="92718"/>
                    <a:pt x="14407" y="85939"/>
                    <a:pt x="15382" y="79422"/>
                  </a:cubicBezTo>
                  <a:cubicBezTo>
                    <a:pt x="14318" y="77738"/>
                    <a:pt x="13120" y="76320"/>
                    <a:pt x="12322" y="73973"/>
                  </a:cubicBezTo>
                  <a:cubicBezTo>
                    <a:pt x="12676" y="71179"/>
                    <a:pt x="12854" y="68431"/>
                    <a:pt x="12942" y="65594"/>
                  </a:cubicBezTo>
                  <a:cubicBezTo>
                    <a:pt x="13077" y="60411"/>
                    <a:pt x="12191" y="55578"/>
                    <a:pt x="10460" y="50791"/>
                  </a:cubicBezTo>
                  <a:cubicBezTo>
                    <a:pt x="10595" y="49863"/>
                    <a:pt x="10772" y="48930"/>
                    <a:pt x="10904" y="48044"/>
                  </a:cubicBezTo>
                  <a:lnTo>
                    <a:pt x="19945" y="48044"/>
                  </a:lnTo>
                  <a:cubicBezTo>
                    <a:pt x="19945" y="48044"/>
                    <a:pt x="19502" y="41796"/>
                    <a:pt x="18927" y="34393"/>
                  </a:cubicBezTo>
                  <a:cubicBezTo>
                    <a:pt x="14141" y="31822"/>
                    <a:pt x="9663" y="27302"/>
                    <a:pt x="6649" y="21409"/>
                  </a:cubicBezTo>
                  <a:cubicBezTo>
                    <a:pt x="3061" y="14318"/>
                    <a:pt x="3149" y="5851"/>
                    <a:pt x="4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7"/>
            <p:cNvSpPr/>
            <p:nvPr/>
          </p:nvSpPr>
          <p:spPr>
            <a:xfrm>
              <a:off x="844964" y="1341949"/>
              <a:ext cx="749302" cy="904684"/>
            </a:xfrm>
            <a:custGeom>
              <a:rect b="b" l="l" r="r" t="t"/>
              <a:pathLst>
                <a:path extrusionOk="0" h="31196" w="25838">
                  <a:moveTo>
                    <a:pt x="3412" y="1"/>
                  </a:moveTo>
                  <a:cubicBezTo>
                    <a:pt x="2944" y="1"/>
                    <a:pt x="2442" y="106"/>
                    <a:pt x="1904" y="349"/>
                  </a:cubicBezTo>
                  <a:cubicBezTo>
                    <a:pt x="0" y="1189"/>
                    <a:pt x="397" y="3895"/>
                    <a:pt x="397" y="3895"/>
                  </a:cubicBezTo>
                  <a:cubicBezTo>
                    <a:pt x="397" y="3895"/>
                    <a:pt x="5053" y="21445"/>
                    <a:pt x="10591" y="25300"/>
                  </a:cubicBezTo>
                  <a:cubicBezTo>
                    <a:pt x="14314" y="27870"/>
                    <a:pt x="23490" y="31196"/>
                    <a:pt x="23490" y="31196"/>
                  </a:cubicBezTo>
                  <a:lnTo>
                    <a:pt x="25837" y="25434"/>
                  </a:lnTo>
                  <a:lnTo>
                    <a:pt x="13959" y="17588"/>
                  </a:lnTo>
                  <a:cubicBezTo>
                    <a:pt x="13959" y="17588"/>
                    <a:pt x="9882" y="7352"/>
                    <a:pt x="7843" y="3717"/>
                  </a:cubicBezTo>
                  <a:cubicBezTo>
                    <a:pt x="7216" y="2644"/>
                    <a:pt x="5756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1744662" y="3357112"/>
              <a:ext cx="2953621" cy="735208"/>
            </a:xfrm>
            <a:custGeom>
              <a:rect b="b" l="l" r="r" t="t"/>
              <a:pathLst>
                <a:path extrusionOk="0" h="25352" w="101849">
                  <a:moveTo>
                    <a:pt x="96973" y="1"/>
                  </a:moveTo>
                  <a:lnTo>
                    <a:pt x="96927" y="5007"/>
                  </a:lnTo>
                  <a:lnTo>
                    <a:pt x="0" y="4699"/>
                  </a:lnTo>
                  <a:lnTo>
                    <a:pt x="0" y="8907"/>
                  </a:lnTo>
                  <a:lnTo>
                    <a:pt x="0" y="9042"/>
                  </a:lnTo>
                  <a:lnTo>
                    <a:pt x="96927" y="9351"/>
                  </a:lnTo>
                  <a:lnTo>
                    <a:pt x="96884" y="22558"/>
                  </a:lnTo>
                  <a:lnTo>
                    <a:pt x="101760" y="25352"/>
                  </a:lnTo>
                  <a:lnTo>
                    <a:pt x="101802" y="9397"/>
                  </a:lnTo>
                  <a:lnTo>
                    <a:pt x="101802" y="8730"/>
                  </a:lnTo>
                  <a:lnTo>
                    <a:pt x="101802" y="6425"/>
                  </a:lnTo>
                  <a:lnTo>
                    <a:pt x="101848" y="43"/>
                  </a:lnTo>
                  <a:lnTo>
                    <a:pt x="969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7"/>
            <p:cNvSpPr/>
            <p:nvPr/>
          </p:nvSpPr>
          <p:spPr>
            <a:xfrm>
              <a:off x="4556883" y="3357112"/>
              <a:ext cx="141404" cy="61741"/>
            </a:xfrm>
            <a:custGeom>
              <a:rect b="b" l="l" r="r" t="t"/>
              <a:pathLst>
                <a:path extrusionOk="0" h="2129" w="4876">
                  <a:moveTo>
                    <a:pt x="0" y="1"/>
                  </a:moveTo>
                  <a:lnTo>
                    <a:pt x="0" y="2082"/>
                  </a:lnTo>
                  <a:lnTo>
                    <a:pt x="4875" y="2128"/>
                  </a:lnTo>
                  <a:lnTo>
                    <a:pt x="487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7"/>
            <p:cNvSpPr/>
            <p:nvPr/>
          </p:nvSpPr>
          <p:spPr>
            <a:xfrm>
              <a:off x="4402631" y="3894341"/>
              <a:ext cx="303369" cy="299483"/>
            </a:xfrm>
            <a:custGeom>
              <a:rect b="b" l="l" r="r" t="t"/>
              <a:pathLst>
                <a:path extrusionOk="0" h="10327" w="10461">
                  <a:moveTo>
                    <a:pt x="5146" y="1"/>
                  </a:moveTo>
                  <a:cubicBezTo>
                    <a:pt x="2302" y="1"/>
                    <a:pt x="1" y="2289"/>
                    <a:pt x="1" y="5143"/>
                  </a:cubicBezTo>
                  <a:cubicBezTo>
                    <a:pt x="1" y="7979"/>
                    <a:pt x="2305" y="10284"/>
                    <a:pt x="5184" y="10326"/>
                  </a:cubicBezTo>
                  <a:cubicBezTo>
                    <a:pt x="8109" y="10326"/>
                    <a:pt x="10460" y="8022"/>
                    <a:pt x="10460" y="5185"/>
                  </a:cubicBezTo>
                  <a:cubicBezTo>
                    <a:pt x="10460" y="2306"/>
                    <a:pt x="8109" y="2"/>
                    <a:pt x="5230" y="2"/>
                  </a:cubicBezTo>
                  <a:cubicBezTo>
                    <a:pt x="5202" y="1"/>
                    <a:pt x="5174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7"/>
            <p:cNvSpPr/>
            <p:nvPr/>
          </p:nvSpPr>
          <p:spPr>
            <a:xfrm>
              <a:off x="4429572" y="3927778"/>
              <a:ext cx="248153" cy="232638"/>
            </a:xfrm>
            <a:custGeom>
              <a:rect b="b" l="l" r="r" t="t"/>
              <a:pathLst>
                <a:path extrusionOk="0" h="8022" w="8557">
                  <a:moveTo>
                    <a:pt x="4214" y="0"/>
                  </a:moveTo>
                  <a:cubicBezTo>
                    <a:pt x="1904" y="0"/>
                    <a:pt x="47" y="1801"/>
                    <a:pt x="47" y="3990"/>
                  </a:cubicBezTo>
                  <a:cubicBezTo>
                    <a:pt x="1" y="6206"/>
                    <a:pt x="1908" y="7979"/>
                    <a:pt x="4301" y="8021"/>
                  </a:cubicBezTo>
                  <a:cubicBezTo>
                    <a:pt x="6649" y="8021"/>
                    <a:pt x="8556" y="6206"/>
                    <a:pt x="8556" y="3990"/>
                  </a:cubicBezTo>
                  <a:cubicBezTo>
                    <a:pt x="8556" y="1774"/>
                    <a:pt x="6649" y="1"/>
                    <a:pt x="4301" y="1"/>
                  </a:cubicBezTo>
                  <a:cubicBezTo>
                    <a:pt x="4272" y="0"/>
                    <a:pt x="4243" y="0"/>
                    <a:pt x="4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7"/>
            <p:cNvSpPr/>
            <p:nvPr/>
          </p:nvSpPr>
          <p:spPr>
            <a:xfrm>
              <a:off x="1734367" y="3348064"/>
              <a:ext cx="142651" cy="733990"/>
            </a:xfrm>
            <a:custGeom>
              <a:rect b="b" l="l" r="r" t="t"/>
              <a:pathLst>
                <a:path extrusionOk="0" h="25310" w="4919">
                  <a:moveTo>
                    <a:pt x="89" y="1"/>
                  </a:moveTo>
                  <a:lnTo>
                    <a:pt x="1" y="22515"/>
                  </a:lnTo>
                  <a:lnTo>
                    <a:pt x="4830" y="25309"/>
                  </a:lnTo>
                  <a:lnTo>
                    <a:pt x="49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7"/>
            <p:cNvSpPr/>
            <p:nvPr/>
          </p:nvSpPr>
          <p:spPr>
            <a:xfrm>
              <a:off x="1735614" y="3348064"/>
              <a:ext cx="141404" cy="60494"/>
            </a:xfrm>
            <a:custGeom>
              <a:rect b="b" l="l" r="r" t="t"/>
              <a:pathLst>
                <a:path extrusionOk="0" h="2086" w="4876">
                  <a:moveTo>
                    <a:pt x="46" y="1"/>
                  </a:moveTo>
                  <a:lnTo>
                    <a:pt x="0" y="2086"/>
                  </a:lnTo>
                  <a:lnTo>
                    <a:pt x="4876" y="2086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7"/>
            <p:cNvSpPr/>
            <p:nvPr/>
          </p:nvSpPr>
          <p:spPr>
            <a:xfrm>
              <a:off x="1583943" y="3884104"/>
              <a:ext cx="303369" cy="299425"/>
            </a:xfrm>
            <a:custGeom>
              <a:rect b="b" l="l" r="r" t="t"/>
              <a:pathLst>
                <a:path extrusionOk="0" h="10325" w="10461">
                  <a:moveTo>
                    <a:pt x="5230" y="0"/>
                  </a:moveTo>
                  <a:cubicBezTo>
                    <a:pt x="2351" y="0"/>
                    <a:pt x="1" y="2305"/>
                    <a:pt x="1" y="5141"/>
                  </a:cubicBezTo>
                  <a:cubicBezTo>
                    <a:pt x="1" y="7978"/>
                    <a:pt x="2305" y="10325"/>
                    <a:pt x="5230" y="10325"/>
                  </a:cubicBezTo>
                  <a:cubicBezTo>
                    <a:pt x="8113" y="10325"/>
                    <a:pt x="10460" y="8020"/>
                    <a:pt x="10460" y="5184"/>
                  </a:cubicBezTo>
                  <a:cubicBezTo>
                    <a:pt x="10460" y="2347"/>
                    <a:pt x="8113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7"/>
            <p:cNvSpPr/>
            <p:nvPr/>
          </p:nvSpPr>
          <p:spPr>
            <a:xfrm>
              <a:off x="1611001" y="3917512"/>
              <a:ext cx="248037" cy="232609"/>
            </a:xfrm>
            <a:custGeom>
              <a:rect b="b" l="l" r="r" t="t"/>
              <a:pathLst>
                <a:path extrusionOk="0" h="8021" w="8553">
                  <a:moveTo>
                    <a:pt x="4297" y="0"/>
                  </a:moveTo>
                  <a:cubicBezTo>
                    <a:pt x="1950" y="0"/>
                    <a:pt x="43" y="1773"/>
                    <a:pt x="43" y="3989"/>
                  </a:cubicBezTo>
                  <a:cubicBezTo>
                    <a:pt x="0" y="6205"/>
                    <a:pt x="1904" y="8021"/>
                    <a:pt x="4297" y="8021"/>
                  </a:cubicBezTo>
                  <a:cubicBezTo>
                    <a:pt x="6648" y="8021"/>
                    <a:pt x="8552" y="6248"/>
                    <a:pt x="8552" y="4032"/>
                  </a:cubicBezTo>
                  <a:cubicBezTo>
                    <a:pt x="8552" y="1816"/>
                    <a:pt x="6648" y="0"/>
                    <a:pt x="4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7"/>
            <p:cNvSpPr/>
            <p:nvPr/>
          </p:nvSpPr>
          <p:spPr>
            <a:xfrm>
              <a:off x="3334502" y="2407241"/>
              <a:ext cx="123424" cy="1091270"/>
            </a:xfrm>
            <a:custGeom>
              <a:rect b="b" l="l" r="r" t="t"/>
              <a:pathLst>
                <a:path extrusionOk="0" h="37630" w="4256">
                  <a:moveTo>
                    <a:pt x="135" y="0"/>
                  </a:moveTo>
                  <a:lnTo>
                    <a:pt x="1" y="37630"/>
                  </a:lnTo>
                  <a:lnTo>
                    <a:pt x="4124" y="37630"/>
                  </a:lnTo>
                  <a:lnTo>
                    <a:pt x="42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>
              <a:off x="1907845" y="1979286"/>
              <a:ext cx="3147747" cy="857269"/>
            </a:xfrm>
            <a:custGeom>
              <a:rect b="b" l="l" r="r" t="t"/>
              <a:pathLst>
                <a:path extrusionOk="0" h="29561" w="108543">
                  <a:moveTo>
                    <a:pt x="107656" y="0"/>
                  </a:moveTo>
                  <a:lnTo>
                    <a:pt x="0" y="26238"/>
                  </a:lnTo>
                  <a:lnTo>
                    <a:pt x="933" y="29560"/>
                  </a:lnTo>
                  <a:lnTo>
                    <a:pt x="108542" y="3323"/>
                  </a:lnTo>
                  <a:lnTo>
                    <a:pt x="107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>
              <a:off x="4927039" y="1805720"/>
              <a:ext cx="159413" cy="375318"/>
            </a:xfrm>
            <a:custGeom>
              <a:rect b="b" l="l" r="r" t="t"/>
              <a:pathLst>
                <a:path extrusionOk="0" h="12942" w="5497">
                  <a:moveTo>
                    <a:pt x="3369" y="0"/>
                  </a:moveTo>
                  <a:lnTo>
                    <a:pt x="0" y="490"/>
                  </a:lnTo>
                  <a:lnTo>
                    <a:pt x="2128" y="12942"/>
                  </a:lnTo>
                  <a:lnTo>
                    <a:pt x="5496" y="12410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>
              <a:off x="1838419" y="2592320"/>
              <a:ext cx="174841" cy="317550"/>
            </a:xfrm>
            <a:custGeom>
              <a:rect b="b" l="l" r="r" t="t"/>
              <a:pathLst>
                <a:path extrusionOk="0" h="10950" w="6029">
                  <a:moveTo>
                    <a:pt x="3504" y="0"/>
                  </a:moveTo>
                  <a:lnTo>
                    <a:pt x="1" y="844"/>
                  </a:lnTo>
                  <a:lnTo>
                    <a:pt x="2529" y="10949"/>
                  </a:lnTo>
                  <a:lnTo>
                    <a:pt x="6029" y="10105"/>
                  </a:lnTo>
                  <a:lnTo>
                    <a:pt x="3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>
              <a:off x="1972109" y="1993380"/>
              <a:ext cx="3002457" cy="769950"/>
            </a:xfrm>
            <a:custGeom>
              <a:rect b="b" l="l" r="r" t="t"/>
              <a:pathLst>
                <a:path extrusionOk="0" h="26550" w="103533">
                  <a:moveTo>
                    <a:pt x="102958" y="0"/>
                  </a:moveTo>
                  <a:lnTo>
                    <a:pt x="0" y="24954"/>
                  </a:lnTo>
                  <a:lnTo>
                    <a:pt x="355" y="26550"/>
                  </a:lnTo>
                  <a:lnTo>
                    <a:pt x="103532" y="1376"/>
                  </a:lnTo>
                  <a:lnTo>
                    <a:pt x="10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>
              <a:off x="1801212" y="2547370"/>
              <a:ext cx="174812" cy="84883"/>
            </a:xfrm>
            <a:custGeom>
              <a:rect b="b" l="l" r="r" t="t"/>
              <a:pathLst>
                <a:path extrusionOk="0" h="2927" w="6028">
                  <a:moveTo>
                    <a:pt x="5673" y="1"/>
                  </a:moveTo>
                  <a:lnTo>
                    <a:pt x="0" y="1107"/>
                  </a:lnTo>
                  <a:lnTo>
                    <a:pt x="355" y="2926"/>
                  </a:lnTo>
                  <a:lnTo>
                    <a:pt x="6028" y="1774"/>
                  </a:lnTo>
                  <a:lnTo>
                    <a:pt x="5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>
              <a:off x="2842284" y="3001048"/>
              <a:ext cx="493580" cy="92568"/>
            </a:xfrm>
            <a:custGeom>
              <a:rect b="b" l="l" r="r" t="t"/>
              <a:pathLst>
                <a:path extrusionOk="0" h="3192" w="17020">
                  <a:moveTo>
                    <a:pt x="1" y="0"/>
                  </a:moveTo>
                  <a:lnTo>
                    <a:pt x="1" y="3103"/>
                  </a:lnTo>
                  <a:lnTo>
                    <a:pt x="17020" y="3191"/>
                  </a:lnTo>
                  <a:lnTo>
                    <a:pt x="17020" y="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>
              <a:off x="2839725" y="3076900"/>
              <a:ext cx="128579" cy="420285"/>
            </a:xfrm>
            <a:custGeom>
              <a:rect b="b" l="l" r="r" t="t"/>
              <a:pathLst>
                <a:path extrusionOk="0" h="14006" w="4433">
                  <a:moveTo>
                    <a:pt x="89" y="1"/>
                  </a:moveTo>
                  <a:lnTo>
                    <a:pt x="0" y="13963"/>
                  </a:lnTo>
                  <a:lnTo>
                    <a:pt x="4386" y="14006"/>
                  </a:lnTo>
                  <a:lnTo>
                    <a:pt x="4432" y="4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>
              <a:off x="2658453" y="2582025"/>
              <a:ext cx="474353" cy="496161"/>
            </a:xfrm>
            <a:custGeom>
              <a:rect b="b" l="l" r="r" t="t"/>
              <a:pathLst>
                <a:path extrusionOk="0" h="17109" w="16357">
                  <a:moveTo>
                    <a:pt x="5230" y="1"/>
                  </a:moveTo>
                  <a:lnTo>
                    <a:pt x="0" y="1642"/>
                  </a:lnTo>
                  <a:lnTo>
                    <a:pt x="13385" y="17108"/>
                  </a:lnTo>
                  <a:lnTo>
                    <a:pt x="16356" y="15470"/>
                  </a:lnTo>
                  <a:lnTo>
                    <a:pt x="5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>
              <a:off x="2968260" y="2952212"/>
              <a:ext cx="228810" cy="212135"/>
            </a:xfrm>
            <a:custGeom>
              <a:rect b="b" l="l" r="r" t="t"/>
              <a:pathLst>
                <a:path extrusionOk="0" h="7315" w="7890">
                  <a:moveTo>
                    <a:pt x="3989" y="0"/>
                  </a:moveTo>
                  <a:cubicBezTo>
                    <a:pt x="1816" y="0"/>
                    <a:pt x="43" y="1596"/>
                    <a:pt x="43" y="3634"/>
                  </a:cubicBezTo>
                  <a:cubicBezTo>
                    <a:pt x="0" y="5673"/>
                    <a:pt x="1773" y="7315"/>
                    <a:pt x="3943" y="7315"/>
                  </a:cubicBezTo>
                  <a:cubicBezTo>
                    <a:pt x="6116" y="7315"/>
                    <a:pt x="7889" y="5673"/>
                    <a:pt x="7889" y="3680"/>
                  </a:cubicBezTo>
                  <a:cubicBezTo>
                    <a:pt x="7889" y="1642"/>
                    <a:pt x="6159" y="0"/>
                    <a:pt x="3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>
              <a:off x="3029943" y="3007515"/>
              <a:ext cx="105415" cy="100282"/>
            </a:xfrm>
            <a:custGeom>
              <a:rect b="b" l="l" r="r" t="t"/>
              <a:pathLst>
                <a:path extrusionOk="0" h="3458" w="3635">
                  <a:moveTo>
                    <a:pt x="1862" y="1"/>
                  </a:moveTo>
                  <a:cubicBezTo>
                    <a:pt x="841" y="1"/>
                    <a:pt x="1" y="798"/>
                    <a:pt x="1" y="1727"/>
                  </a:cubicBezTo>
                  <a:cubicBezTo>
                    <a:pt x="1" y="2702"/>
                    <a:pt x="841" y="3458"/>
                    <a:pt x="1816" y="3458"/>
                  </a:cubicBezTo>
                  <a:cubicBezTo>
                    <a:pt x="2837" y="3458"/>
                    <a:pt x="3635" y="2702"/>
                    <a:pt x="3635" y="1773"/>
                  </a:cubicBezTo>
                  <a:cubicBezTo>
                    <a:pt x="3635" y="798"/>
                    <a:pt x="2837" y="43"/>
                    <a:pt x="1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>
              <a:off x="4426991" y="1625251"/>
              <a:ext cx="416469" cy="304297"/>
            </a:xfrm>
            <a:custGeom>
              <a:rect b="b" l="l" r="r" t="t"/>
              <a:pathLst>
                <a:path extrusionOk="0" h="10493" w="14361">
                  <a:moveTo>
                    <a:pt x="5299" y="1"/>
                  </a:moveTo>
                  <a:cubicBezTo>
                    <a:pt x="5149" y="1"/>
                    <a:pt x="5017" y="54"/>
                    <a:pt x="4922" y="196"/>
                  </a:cubicBezTo>
                  <a:cubicBezTo>
                    <a:pt x="4745" y="462"/>
                    <a:pt x="4834" y="816"/>
                    <a:pt x="4656" y="1040"/>
                  </a:cubicBezTo>
                  <a:cubicBezTo>
                    <a:pt x="4479" y="1306"/>
                    <a:pt x="4167" y="1128"/>
                    <a:pt x="3990" y="1394"/>
                  </a:cubicBezTo>
                  <a:cubicBezTo>
                    <a:pt x="3901" y="1571"/>
                    <a:pt x="3947" y="1525"/>
                    <a:pt x="3724" y="1571"/>
                  </a:cubicBezTo>
                  <a:cubicBezTo>
                    <a:pt x="3547" y="1571"/>
                    <a:pt x="3504" y="1660"/>
                    <a:pt x="3415" y="1837"/>
                  </a:cubicBezTo>
                  <a:cubicBezTo>
                    <a:pt x="3327" y="1992"/>
                    <a:pt x="3216" y="2024"/>
                    <a:pt x="3088" y="2024"/>
                  </a:cubicBezTo>
                  <a:cubicBezTo>
                    <a:pt x="2994" y="2024"/>
                    <a:pt x="2890" y="2006"/>
                    <a:pt x="2779" y="2006"/>
                  </a:cubicBezTo>
                  <a:cubicBezTo>
                    <a:pt x="2741" y="2006"/>
                    <a:pt x="2701" y="2009"/>
                    <a:pt x="2660" y="2015"/>
                  </a:cubicBezTo>
                  <a:cubicBezTo>
                    <a:pt x="2263" y="2015"/>
                    <a:pt x="1862" y="2234"/>
                    <a:pt x="1774" y="2635"/>
                  </a:cubicBezTo>
                  <a:cubicBezTo>
                    <a:pt x="1643" y="2990"/>
                    <a:pt x="1909" y="3387"/>
                    <a:pt x="2086" y="3699"/>
                  </a:cubicBezTo>
                  <a:cubicBezTo>
                    <a:pt x="2306" y="4007"/>
                    <a:pt x="2394" y="4451"/>
                    <a:pt x="2263" y="4805"/>
                  </a:cubicBezTo>
                  <a:cubicBezTo>
                    <a:pt x="2128" y="5248"/>
                    <a:pt x="1597" y="5514"/>
                    <a:pt x="1288" y="5780"/>
                  </a:cubicBezTo>
                  <a:cubicBezTo>
                    <a:pt x="1022" y="6003"/>
                    <a:pt x="710" y="6223"/>
                    <a:pt x="444" y="6489"/>
                  </a:cubicBezTo>
                  <a:cubicBezTo>
                    <a:pt x="313" y="6624"/>
                    <a:pt x="1" y="6801"/>
                    <a:pt x="47" y="7021"/>
                  </a:cubicBezTo>
                  <a:cubicBezTo>
                    <a:pt x="90" y="7376"/>
                    <a:pt x="402" y="7819"/>
                    <a:pt x="579" y="8131"/>
                  </a:cubicBezTo>
                  <a:cubicBezTo>
                    <a:pt x="710" y="8397"/>
                    <a:pt x="799" y="8663"/>
                    <a:pt x="1065" y="8751"/>
                  </a:cubicBezTo>
                  <a:cubicBezTo>
                    <a:pt x="1909" y="8971"/>
                    <a:pt x="2706" y="9195"/>
                    <a:pt x="3593" y="9237"/>
                  </a:cubicBezTo>
                  <a:cubicBezTo>
                    <a:pt x="3709" y="9248"/>
                    <a:pt x="3826" y="9252"/>
                    <a:pt x="3943" y="9252"/>
                  </a:cubicBezTo>
                  <a:cubicBezTo>
                    <a:pt x="4436" y="9252"/>
                    <a:pt x="4936" y="9176"/>
                    <a:pt x="5426" y="9176"/>
                  </a:cubicBezTo>
                  <a:cubicBezTo>
                    <a:pt x="5798" y="9176"/>
                    <a:pt x="6164" y="9220"/>
                    <a:pt x="6518" y="9372"/>
                  </a:cubicBezTo>
                  <a:cubicBezTo>
                    <a:pt x="7358" y="9769"/>
                    <a:pt x="8113" y="10436"/>
                    <a:pt x="9042" y="10478"/>
                  </a:cubicBezTo>
                  <a:cubicBezTo>
                    <a:pt x="9228" y="10487"/>
                    <a:pt x="9412" y="10492"/>
                    <a:pt x="9594" y="10492"/>
                  </a:cubicBezTo>
                  <a:cubicBezTo>
                    <a:pt x="10369" y="10492"/>
                    <a:pt x="11110" y="10394"/>
                    <a:pt x="11790" y="10035"/>
                  </a:cubicBezTo>
                  <a:cubicBezTo>
                    <a:pt x="12588" y="9592"/>
                    <a:pt x="13474" y="9017"/>
                    <a:pt x="13964" y="8220"/>
                  </a:cubicBezTo>
                  <a:cubicBezTo>
                    <a:pt x="14361" y="7510"/>
                    <a:pt x="14361" y="6624"/>
                    <a:pt x="14183" y="5826"/>
                  </a:cubicBezTo>
                  <a:cubicBezTo>
                    <a:pt x="14052" y="5160"/>
                    <a:pt x="13740" y="4539"/>
                    <a:pt x="13563" y="3876"/>
                  </a:cubicBezTo>
                  <a:cubicBezTo>
                    <a:pt x="13432" y="3522"/>
                    <a:pt x="13255" y="3210"/>
                    <a:pt x="13031" y="2855"/>
                  </a:cubicBezTo>
                  <a:cubicBezTo>
                    <a:pt x="12723" y="2323"/>
                    <a:pt x="12457" y="1749"/>
                    <a:pt x="12056" y="1259"/>
                  </a:cubicBezTo>
                  <a:cubicBezTo>
                    <a:pt x="11925" y="1082"/>
                    <a:pt x="11790" y="994"/>
                    <a:pt x="11659" y="862"/>
                  </a:cubicBezTo>
                  <a:lnTo>
                    <a:pt x="11659" y="862"/>
                  </a:lnTo>
                  <a:lnTo>
                    <a:pt x="11790" y="951"/>
                  </a:lnTo>
                  <a:cubicBezTo>
                    <a:pt x="11103" y="406"/>
                    <a:pt x="10207" y="160"/>
                    <a:pt x="9322" y="160"/>
                  </a:cubicBezTo>
                  <a:cubicBezTo>
                    <a:pt x="9125" y="160"/>
                    <a:pt x="8928" y="172"/>
                    <a:pt x="8734" y="196"/>
                  </a:cubicBezTo>
                  <a:cubicBezTo>
                    <a:pt x="8291" y="284"/>
                    <a:pt x="7936" y="419"/>
                    <a:pt x="7535" y="550"/>
                  </a:cubicBezTo>
                  <a:cubicBezTo>
                    <a:pt x="7406" y="607"/>
                    <a:pt x="7276" y="631"/>
                    <a:pt x="7143" y="631"/>
                  </a:cubicBezTo>
                  <a:cubicBezTo>
                    <a:pt x="6958" y="631"/>
                    <a:pt x="6766" y="584"/>
                    <a:pt x="6560" y="508"/>
                  </a:cubicBezTo>
                  <a:cubicBezTo>
                    <a:pt x="6269" y="409"/>
                    <a:pt x="5714" y="1"/>
                    <a:pt x="5299" y="1"/>
                  </a:cubicBezTo>
                  <a:close/>
                </a:path>
              </a:pathLst>
            </a:custGeom>
            <a:solidFill>
              <a:srgbClr val="A86F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>
              <a:off x="4426991" y="1684905"/>
              <a:ext cx="416469" cy="244644"/>
            </a:xfrm>
            <a:custGeom>
              <a:rect b="b" l="l" r="r" t="t"/>
              <a:pathLst>
                <a:path extrusionOk="0" h="8436" w="14361">
                  <a:moveTo>
                    <a:pt x="2306" y="0"/>
                  </a:moveTo>
                  <a:cubicBezTo>
                    <a:pt x="2086" y="89"/>
                    <a:pt x="1862" y="266"/>
                    <a:pt x="1774" y="578"/>
                  </a:cubicBezTo>
                  <a:cubicBezTo>
                    <a:pt x="1643" y="933"/>
                    <a:pt x="1909" y="1330"/>
                    <a:pt x="2086" y="1642"/>
                  </a:cubicBezTo>
                  <a:cubicBezTo>
                    <a:pt x="2306" y="1950"/>
                    <a:pt x="2394" y="2394"/>
                    <a:pt x="2263" y="2748"/>
                  </a:cubicBezTo>
                  <a:cubicBezTo>
                    <a:pt x="2128" y="3191"/>
                    <a:pt x="1597" y="3457"/>
                    <a:pt x="1288" y="3723"/>
                  </a:cubicBezTo>
                  <a:cubicBezTo>
                    <a:pt x="1022" y="3946"/>
                    <a:pt x="710" y="4166"/>
                    <a:pt x="444" y="4432"/>
                  </a:cubicBezTo>
                  <a:cubicBezTo>
                    <a:pt x="313" y="4567"/>
                    <a:pt x="1" y="4744"/>
                    <a:pt x="47" y="4964"/>
                  </a:cubicBezTo>
                  <a:cubicBezTo>
                    <a:pt x="90" y="5319"/>
                    <a:pt x="402" y="5762"/>
                    <a:pt x="579" y="6074"/>
                  </a:cubicBezTo>
                  <a:cubicBezTo>
                    <a:pt x="710" y="6340"/>
                    <a:pt x="799" y="6606"/>
                    <a:pt x="1065" y="6694"/>
                  </a:cubicBezTo>
                  <a:cubicBezTo>
                    <a:pt x="1909" y="6914"/>
                    <a:pt x="2706" y="7138"/>
                    <a:pt x="3593" y="7180"/>
                  </a:cubicBezTo>
                  <a:cubicBezTo>
                    <a:pt x="3709" y="7191"/>
                    <a:pt x="3826" y="7195"/>
                    <a:pt x="3943" y="7195"/>
                  </a:cubicBezTo>
                  <a:cubicBezTo>
                    <a:pt x="4436" y="7195"/>
                    <a:pt x="4936" y="7119"/>
                    <a:pt x="5426" y="7119"/>
                  </a:cubicBezTo>
                  <a:cubicBezTo>
                    <a:pt x="5798" y="7119"/>
                    <a:pt x="6164" y="7163"/>
                    <a:pt x="6518" y="7315"/>
                  </a:cubicBezTo>
                  <a:cubicBezTo>
                    <a:pt x="7358" y="7712"/>
                    <a:pt x="8113" y="8379"/>
                    <a:pt x="9042" y="8421"/>
                  </a:cubicBezTo>
                  <a:cubicBezTo>
                    <a:pt x="9228" y="8430"/>
                    <a:pt x="9412" y="8435"/>
                    <a:pt x="9594" y="8435"/>
                  </a:cubicBezTo>
                  <a:cubicBezTo>
                    <a:pt x="10369" y="8435"/>
                    <a:pt x="11110" y="8337"/>
                    <a:pt x="11790" y="7978"/>
                  </a:cubicBezTo>
                  <a:cubicBezTo>
                    <a:pt x="12588" y="7535"/>
                    <a:pt x="13474" y="6960"/>
                    <a:pt x="13964" y="6163"/>
                  </a:cubicBezTo>
                  <a:cubicBezTo>
                    <a:pt x="14361" y="5453"/>
                    <a:pt x="14361" y="4567"/>
                    <a:pt x="14183" y="3769"/>
                  </a:cubicBezTo>
                  <a:cubicBezTo>
                    <a:pt x="14095" y="3369"/>
                    <a:pt x="13964" y="2971"/>
                    <a:pt x="13829" y="2617"/>
                  </a:cubicBezTo>
                  <a:cubicBezTo>
                    <a:pt x="12854" y="3546"/>
                    <a:pt x="11570" y="4255"/>
                    <a:pt x="10063" y="4521"/>
                  </a:cubicBezTo>
                  <a:cubicBezTo>
                    <a:pt x="9592" y="4607"/>
                    <a:pt x="9124" y="4649"/>
                    <a:pt x="8665" y="4649"/>
                  </a:cubicBezTo>
                  <a:cubicBezTo>
                    <a:pt x="5588" y="4649"/>
                    <a:pt x="2923" y="2777"/>
                    <a:pt x="2306" y="0"/>
                  </a:cubicBez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>
              <a:off x="4428354" y="1827615"/>
              <a:ext cx="192821" cy="115710"/>
            </a:xfrm>
            <a:custGeom>
              <a:rect b="b" l="l" r="r" t="t"/>
              <a:pathLst>
                <a:path extrusionOk="0" h="3990" w="6649">
                  <a:moveTo>
                    <a:pt x="0" y="1"/>
                  </a:moveTo>
                  <a:lnTo>
                    <a:pt x="0" y="1"/>
                  </a:lnTo>
                  <a:cubicBezTo>
                    <a:pt x="397" y="1018"/>
                    <a:pt x="840" y="1993"/>
                    <a:pt x="1596" y="2791"/>
                  </a:cubicBezTo>
                  <a:cubicBezTo>
                    <a:pt x="1950" y="3146"/>
                    <a:pt x="2347" y="3589"/>
                    <a:pt x="2748" y="3855"/>
                  </a:cubicBezTo>
                  <a:cubicBezTo>
                    <a:pt x="2837" y="3901"/>
                    <a:pt x="2968" y="3989"/>
                    <a:pt x="3102" y="3989"/>
                  </a:cubicBezTo>
                  <a:cubicBezTo>
                    <a:pt x="3280" y="3989"/>
                    <a:pt x="3191" y="3989"/>
                    <a:pt x="3322" y="3901"/>
                  </a:cubicBezTo>
                  <a:cubicBezTo>
                    <a:pt x="3546" y="3766"/>
                    <a:pt x="3723" y="3589"/>
                    <a:pt x="3900" y="3411"/>
                  </a:cubicBezTo>
                  <a:cubicBezTo>
                    <a:pt x="4424" y="3028"/>
                    <a:pt x="5253" y="2310"/>
                    <a:pt x="6015" y="2310"/>
                  </a:cubicBezTo>
                  <a:cubicBezTo>
                    <a:pt x="6218" y="2310"/>
                    <a:pt x="6416" y="2361"/>
                    <a:pt x="6602" y="2482"/>
                  </a:cubicBezTo>
                  <a:lnTo>
                    <a:pt x="6648" y="2436"/>
                  </a:lnTo>
                  <a:cubicBezTo>
                    <a:pt x="6513" y="2305"/>
                    <a:pt x="6294" y="2259"/>
                    <a:pt x="6116" y="2170"/>
                  </a:cubicBezTo>
                  <a:cubicBezTo>
                    <a:pt x="5939" y="2039"/>
                    <a:pt x="5762" y="1862"/>
                    <a:pt x="5538" y="1773"/>
                  </a:cubicBezTo>
                  <a:cubicBezTo>
                    <a:pt x="5006" y="1507"/>
                    <a:pt x="4432" y="1284"/>
                    <a:pt x="3900" y="1107"/>
                  </a:cubicBezTo>
                  <a:cubicBezTo>
                    <a:pt x="3145" y="887"/>
                    <a:pt x="2393" y="798"/>
                    <a:pt x="1638" y="664"/>
                  </a:cubicBezTo>
                  <a:cubicBezTo>
                    <a:pt x="1152" y="575"/>
                    <a:pt x="397" y="355"/>
                    <a:pt x="0" y="1"/>
                  </a:cubicBezTo>
                  <a:close/>
                </a:path>
              </a:pathLst>
            </a:custGeom>
            <a:solidFill>
              <a:srgbClr val="835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>
              <a:off x="3367939" y="1721068"/>
              <a:ext cx="1164495" cy="538443"/>
            </a:xfrm>
            <a:custGeom>
              <a:rect b="b" l="l" r="r" t="t"/>
              <a:pathLst>
                <a:path extrusionOk="0" h="18567" w="40155">
                  <a:moveTo>
                    <a:pt x="29240" y="0"/>
                  </a:moveTo>
                  <a:cubicBezTo>
                    <a:pt x="29004" y="0"/>
                    <a:pt x="28798" y="13"/>
                    <a:pt x="28631" y="40"/>
                  </a:cubicBezTo>
                  <a:cubicBezTo>
                    <a:pt x="18703" y="1856"/>
                    <a:pt x="0" y="7351"/>
                    <a:pt x="0" y="7351"/>
                  </a:cubicBezTo>
                  <a:lnTo>
                    <a:pt x="3191" y="18566"/>
                  </a:lnTo>
                  <a:cubicBezTo>
                    <a:pt x="3191" y="18566"/>
                    <a:pt x="22781" y="14223"/>
                    <a:pt x="28854" y="12936"/>
                  </a:cubicBezTo>
                  <a:cubicBezTo>
                    <a:pt x="30226" y="12627"/>
                    <a:pt x="35456" y="10943"/>
                    <a:pt x="35545" y="10943"/>
                  </a:cubicBezTo>
                  <a:cubicBezTo>
                    <a:pt x="35591" y="10897"/>
                    <a:pt x="37896" y="9833"/>
                    <a:pt x="38428" y="9301"/>
                  </a:cubicBezTo>
                  <a:cubicBezTo>
                    <a:pt x="39002" y="8816"/>
                    <a:pt x="40154" y="6866"/>
                    <a:pt x="40154" y="6866"/>
                  </a:cubicBezTo>
                  <a:cubicBezTo>
                    <a:pt x="39846" y="6376"/>
                    <a:pt x="38293" y="3054"/>
                    <a:pt x="37052" y="2033"/>
                  </a:cubicBezTo>
                  <a:cubicBezTo>
                    <a:pt x="35740" y="998"/>
                    <a:pt x="31317" y="0"/>
                    <a:pt x="2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>
              <a:off x="4615985" y="1606343"/>
              <a:ext cx="312301" cy="354496"/>
            </a:xfrm>
            <a:custGeom>
              <a:rect b="b" l="l" r="r" t="t"/>
              <a:pathLst>
                <a:path extrusionOk="0" h="12224" w="10769">
                  <a:moveTo>
                    <a:pt x="4853" y="1"/>
                  </a:moveTo>
                  <a:cubicBezTo>
                    <a:pt x="4200" y="1"/>
                    <a:pt x="3356" y="211"/>
                    <a:pt x="3234" y="894"/>
                  </a:cubicBezTo>
                  <a:cubicBezTo>
                    <a:pt x="3234" y="805"/>
                    <a:pt x="3192" y="759"/>
                    <a:pt x="3192" y="717"/>
                  </a:cubicBezTo>
                  <a:lnTo>
                    <a:pt x="3192" y="848"/>
                  </a:lnTo>
                  <a:cubicBezTo>
                    <a:pt x="3812" y="1958"/>
                    <a:pt x="3766" y="3507"/>
                    <a:pt x="3678" y="4748"/>
                  </a:cubicBezTo>
                  <a:cubicBezTo>
                    <a:pt x="3589" y="5634"/>
                    <a:pt x="3458" y="6698"/>
                    <a:pt x="2969" y="7453"/>
                  </a:cubicBezTo>
                  <a:cubicBezTo>
                    <a:pt x="2128" y="8559"/>
                    <a:pt x="1196" y="9446"/>
                    <a:pt x="1" y="10024"/>
                  </a:cubicBezTo>
                  <a:cubicBezTo>
                    <a:pt x="533" y="10510"/>
                    <a:pt x="752" y="11219"/>
                    <a:pt x="1419" y="11662"/>
                  </a:cubicBezTo>
                  <a:cubicBezTo>
                    <a:pt x="2052" y="12063"/>
                    <a:pt x="2794" y="12223"/>
                    <a:pt x="3552" y="12223"/>
                  </a:cubicBezTo>
                  <a:cubicBezTo>
                    <a:pt x="4386" y="12223"/>
                    <a:pt x="5239" y="12029"/>
                    <a:pt x="5982" y="11751"/>
                  </a:cubicBezTo>
                  <a:cubicBezTo>
                    <a:pt x="7666" y="11130"/>
                    <a:pt x="9131" y="9758"/>
                    <a:pt x="9840" y="8116"/>
                  </a:cubicBezTo>
                  <a:cubicBezTo>
                    <a:pt x="10769" y="6078"/>
                    <a:pt x="10194" y="3553"/>
                    <a:pt x="8819" y="1823"/>
                  </a:cubicBezTo>
                  <a:cubicBezTo>
                    <a:pt x="7978" y="759"/>
                    <a:pt x="6425" y="96"/>
                    <a:pt x="5053" y="7"/>
                  </a:cubicBezTo>
                  <a:cubicBezTo>
                    <a:pt x="4989" y="3"/>
                    <a:pt x="4922" y="1"/>
                    <a:pt x="4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>
              <a:off x="4615985" y="1798005"/>
              <a:ext cx="276312" cy="162835"/>
            </a:xfrm>
            <a:custGeom>
              <a:rect b="b" l="l" r="r" t="t"/>
              <a:pathLst>
                <a:path extrusionOk="0" h="5615" w="9528">
                  <a:moveTo>
                    <a:pt x="3369" y="0"/>
                  </a:moveTo>
                  <a:cubicBezTo>
                    <a:pt x="3234" y="312"/>
                    <a:pt x="3146" y="578"/>
                    <a:pt x="2969" y="844"/>
                  </a:cubicBezTo>
                  <a:cubicBezTo>
                    <a:pt x="2128" y="1950"/>
                    <a:pt x="1196" y="2837"/>
                    <a:pt x="1" y="3415"/>
                  </a:cubicBezTo>
                  <a:cubicBezTo>
                    <a:pt x="533" y="3901"/>
                    <a:pt x="752" y="4610"/>
                    <a:pt x="1419" y="5053"/>
                  </a:cubicBezTo>
                  <a:cubicBezTo>
                    <a:pt x="2052" y="5454"/>
                    <a:pt x="2794" y="5614"/>
                    <a:pt x="3552" y="5614"/>
                  </a:cubicBezTo>
                  <a:cubicBezTo>
                    <a:pt x="4386" y="5614"/>
                    <a:pt x="5239" y="5420"/>
                    <a:pt x="5982" y="5142"/>
                  </a:cubicBezTo>
                  <a:cubicBezTo>
                    <a:pt x="7447" y="4610"/>
                    <a:pt x="8776" y="3503"/>
                    <a:pt x="9528" y="2128"/>
                  </a:cubicBezTo>
                  <a:lnTo>
                    <a:pt x="9528" y="2128"/>
                  </a:lnTo>
                  <a:cubicBezTo>
                    <a:pt x="9138" y="2204"/>
                    <a:pt x="8747" y="2241"/>
                    <a:pt x="8358" y="2241"/>
                  </a:cubicBezTo>
                  <a:cubicBezTo>
                    <a:pt x="6495" y="2241"/>
                    <a:pt x="4689" y="1394"/>
                    <a:pt x="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>
              <a:off x="4619813" y="1623250"/>
              <a:ext cx="129891" cy="286114"/>
            </a:xfrm>
            <a:custGeom>
              <a:rect b="b" l="l" r="r" t="t"/>
              <a:pathLst>
                <a:path extrusionOk="0" h="9866" w="4479">
                  <a:moveTo>
                    <a:pt x="3319" y="0"/>
                  </a:moveTo>
                  <a:cubicBezTo>
                    <a:pt x="3259" y="0"/>
                    <a:pt x="3171" y="46"/>
                    <a:pt x="3014" y="134"/>
                  </a:cubicBezTo>
                  <a:cubicBezTo>
                    <a:pt x="3457" y="1949"/>
                    <a:pt x="3592" y="4211"/>
                    <a:pt x="3014" y="6115"/>
                  </a:cubicBezTo>
                  <a:cubicBezTo>
                    <a:pt x="2617" y="7491"/>
                    <a:pt x="1418" y="9040"/>
                    <a:pt x="0" y="9395"/>
                  </a:cubicBezTo>
                  <a:cubicBezTo>
                    <a:pt x="164" y="9722"/>
                    <a:pt x="210" y="9865"/>
                    <a:pt x="346" y="9865"/>
                  </a:cubicBezTo>
                  <a:cubicBezTo>
                    <a:pt x="431" y="9865"/>
                    <a:pt x="551" y="9809"/>
                    <a:pt x="755" y="9707"/>
                  </a:cubicBezTo>
                  <a:cubicBezTo>
                    <a:pt x="1110" y="9483"/>
                    <a:pt x="1418" y="9306"/>
                    <a:pt x="1730" y="8998"/>
                  </a:cubicBezTo>
                  <a:cubicBezTo>
                    <a:pt x="2351" y="8466"/>
                    <a:pt x="2925" y="7888"/>
                    <a:pt x="3368" y="7225"/>
                  </a:cubicBezTo>
                  <a:cubicBezTo>
                    <a:pt x="4478" y="5583"/>
                    <a:pt x="4389" y="3502"/>
                    <a:pt x="3946" y="1640"/>
                  </a:cubicBezTo>
                  <a:cubicBezTo>
                    <a:pt x="3812" y="1197"/>
                    <a:pt x="3723" y="754"/>
                    <a:pt x="3546" y="353"/>
                  </a:cubicBezTo>
                  <a:cubicBezTo>
                    <a:pt x="3438" y="112"/>
                    <a:pt x="3413" y="0"/>
                    <a:pt x="3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>
              <a:off x="4043988" y="1688791"/>
              <a:ext cx="442163" cy="421602"/>
            </a:xfrm>
            <a:custGeom>
              <a:rect b="b" l="l" r="r" t="t"/>
              <a:pathLst>
                <a:path extrusionOk="0" h="14538" w="15247">
                  <a:moveTo>
                    <a:pt x="6163" y="1"/>
                  </a:moveTo>
                  <a:lnTo>
                    <a:pt x="1" y="1373"/>
                  </a:lnTo>
                  <a:lnTo>
                    <a:pt x="4301" y="14538"/>
                  </a:lnTo>
                  <a:lnTo>
                    <a:pt x="15247" y="11921"/>
                  </a:lnTo>
                  <a:lnTo>
                    <a:pt x="61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>
              <a:off x="2014565" y="1699086"/>
              <a:ext cx="2363616" cy="938295"/>
            </a:xfrm>
            <a:custGeom>
              <a:rect b="b" l="l" r="r" t="t"/>
              <a:pathLst>
                <a:path extrusionOk="0" h="32355" w="81504">
                  <a:moveTo>
                    <a:pt x="75788" y="1"/>
                  </a:moveTo>
                  <a:cubicBezTo>
                    <a:pt x="75788" y="1"/>
                    <a:pt x="26504" y="7978"/>
                    <a:pt x="7312" y="17328"/>
                  </a:cubicBezTo>
                  <a:cubicBezTo>
                    <a:pt x="3500" y="19147"/>
                    <a:pt x="1" y="32354"/>
                    <a:pt x="1" y="32354"/>
                  </a:cubicBezTo>
                  <a:lnTo>
                    <a:pt x="81504" y="12453"/>
                  </a:lnTo>
                  <a:lnTo>
                    <a:pt x="75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>
              <a:off x="2014565" y="2028122"/>
              <a:ext cx="1366248" cy="609261"/>
            </a:xfrm>
            <a:custGeom>
              <a:rect b="b" l="l" r="r" t="t"/>
              <a:pathLst>
                <a:path extrusionOk="0" h="21009" w="47112">
                  <a:moveTo>
                    <a:pt x="23845" y="1"/>
                  </a:moveTo>
                  <a:cubicBezTo>
                    <a:pt x="17417" y="1862"/>
                    <a:pt x="11613" y="3901"/>
                    <a:pt x="7312" y="5982"/>
                  </a:cubicBezTo>
                  <a:cubicBezTo>
                    <a:pt x="3500" y="7801"/>
                    <a:pt x="1" y="21008"/>
                    <a:pt x="1" y="21008"/>
                  </a:cubicBezTo>
                  <a:lnTo>
                    <a:pt x="47111" y="9528"/>
                  </a:lnTo>
                  <a:cubicBezTo>
                    <a:pt x="34879" y="8996"/>
                    <a:pt x="25483" y="5319"/>
                    <a:pt x="238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>
              <a:off x="2378255" y="1624526"/>
              <a:ext cx="1911303" cy="976865"/>
            </a:xfrm>
            <a:custGeom>
              <a:rect b="b" l="l" r="r" t="t"/>
              <a:pathLst>
                <a:path extrusionOk="0" h="33685" w="65907">
                  <a:moveTo>
                    <a:pt x="60322" y="1373"/>
                  </a:moveTo>
                  <a:lnTo>
                    <a:pt x="62137" y="8464"/>
                  </a:lnTo>
                  <a:lnTo>
                    <a:pt x="3280" y="23313"/>
                  </a:lnTo>
                  <a:lnTo>
                    <a:pt x="1419" y="16222"/>
                  </a:lnTo>
                  <a:lnTo>
                    <a:pt x="30404" y="6915"/>
                  </a:lnTo>
                  <a:lnTo>
                    <a:pt x="60322" y="1373"/>
                  </a:lnTo>
                  <a:close/>
                  <a:moveTo>
                    <a:pt x="61209" y="1"/>
                  </a:moveTo>
                  <a:lnTo>
                    <a:pt x="30096" y="5805"/>
                  </a:lnTo>
                  <a:lnTo>
                    <a:pt x="30050" y="5805"/>
                  </a:lnTo>
                  <a:lnTo>
                    <a:pt x="0" y="15467"/>
                  </a:lnTo>
                  <a:lnTo>
                    <a:pt x="4745" y="33684"/>
                  </a:lnTo>
                  <a:lnTo>
                    <a:pt x="5851" y="33418"/>
                  </a:lnTo>
                  <a:lnTo>
                    <a:pt x="3592" y="24554"/>
                  </a:lnTo>
                  <a:lnTo>
                    <a:pt x="62450" y="9663"/>
                  </a:lnTo>
                  <a:lnTo>
                    <a:pt x="62272" y="8908"/>
                  </a:lnTo>
                  <a:lnTo>
                    <a:pt x="64754" y="18569"/>
                  </a:lnTo>
                  <a:lnTo>
                    <a:pt x="65906" y="18261"/>
                  </a:lnTo>
                  <a:lnTo>
                    <a:pt x="612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>
              <a:off x="4207258" y="2026788"/>
              <a:ext cx="115710" cy="200535"/>
            </a:xfrm>
            <a:custGeom>
              <a:rect b="b" l="l" r="r" t="t"/>
              <a:pathLst>
                <a:path extrusionOk="0" h="6915" w="3990">
                  <a:moveTo>
                    <a:pt x="2348" y="0"/>
                  </a:moveTo>
                  <a:lnTo>
                    <a:pt x="1" y="578"/>
                  </a:lnTo>
                  <a:lnTo>
                    <a:pt x="1597" y="6914"/>
                  </a:lnTo>
                  <a:lnTo>
                    <a:pt x="3990" y="6294"/>
                  </a:lnTo>
                  <a:lnTo>
                    <a:pt x="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>
              <a:off x="2460499" y="2444564"/>
              <a:ext cx="115710" cy="200535"/>
            </a:xfrm>
            <a:custGeom>
              <a:rect b="b" l="l" r="r" t="t"/>
              <a:pathLst>
                <a:path extrusionOk="0" h="6915" w="3990">
                  <a:moveTo>
                    <a:pt x="2352" y="0"/>
                  </a:moveTo>
                  <a:lnTo>
                    <a:pt x="1" y="575"/>
                  </a:lnTo>
                  <a:lnTo>
                    <a:pt x="1596" y="6914"/>
                  </a:lnTo>
                  <a:lnTo>
                    <a:pt x="3990" y="6294"/>
                  </a:lnTo>
                  <a:lnTo>
                    <a:pt x="2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>
              <a:off x="788414" y="3884104"/>
              <a:ext cx="434449" cy="245485"/>
            </a:xfrm>
            <a:custGeom>
              <a:rect b="b" l="l" r="r" t="t"/>
              <a:pathLst>
                <a:path extrusionOk="0" h="8465" w="14981">
                  <a:moveTo>
                    <a:pt x="1684" y="0"/>
                  </a:moveTo>
                  <a:cubicBezTo>
                    <a:pt x="1152" y="621"/>
                    <a:pt x="663" y="1507"/>
                    <a:pt x="443" y="2305"/>
                  </a:cubicBezTo>
                  <a:cubicBezTo>
                    <a:pt x="355" y="2613"/>
                    <a:pt x="89" y="3368"/>
                    <a:pt x="177" y="3634"/>
                  </a:cubicBezTo>
                  <a:cubicBezTo>
                    <a:pt x="177" y="3677"/>
                    <a:pt x="220" y="3723"/>
                    <a:pt x="220" y="3765"/>
                  </a:cubicBezTo>
                  <a:lnTo>
                    <a:pt x="220" y="3854"/>
                  </a:lnTo>
                  <a:cubicBezTo>
                    <a:pt x="131" y="4209"/>
                    <a:pt x="0" y="4918"/>
                    <a:pt x="266" y="5184"/>
                  </a:cubicBezTo>
                  <a:cubicBezTo>
                    <a:pt x="621" y="5496"/>
                    <a:pt x="1241" y="5627"/>
                    <a:pt x="1727" y="5762"/>
                  </a:cubicBezTo>
                  <a:cubicBezTo>
                    <a:pt x="2259" y="5939"/>
                    <a:pt x="2790" y="6116"/>
                    <a:pt x="3457" y="6159"/>
                  </a:cubicBezTo>
                  <a:cubicBezTo>
                    <a:pt x="3457" y="5939"/>
                    <a:pt x="3500" y="5584"/>
                    <a:pt x="3812" y="5538"/>
                  </a:cubicBezTo>
                  <a:cubicBezTo>
                    <a:pt x="3828" y="5535"/>
                    <a:pt x="3845" y="5534"/>
                    <a:pt x="3863" y="5534"/>
                  </a:cubicBezTo>
                  <a:cubicBezTo>
                    <a:pt x="4089" y="5534"/>
                    <a:pt x="4445" y="5768"/>
                    <a:pt x="4609" y="5850"/>
                  </a:cubicBezTo>
                  <a:cubicBezTo>
                    <a:pt x="5230" y="6205"/>
                    <a:pt x="5804" y="6648"/>
                    <a:pt x="6471" y="6957"/>
                  </a:cubicBezTo>
                  <a:cubicBezTo>
                    <a:pt x="8066" y="7623"/>
                    <a:pt x="9751" y="8066"/>
                    <a:pt x="11477" y="8375"/>
                  </a:cubicBezTo>
                  <a:cubicBezTo>
                    <a:pt x="11876" y="8442"/>
                    <a:pt x="12297" y="8464"/>
                    <a:pt x="12724" y="8464"/>
                  </a:cubicBezTo>
                  <a:cubicBezTo>
                    <a:pt x="13151" y="8464"/>
                    <a:pt x="13583" y="8442"/>
                    <a:pt x="14005" y="8421"/>
                  </a:cubicBezTo>
                  <a:cubicBezTo>
                    <a:pt x="14271" y="8375"/>
                    <a:pt x="14714" y="8421"/>
                    <a:pt x="14892" y="8244"/>
                  </a:cubicBezTo>
                  <a:cubicBezTo>
                    <a:pt x="14980" y="8155"/>
                    <a:pt x="14980" y="7800"/>
                    <a:pt x="14934" y="7712"/>
                  </a:cubicBezTo>
                  <a:cubicBezTo>
                    <a:pt x="14980" y="7666"/>
                    <a:pt x="14803" y="7666"/>
                    <a:pt x="14803" y="7666"/>
                  </a:cubicBezTo>
                  <a:cubicBezTo>
                    <a:pt x="14980" y="7357"/>
                    <a:pt x="14803" y="6602"/>
                    <a:pt x="14626" y="6382"/>
                  </a:cubicBezTo>
                  <a:cubicBezTo>
                    <a:pt x="14314" y="6070"/>
                    <a:pt x="13739" y="5893"/>
                    <a:pt x="13296" y="5850"/>
                  </a:cubicBezTo>
                  <a:cubicBezTo>
                    <a:pt x="12275" y="5716"/>
                    <a:pt x="11389" y="5361"/>
                    <a:pt x="10548" y="4741"/>
                  </a:cubicBezTo>
                  <a:cubicBezTo>
                    <a:pt x="9970" y="4297"/>
                    <a:pt x="9573" y="3588"/>
                    <a:pt x="9173" y="2968"/>
                  </a:cubicBezTo>
                  <a:cubicBezTo>
                    <a:pt x="8907" y="2613"/>
                    <a:pt x="8687" y="2216"/>
                    <a:pt x="8463" y="1861"/>
                  </a:cubicBezTo>
                  <a:cubicBezTo>
                    <a:pt x="8332" y="1596"/>
                    <a:pt x="8155" y="1241"/>
                    <a:pt x="7932" y="1106"/>
                  </a:cubicBezTo>
                  <a:lnTo>
                    <a:pt x="7932" y="1106"/>
                  </a:lnTo>
                  <a:lnTo>
                    <a:pt x="7978" y="1152"/>
                  </a:lnTo>
                  <a:cubicBezTo>
                    <a:pt x="7861" y="1069"/>
                    <a:pt x="7733" y="1036"/>
                    <a:pt x="7604" y="1036"/>
                  </a:cubicBezTo>
                  <a:cubicBezTo>
                    <a:pt x="7388" y="1036"/>
                    <a:pt x="7169" y="1130"/>
                    <a:pt x="7003" y="1241"/>
                  </a:cubicBezTo>
                  <a:cubicBezTo>
                    <a:pt x="6312" y="1604"/>
                    <a:pt x="5830" y="2174"/>
                    <a:pt x="5120" y="2174"/>
                  </a:cubicBezTo>
                  <a:cubicBezTo>
                    <a:pt x="4962" y="2174"/>
                    <a:pt x="4794" y="2146"/>
                    <a:pt x="4609" y="2081"/>
                  </a:cubicBezTo>
                  <a:cubicBezTo>
                    <a:pt x="4120" y="1904"/>
                    <a:pt x="3588" y="1638"/>
                    <a:pt x="3145" y="1330"/>
                  </a:cubicBezTo>
                  <a:cubicBezTo>
                    <a:pt x="2837" y="1152"/>
                    <a:pt x="2525" y="929"/>
                    <a:pt x="2259" y="663"/>
                  </a:cubicBezTo>
                  <a:cubicBezTo>
                    <a:pt x="2081" y="486"/>
                    <a:pt x="1904" y="89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58"/>
          <p:cNvSpPr/>
          <p:nvPr/>
        </p:nvSpPr>
        <p:spPr>
          <a:xfrm>
            <a:off x="814775" y="132871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1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89" name="Google Shape;2389;p58"/>
          <p:cNvSpPr/>
          <p:nvPr/>
        </p:nvSpPr>
        <p:spPr>
          <a:xfrm>
            <a:off x="814775" y="291226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3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0" name="Google Shape;2390;p58"/>
          <p:cNvSpPr/>
          <p:nvPr/>
        </p:nvSpPr>
        <p:spPr>
          <a:xfrm>
            <a:off x="4807225" y="132871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2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1" name="Google Shape;2391;p58"/>
          <p:cNvSpPr/>
          <p:nvPr/>
        </p:nvSpPr>
        <p:spPr>
          <a:xfrm>
            <a:off x="4807225" y="2912263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4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392" name="Google Shape;2392;p58"/>
          <p:cNvSpPr txBox="1"/>
          <p:nvPr>
            <p:ph idx="2" type="subTitle"/>
          </p:nvPr>
        </p:nvSpPr>
        <p:spPr>
          <a:xfrm>
            <a:off x="1625100" y="1554625"/>
            <a:ext cx="29571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Filtering and merging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30-day readmission indicator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Melting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Preliminary data and feature selection</a:t>
            </a:r>
            <a:endParaRPr b="1"/>
          </a:p>
        </p:txBody>
      </p:sp>
      <p:sp>
        <p:nvSpPr>
          <p:cNvPr id="2393" name="Google Shape;2393;p58"/>
          <p:cNvSpPr txBox="1"/>
          <p:nvPr>
            <p:ph idx="3" type="subTitle"/>
          </p:nvPr>
        </p:nvSpPr>
        <p:spPr>
          <a:xfrm>
            <a:off x="5544927" y="1554621"/>
            <a:ext cx="2784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`ZIPINC_QRTL`(Income </a:t>
            </a:r>
            <a:r>
              <a:rPr b="1" lang="en"/>
              <a:t>Quartile</a:t>
            </a:r>
            <a:r>
              <a:rPr b="1" lang="en"/>
              <a:t>)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ICD 10 Code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4" name="Google Shape;2394;p58"/>
          <p:cNvSpPr txBox="1"/>
          <p:nvPr>
            <p:ph idx="4" type="subTitle"/>
          </p:nvPr>
        </p:nvSpPr>
        <p:spPr>
          <a:xfrm>
            <a:off x="1614900" y="3247675"/>
            <a:ext cx="29571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Logistic Regression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Lasso Regression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Gradient Boosting </a:t>
            </a:r>
            <a:r>
              <a:rPr b="1" lang="en"/>
              <a:t>Classifier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NN</a:t>
            </a:r>
            <a:endParaRPr b="1"/>
          </a:p>
        </p:txBody>
      </p:sp>
      <p:sp>
        <p:nvSpPr>
          <p:cNvPr id="2395" name="Google Shape;2395;p58"/>
          <p:cNvSpPr txBox="1"/>
          <p:nvPr>
            <p:ph idx="5" type="subTitle"/>
          </p:nvPr>
        </p:nvSpPr>
        <p:spPr>
          <a:xfrm>
            <a:off x="5544927" y="3247671"/>
            <a:ext cx="27843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AOC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Precision</a:t>
            </a:r>
            <a:endParaRPr b="1"/>
          </a:p>
        </p:txBody>
      </p:sp>
      <p:sp>
        <p:nvSpPr>
          <p:cNvPr id="2396" name="Google Shape;2396;p58"/>
          <p:cNvSpPr txBox="1"/>
          <p:nvPr>
            <p:ph idx="1" type="subTitle"/>
          </p:nvPr>
        </p:nvSpPr>
        <p:spPr>
          <a:xfrm>
            <a:off x="1614900" y="1328725"/>
            <a:ext cx="27843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397" name="Google Shape;2397;p58"/>
          <p:cNvSpPr txBox="1"/>
          <p:nvPr>
            <p:ph idx="6" type="subTitle"/>
          </p:nvPr>
        </p:nvSpPr>
        <p:spPr>
          <a:xfrm>
            <a:off x="1614900" y="2912275"/>
            <a:ext cx="2784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398" name="Google Shape;2398;p58"/>
          <p:cNvSpPr txBox="1"/>
          <p:nvPr>
            <p:ph idx="7" type="subTitle"/>
          </p:nvPr>
        </p:nvSpPr>
        <p:spPr>
          <a:xfrm>
            <a:off x="5544925" y="1265525"/>
            <a:ext cx="2784300" cy="4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399" name="Google Shape;2399;p58"/>
          <p:cNvSpPr txBox="1"/>
          <p:nvPr>
            <p:ph idx="8" type="subTitle"/>
          </p:nvPr>
        </p:nvSpPr>
        <p:spPr>
          <a:xfrm>
            <a:off x="5544926" y="2912275"/>
            <a:ext cx="2784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400" name="Google Shape;2400;p58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59"/>
          <p:cNvSpPr/>
          <p:nvPr/>
        </p:nvSpPr>
        <p:spPr>
          <a:xfrm>
            <a:off x="572038" y="11676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1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6" name="Google Shape;2406;p59"/>
          <p:cNvSpPr/>
          <p:nvPr/>
        </p:nvSpPr>
        <p:spPr>
          <a:xfrm>
            <a:off x="572038" y="2055150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2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7" name="Google Shape;2407;p59"/>
          <p:cNvSpPr/>
          <p:nvPr/>
        </p:nvSpPr>
        <p:spPr>
          <a:xfrm>
            <a:off x="572038" y="29211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3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08" name="Google Shape;2408;p59"/>
          <p:cNvSpPr txBox="1"/>
          <p:nvPr>
            <p:ph idx="4" type="subTitle"/>
          </p:nvPr>
        </p:nvSpPr>
        <p:spPr>
          <a:xfrm>
            <a:off x="1233544" y="11518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and merging</a:t>
            </a:r>
            <a:endParaRPr/>
          </a:p>
        </p:txBody>
      </p:sp>
      <p:sp>
        <p:nvSpPr>
          <p:cNvPr id="2409" name="Google Shape;2409;p59"/>
          <p:cNvSpPr txBox="1"/>
          <p:nvPr>
            <p:ph idx="5" type="subTitle"/>
          </p:nvPr>
        </p:nvSpPr>
        <p:spPr>
          <a:xfrm>
            <a:off x="1233544" y="2047262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30-days readmission indicator</a:t>
            </a:r>
            <a:endParaRPr/>
          </a:p>
        </p:txBody>
      </p:sp>
      <p:sp>
        <p:nvSpPr>
          <p:cNvPr id="2410" name="Google Shape;2410;p59"/>
          <p:cNvSpPr txBox="1"/>
          <p:nvPr>
            <p:ph idx="1" type="subTitle"/>
          </p:nvPr>
        </p:nvSpPr>
        <p:spPr>
          <a:xfrm>
            <a:off x="1233537" y="1487250"/>
            <a:ext cx="24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Training: </a:t>
            </a:r>
            <a:r>
              <a:rPr lang="en"/>
              <a:t>Year 2018, 2019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Test:</a:t>
            </a:r>
            <a:r>
              <a:rPr lang="en"/>
              <a:t> Year 2020</a:t>
            </a:r>
            <a:endParaRPr/>
          </a:p>
        </p:txBody>
      </p:sp>
      <p:sp>
        <p:nvSpPr>
          <p:cNvPr id="2411" name="Google Shape;2411;p59"/>
          <p:cNvSpPr txBox="1"/>
          <p:nvPr>
            <p:ph idx="2" type="subTitle"/>
          </p:nvPr>
        </p:nvSpPr>
        <p:spPr>
          <a:xfrm>
            <a:off x="1233537" y="2382661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Patients whose records appeared more than once.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`NRD_DaysToEvent` less than 30 days between earlier and later visits.</a:t>
            </a:r>
            <a:endParaRPr/>
          </a:p>
        </p:txBody>
      </p:sp>
      <p:sp>
        <p:nvSpPr>
          <p:cNvPr id="2412" name="Google Shape;2412;p59"/>
          <p:cNvSpPr txBox="1"/>
          <p:nvPr>
            <p:ph idx="3" type="subTitle"/>
          </p:nvPr>
        </p:nvSpPr>
        <p:spPr>
          <a:xfrm>
            <a:off x="1233537" y="3256550"/>
            <a:ext cx="582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10 diagnoses and procedures with significant differences is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converting them into new binary indicator columns</a:t>
            </a:r>
            <a:endParaRPr/>
          </a:p>
        </p:txBody>
      </p:sp>
      <p:sp>
        <p:nvSpPr>
          <p:cNvPr id="2413" name="Google Shape;2413;p59"/>
          <p:cNvSpPr txBox="1"/>
          <p:nvPr>
            <p:ph idx="6" type="subTitle"/>
          </p:nvPr>
        </p:nvSpPr>
        <p:spPr>
          <a:xfrm>
            <a:off x="1233544" y="2921150"/>
            <a:ext cx="582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Melting</a:t>
            </a:r>
            <a:endParaRPr/>
          </a:p>
        </p:txBody>
      </p:sp>
      <p:sp>
        <p:nvSpPr>
          <p:cNvPr id="2414" name="Google Shape;2414;p59"/>
          <p:cNvSpPr txBox="1"/>
          <p:nvPr>
            <p:ph type="title"/>
          </p:nvPr>
        </p:nvSpPr>
        <p:spPr>
          <a:xfrm>
            <a:off x="720000" y="432475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415" name="Google Shape;2415;p59"/>
          <p:cNvSpPr/>
          <p:nvPr/>
        </p:nvSpPr>
        <p:spPr>
          <a:xfrm>
            <a:off x="572038" y="3774538"/>
            <a:ext cx="585300" cy="58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antari ExtraBold"/>
                <a:ea typeface="Gantari ExtraBold"/>
                <a:cs typeface="Gantari ExtraBold"/>
                <a:sym typeface="Gantari ExtraBold"/>
              </a:rPr>
              <a:t>4</a:t>
            </a:r>
            <a:endParaRPr sz="3400">
              <a:solidFill>
                <a:schemeClr val="dk1"/>
              </a:solidFill>
              <a:latin typeface="Gantari ExtraBold"/>
              <a:ea typeface="Gantari ExtraBold"/>
              <a:cs typeface="Gantari ExtraBold"/>
              <a:sym typeface="Gantari ExtraBold"/>
            </a:endParaRPr>
          </a:p>
        </p:txBody>
      </p:sp>
      <p:sp>
        <p:nvSpPr>
          <p:cNvPr id="2416" name="Google Shape;2416;p59"/>
          <p:cNvSpPr txBox="1"/>
          <p:nvPr>
            <p:ph idx="3" type="subTitle"/>
          </p:nvPr>
        </p:nvSpPr>
        <p:spPr>
          <a:xfrm>
            <a:off x="1233538" y="4109950"/>
            <a:ext cx="341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contain keys for identification.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records for diagnosis and procedure</a:t>
            </a:r>
            <a:endParaRPr/>
          </a:p>
        </p:txBody>
      </p:sp>
      <p:sp>
        <p:nvSpPr>
          <p:cNvPr id="2417" name="Google Shape;2417;p59"/>
          <p:cNvSpPr txBox="1"/>
          <p:nvPr>
            <p:ph idx="6" type="subTitle"/>
          </p:nvPr>
        </p:nvSpPr>
        <p:spPr>
          <a:xfrm>
            <a:off x="1233550" y="3774550"/>
            <a:ext cx="73383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and feature selection (Columns dropped)</a:t>
            </a:r>
            <a:endParaRPr/>
          </a:p>
        </p:txBody>
      </p:sp>
      <p:sp>
        <p:nvSpPr>
          <p:cNvPr id="2418" name="Google Shape;2418;p59"/>
          <p:cNvSpPr txBox="1"/>
          <p:nvPr>
            <p:ph idx="1" type="subTitle"/>
          </p:nvPr>
        </p:nvSpPr>
        <p:spPr>
          <a:xfrm>
            <a:off x="3758338" y="1508750"/>
            <a:ext cx="35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Procedur</a:t>
            </a:r>
            <a:r>
              <a:rPr b="1" lang="en"/>
              <a:t>e</a:t>
            </a:r>
            <a:r>
              <a:rPr b="1" lang="en"/>
              <a:t>:</a:t>
            </a:r>
            <a:r>
              <a:rPr lang="en"/>
              <a:t> Mastoditis, Tracheostomy</a:t>
            </a:r>
            <a:endParaRPr/>
          </a:p>
        </p:txBody>
      </p:sp>
      <p:sp>
        <p:nvSpPr>
          <p:cNvPr id="2419" name="Google Shape;2419;p59"/>
          <p:cNvSpPr txBox="1"/>
          <p:nvPr>
            <p:ph idx="3" type="subTitle"/>
          </p:nvPr>
        </p:nvSpPr>
        <p:spPr>
          <a:xfrm>
            <a:off x="4456863" y="4109950"/>
            <a:ext cx="411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day from admission to procedure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that are in 2020 and 2019 but not in 2018.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60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25" name="Google Shape;24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988" y="585300"/>
            <a:ext cx="7140020" cy="44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61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31" name="Google Shape;24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00" y="523348"/>
            <a:ext cx="5116174" cy="31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2" name="Google Shape;24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75" y="2235925"/>
            <a:ext cx="4610124" cy="2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3" name="Google Shape;243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450" y="3427200"/>
            <a:ext cx="1164525" cy="1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1775" y="1172163"/>
            <a:ext cx="6613026" cy="4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62"/>
          <p:cNvSpPr txBox="1"/>
          <p:nvPr>
            <p:ph type="title"/>
          </p:nvPr>
        </p:nvSpPr>
        <p:spPr>
          <a:xfrm>
            <a:off x="720000" y="0"/>
            <a:ext cx="77040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440" name="Google Shape;24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" y="522100"/>
            <a:ext cx="4663725" cy="2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1" name="Google Shape;244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875" y="2063750"/>
            <a:ext cx="4991576" cy="30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600" y="3275550"/>
            <a:ext cx="1164525" cy="1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350" y="957388"/>
            <a:ext cx="59436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3"/>
          <p:cNvSpPr txBox="1"/>
          <p:nvPr>
            <p:ph type="title"/>
          </p:nvPr>
        </p:nvSpPr>
        <p:spPr>
          <a:xfrm>
            <a:off x="2379600" y="112850"/>
            <a:ext cx="438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</a:t>
            </a:r>
            <a:endParaRPr/>
          </a:p>
        </p:txBody>
      </p:sp>
      <p:sp>
        <p:nvSpPr>
          <p:cNvPr id="2449" name="Google Shape;2449;p63"/>
          <p:cNvSpPr txBox="1"/>
          <p:nvPr>
            <p:ph idx="4294967295" type="body"/>
          </p:nvPr>
        </p:nvSpPr>
        <p:spPr>
          <a:xfrm>
            <a:off x="185625" y="685538"/>
            <a:ext cx="412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Results for Mastoditis</a:t>
            </a:r>
            <a:endParaRPr b="1" sz="1600"/>
          </a:p>
        </p:txBody>
      </p:sp>
      <p:graphicFrame>
        <p:nvGraphicFramePr>
          <p:cNvPr id="2450" name="Google Shape;2450;p63"/>
          <p:cNvGraphicFramePr/>
          <p:nvPr/>
        </p:nvGraphicFramePr>
        <p:xfrm>
          <a:off x="185625" y="109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{E76A525C-58A4-47A3-9B3F-8F0D7A2531E2}</a:tableStyleId>
              </a:tblPr>
              <a:tblGrid>
                <a:gridCol w="1754550"/>
                <a:gridCol w="1754550"/>
                <a:gridCol w="1754550"/>
                <a:gridCol w="1754550"/>
                <a:gridCol w="1754550"/>
              </a:tblGrid>
              <a:tr h="49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XGB-Boost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Logistic-Regression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Precision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AUC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51" name="Google Shape;2451;p63"/>
          <p:cNvGraphicFramePr/>
          <p:nvPr/>
        </p:nvGraphicFramePr>
        <p:xfrm>
          <a:off x="185625" y="330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{E76A525C-58A4-47A3-9B3F-8F0D7A2531E2}</a:tableStyleId>
              </a:tblPr>
              <a:tblGrid>
                <a:gridCol w="1754550"/>
                <a:gridCol w="1754550"/>
                <a:gridCol w="1754550"/>
                <a:gridCol w="1754550"/>
                <a:gridCol w="1754550"/>
              </a:tblGrid>
              <a:tr h="4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Model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XGB-Boost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Logistic-Regression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Precision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AUC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0.6632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2" name="Google Shape;2452;p63"/>
          <p:cNvSpPr txBox="1"/>
          <p:nvPr/>
        </p:nvSpPr>
        <p:spPr>
          <a:xfrm>
            <a:off x="185625" y="2874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 for Tracheostomy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64"/>
          <p:cNvSpPr txBox="1"/>
          <p:nvPr/>
        </p:nvSpPr>
        <p:spPr>
          <a:xfrm>
            <a:off x="3176325" y="251150"/>
            <a:ext cx="3326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2458" name="Google Shape;2458;p64"/>
          <p:cNvSpPr txBox="1"/>
          <p:nvPr/>
        </p:nvSpPr>
        <p:spPr>
          <a:xfrm>
            <a:off x="720600" y="913750"/>
            <a:ext cx="77028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Model Effectiveness</a:t>
            </a: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: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Despite efforts, our models struggled with low accuracy and precision. However, the Gradient Boosting Classifier stood out with the highest accuracy, precision, and stability.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Addressing Imbalance: </a:t>
            </a:r>
            <a:endParaRPr b="1"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For the unbalanced dataset, the Gradient Boosting Classifier is recommended. Resampling techniques, such as oversampling the minority class, could enhance model performance.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ind Siliguri"/>
              <a:buChar char="●"/>
            </a:pPr>
            <a:r>
              <a:rPr b="1"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Limitations and Improvements:</a:t>
            </a: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rPr>
              <a:t>Both automatic and manual feature selection were used, but residual plots suggest missing trends. Exploring causal inference methods might address these gaps and improve model outcomes.</a:t>
            </a:r>
            <a:endParaRPr sz="17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sp>
        <p:nvSpPr>
          <p:cNvPr id="2459" name="Google Shape;2459;p64"/>
          <p:cNvSpPr txBox="1"/>
          <p:nvPr>
            <p:ph idx="4294967295" type="title"/>
          </p:nvPr>
        </p:nvSpPr>
        <p:spPr>
          <a:xfrm>
            <a:off x="2379600" y="112850"/>
            <a:ext cx="43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ical Nursing Breakthrough by Slidesgo">
  <a:themeElements>
    <a:clrScheme name="Simple Light">
      <a:dk1>
        <a:srgbClr val="113444"/>
      </a:dk1>
      <a:lt1>
        <a:srgbClr val="E5EEF3"/>
      </a:lt1>
      <a:dk2>
        <a:srgbClr val="AAD0D8"/>
      </a:dk2>
      <a:lt2>
        <a:srgbClr val="96C3D6"/>
      </a:lt2>
      <a:accent1>
        <a:srgbClr val="77ACB4"/>
      </a:accent1>
      <a:accent2>
        <a:srgbClr val="38857C"/>
      </a:accent2>
      <a:accent3>
        <a:srgbClr val="224B4A"/>
      </a:accent3>
      <a:accent4>
        <a:srgbClr val="8DA0AA"/>
      </a:accent4>
      <a:accent5>
        <a:srgbClr val="DAD7CF"/>
      </a:accent5>
      <a:accent6>
        <a:srgbClr val="FFFFFF"/>
      </a:accent6>
      <a:hlink>
        <a:srgbClr val="113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urgical Nursing Breakthrough by Slidesgo">
  <a:themeElements>
    <a:clrScheme name="Simple Light">
      <a:dk1>
        <a:srgbClr val="113444"/>
      </a:dk1>
      <a:lt1>
        <a:srgbClr val="E5EEF3"/>
      </a:lt1>
      <a:dk2>
        <a:srgbClr val="AAD0D8"/>
      </a:dk2>
      <a:lt2>
        <a:srgbClr val="96C3D6"/>
      </a:lt2>
      <a:accent1>
        <a:srgbClr val="77ACB4"/>
      </a:accent1>
      <a:accent2>
        <a:srgbClr val="38857C"/>
      </a:accent2>
      <a:accent3>
        <a:srgbClr val="224B4A"/>
      </a:accent3>
      <a:accent4>
        <a:srgbClr val="8DA0AA"/>
      </a:accent4>
      <a:accent5>
        <a:srgbClr val="DAD7CF"/>
      </a:accent5>
      <a:accent6>
        <a:srgbClr val="FFFFFF"/>
      </a:accent6>
      <a:hlink>
        <a:srgbClr val="1134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