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67" r:id="rId3"/>
    <p:sldId id="257" r:id="rId4"/>
    <p:sldId id="259" r:id="rId5"/>
    <p:sldId id="268" r:id="rId6"/>
    <p:sldId id="269" r:id="rId7"/>
    <p:sldId id="270" r:id="rId8"/>
    <p:sldId id="258" r:id="rId9"/>
    <p:sldId id="271" r:id="rId10"/>
    <p:sldId id="272" r:id="rId11"/>
    <p:sldId id="273" r:id="rId12"/>
    <p:sldId id="274" r:id="rId13"/>
    <p:sldId id="277" r:id="rId14"/>
    <p:sldId id="279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47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职责链模式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>
          <a:xfrm>
            <a:off x="2474230" y="3657599"/>
            <a:ext cx="4231370" cy="775855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altLang="zh-CN" sz="4000" dirty="0" err="1" smtClean="0"/>
              <a:t>Jne</a:t>
            </a:r>
            <a:r>
              <a:rPr lang="en-US" altLang="zh-CN" sz="4000" dirty="0" smtClean="0"/>
              <a:t> Huang</a:t>
            </a:r>
            <a:endParaRPr lang="zh-CN" altLang="en-US" sz="4000" dirty="0"/>
          </a:p>
        </p:txBody>
      </p:sp>
      <p:sp>
        <p:nvSpPr>
          <p:cNvPr id="17" name="内容占位符 15"/>
          <p:cNvSpPr txBox="1">
            <a:spLocks/>
          </p:cNvSpPr>
          <p:nvPr/>
        </p:nvSpPr>
        <p:spPr>
          <a:xfrm>
            <a:off x="2474230" y="4433454"/>
            <a:ext cx="4231370" cy="775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4025" marR="0" lvl="0" indent="-454025" algn="r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2014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/10/31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351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修改前面栗子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zh-CN" altLang="en-US" dirty="0" smtClean="0"/>
              <a:t>某公司请假制度为：</a:t>
            </a:r>
            <a:endParaRPr kumimoji="1" lang="en-US" altLang="zh-CN" dirty="0" smtClean="0"/>
          </a:p>
          <a:p>
            <a:pPr>
              <a:buNone/>
            </a:pPr>
            <a:r>
              <a:rPr kumimoji="1" lang="en-US" altLang="zh-CN" dirty="0" smtClean="0"/>
              <a:t> 	</a:t>
            </a:r>
            <a:r>
              <a:rPr kumimoji="1" lang="zh-CN" altLang="en-US" dirty="0" smtClean="0"/>
              <a:t>先经过小组长批准</a:t>
            </a:r>
            <a:endParaRPr kumimoji="1" lang="en-US" altLang="zh-CN" dirty="0" smtClean="0"/>
          </a:p>
          <a:p>
            <a:pPr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再经过项目经理批准</a:t>
            </a:r>
            <a:endParaRPr kumimoji="1" lang="en-US" altLang="zh-CN" dirty="0" smtClean="0"/>
          </a:p>
          <a:p>
            <a:pPr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最后人事部门批准</a:t>
            </a:r>
            <a:endParaRPr kumimoji="1" lang="en-US" altLang="zh-CN" dirty="0" smtClean="0"/>
          </a:p>
          <a:p>
            <a:pPr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成功请假</a:t>
            </a:r>
            <a:endParaRPr kumimoji="1" lang="en-US" altLang="zh-CN" dirty="0" smtClean="0"/>
          </a:p>
          <a:p>
            <a:pPr>
              <a:buNone/>
            </a:pPr>
            <a:endParaRPr kumimoji="1" lang="en-US" altLang="zh-CN" dirty="0" smtClean="0"/>
          </a:p>
        </p:txBody>
      </p:sp>
      <p:pic>
        <p:nvPicPr>
          <p:cNvPr id="1028" name="Picture 4" descr="http://img1n.soufun.com/secondhouse/2011_11/14/shequ/132123780989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163" y="2749694"/>
            <a:ext cx="1769937" cy="16837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7351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代码实现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7351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职责链模式优点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None/>
            </a:pPr>
            <a:r>
              <a:rPr kumimoji="1" lang="en-US" altLang="zh-CN" dirty="0" smtClean="0"/>
              <a:t>1.	</a:t>
            </a:r>
            <a:r>
              <a:rPr kumimoji="1" lang="zh-CN" altLang="en-US" dirty="0" smtClean="0"/>
              <a:t>请求者和接收者松耦合</a:t>
            </a:r>
            <a:endParaRPr kumimoji="1" lang="en-US" altLang="zh-CN" dirty="0" smtClean="0"/>
          </a:p>
          <a:p>
            <a:pPr marL="457200" indent="-45720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在职责链模式中，请求者并不知道接收者是谁，也不知道具体如何处理，请求者只是负责向职责链发送请求就可以了。而每个职责对象也不用管请求者或者是其他的职责对象，只负责处理自己的部分，其他的就交给其他的职责对象去处理。也就是说，请求者和接受者是完全解耦的。</a:t>
            </a:r>
            <a:endParaRPr kumimoji="1" lang="en-US" altLang="zh-CN" dirty="0" smtClean="0"/>
          </a:p>
          <a:p>
            <a:pPr marL="457200" indent="-457200">
              <a:buNone/>
            </a:pPr>
            <a:r>
              <a:rPr kumimoji="1" lang="en-US" altLang="zh-CN" dirty="0" smtClean="0"/>
              <a:t>2.	</a:t>
            </a:r>
            <a:r>
              <a:rPr kumimoji="1" lang="zh-CN" altLang="en-US" dirty="0" smtClean="0"/>
              <a:t>动态组合职责</a:t>
            </a:r>
            <a:endParaRPr kumimoji="1" lang="en-US" altLang="zh-CN" dirty="0" smtClean="0"/>
          </a:p>
          <a:p>
            <a:pPr marL="457200" indent="-45720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职责链模式会把功能处理分散到单独的职责对象中，然后再使用的时候，可以动态组合职责形成职责链，从而可以灵活地给对象分配职责，也可以灵活地实现和改变对象的职责。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6462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职责链模式缺点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None/>
            </a:pPr>
            <a:r>
              <a:rPr kumimoji="1" lang="en-US" altLang="zh-CN" dirty="0" smtClean="0"/>
              <a:t>1.	</a:t>
            </a:r>
            <a:r>
              <a:rPr kumimoji="1" lang="zh-CN" altLang="en-US" dirty="0" smtClean="0"/>
              <a:t>产生很多细粒度对象</a:t>
            </a:r>
            <a:endParaRPr kumimoji="1" lang="en-US" altLang="zh-CN" dirty="0" smtClean="0"/>
          </a:p>
          <a:p>
            <a:pPr marL="457200" indent="-45720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职责链模式会把功能处理分散到单独的职责对象中，也就是每个职责对象只处理一个方面的功能，要把整个业务处理完，需要很多职责对象的组合，这样会产生大量的细粒度职责对象。</a:t>
            </a:r>
            <a:endParaRPr kumimoji="1" lang="en-US" altLang="zh-CN" dirty="0" smtClean="0"/>
          </a:p>
          <a:p>
            <a:pPr marL="457200" indent="-457200">
              <a:buNone/>
            </a:pPr>
            <a:r>
              <a:rPr kumimoji="1" lang="en-US" altLang="zh-CN" dirty="0" smtClean="0"/>
              <a:t>2.	</a:t>
            </a:r>
            <a:r>
              <a:rPr kumimoji="1" lang="zh-CN" altLang="en-US" dirty="0" smtClean="0"/>
              <a:t>不一定能被处理</a:t>
            </a:r>
            <a:endParaRPr kumimoji="1" lang="en-US" altLang="zh-CN" dirty="0" smtClean="0"/>
          </a:p>
          <a:p>
            <a:pPr marL="457200" indent="-45720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职责链模式的每个职责对象只负责自己处理的那一部分，因此可能会出现某个请求把整个链传递完了都没有职责对象处理它。这就需要使用职责链模式的时候，需要提供默认的处理，并且注意构造的链的有效性。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6462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代码讨论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爱情树升级弹窗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7351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职责链模式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>
          <a:xfrm>
            <a:off x="2474230" y="3657599"/>
            <a:ext cx="5048788" cy="17041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6000" dirty="0" smtClean="0"/>
              <a:t>Thanks</a:t>
            </a:r>
            <a:r>
              <a:rPr lang="zh-CN" altLang="en-US" sz="6000" dirty="0" smtClean="0"/>
              <a:t>！</a:t>
            </a:r>
            <a:endParaRPr lang="zh-CN" alt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257351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职责链模式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dirty="0" smtClean="0"/>
              <a:t>定义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Avoid </a:t>
            </a:r>
            <a:r>
              <a:rPr lang="en-US" altLang="zh-CN" dirty="0" smtClean="0"/>
              <a:t>coupling the sender of a request to its receiver by giving more than one object a chance to handle the request. Chain the receiving objects and pass the request along the chain until an object handles it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zh-CN" altLang="en-US" dirty="0" smtClean="0"/>
              <a:t>       避免</a:t>
            </a:r>
            <a:r>
              <a:rPr lang="zh-CN" altLang="en-US" dirty="0" smtClean="0"/>
              <a:t>请求发送者与接收者耦合在一起，让多个对象都有可能接收请求，将这些对象连接成一条链，并且沿着这条链传递请求，直到有对象处理它为止。</a:t>
            </a:r>
            <a:endParaRPr lang="zh-CN" altLang="en-US" dirty="0" smtClean="0"/>
          </a:p>
          <a:p>
            <a:pPr lvl="1">
              <a:buNone/>
            </a:pPr>
            <a:r>
              <a:rPr lang="en-US" altLang="zh-CN" dirty="0" smtClean="0"/>
              <a:t>       </a:t>
            </a:r>
          </a:p>
          <a:p>
            <a:pPr lvl="1">
              <a:buNone/>
            </a:pPr>
            <a:r>
              <a:rPr lang="en-US" altLang="zh-CN" dirty="0" smtClean="0"/>
              <a:t> 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       </a:t>
            </a:r>
            <a:endParaRPr lang="en-US" altLang="zh-CN" dirty="0" smtClean="0"/>
          </a:p>
        </p:txBody>
      </p:sp>
      <p:pic>
        <p:nvPicPr>
          <p:cNvPr id="11266" name="Picture 2" descr="http://images.cnblogs.com/cnblogs_com/xinyuperfect/WindowsLiveWriter/chainofresponsibility_98A7/image_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163" y="3378056"/>
            <a:ext cx="1714500" cy="1333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举个栗子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zh-CN" altLang="en-US" dirty="0" smtClean="0"/>
              <a:t>某公司请假制度为：</a:t>
            </a:r>
            <a:endParaRPr kumimoji="1" lang="en-US" altLang="zh-CN" dirty="0" smtClean="0"/>
          </a:p>
          <a:p>
            <a:pPr>
              <a:buNone/>
            </a:pPr>
            <a:r>
              <a:rPr kumimoji="1" lang="en-US" altLang="zh-CN" dirty="0" smtClean="0"/>
              <a:t> 	</a:t>
            </a:r>
            <a:r>
              <a:rPr kumimoji="1" lang="zh-CN" altLang="en-US" dirty="0" smtClean="0"/>
              <a:t>请假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天，需小组长批准</a:t>
            </a:r>
            <a:endParaRPr kumimoji="1" lang="en-US" altLang="zh-CN" dirty="0" smtClean="0"/>
          </a:p>
          <a:p>
            <a:pPr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请假超过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天小于等于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天，需项目经理批准</a:t>
            </a:r>
            <a:endParaRPr kumimoji="1" lang="en-US" altLang="zh-CN" dirty="0" smtClean="0"/>
          </a:p>
          <a:p>
            <a:pPr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请假超过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天小于等于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天，需人事部门批准</a:t>
            </a:r>
            <a:endParaRPr kumimoji="1" lang="en-US" altLang="zh-CN" dirty="0" smtClean="0"/>
          </a:p>
          <a:p>
            <a:pPr>
              <a:buNone/>
            </a:pPr>
            <a:r>
              <a:rPr kumimoji="1" lang="en-US" altLang="zh-CN" dirty="0" smtClean="0"/>
              <a:t>	</a:t>
            </a:r>
          </a:p>
          <a:p>
            <a:pPr>
              <a:buNone/>
            </a:pPr>
            <a:endParaRPr kumimoji="1" lang="en-US" altLang="zh-CN" dirty="0" smtClean="0"/>
          </a:p>
        </p:txBody>
      </p:sp>
      <p:pic>
        <p:nvPicPr>
          <p:cNvPr id="1028" name="Picture 4" descr="http://img1n.soufun.com/secondhouse/2011_11/14/shequ/132123780989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163" y="2749694"/>
            <a:ext cx="1769937" cy="16837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7351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批准过程</a:t>
            </a:r>
            <a:endParaRPr kumimoji="1" lang="zh-CN" altLang="en-US" dirty="0"/>
          </a:p>
        </p:txBody>
      </p:sp>
      <p:pic>
        <p:nvPicPr>
          <p:cNvPr id="4" name="Picture 2" descr="C:\Users\Administrator\Desktop\image_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109" y="1690472"/>
            <a:ext cx="7467311" cy="48654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2444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流程图</a:t>
            </a:r>
            <a:endParaRPr kumimoji="1"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163" y="3261946"/>
            <a:ext cx="8758680" cy="872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2444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职责链模式结构</a:t>
            </a:r>
            <a:endParaRPr kumimoji="1" lang="zh-CN" altLang="en-US" dirty="0"/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58988"/>
            <a:ext cx="7010400" cy="426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2444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代码实现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7351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职责链模式说明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None/>
            </a:pPr>
            <a:r>
              <a:rPr kumimoji="1" lang="en-US" altLang="zh-CN" dirty="0" smtClean="0"/>
              <a:t>1.	</a:t>
            </a:r>
            <a:r>
              <a:rPr kumimoji="1" lang="zh-CN" altLang="en-US" dirty="0" smtClean="0"/>
              <a:t>客户端发送一个请求，有多个对象都有机会来处理这个请求，但客户端不知道究竟谁来处理。</a:t>
            </a:r>
            <a:endParaRPr kumimoji="1" lang="en-US" altLang="zh-CN" dirty="0" smtClean="0"/>
          </a:p>
          <a:p>
            <a:pPr marL="457200" indent="-457200">
              <a:buNone/>
            </a:pPr>
            <a:r>
              <a:rPr kumimoji="1" lang="en-US" altLang="zh-CN" dirty="0" smtClean="0"/>
              <a:t>2.	</a:t>
            </a:r>
            <a:r>
              <a:rPr kumimoji="1" lang="zh-CN" altLang="en-US" dirty="0" smtClean="0"/>
              <a:t>客户端只知道他提交请求的第一个对象，从第一个对象开始处理，整个职责链中的对象要么处理请求，要么转发给下一个接受者。</a:t>
            </a:r>
            <a:endParaRPr kumimoji="1" lang="en-US" altLang="zh-CN" dirty="0" smtClean="0"/>
          </a:p>
          <a:p>
            <a:pPr marL="457200" indent="-457200">
              <a:buNone/>
            </a:pPr>
            <a:r>
              <a:rPr kumimoji="1" lang="en-US" altLang="zh-CN" dirty="0" smtClean="0"/>
              <a:t>3.	</a:t>
            </a:r>
            <a:r>
              <a:rPr kumimoji="1" lang="zh-CN" altLang="en-US" dirty="0" smtClean="0"/>
              <a:t>在标准的职责链模式中，只要有对象处理了请求，这个请求就到此为止，不再被传递和处理了。</a:t>
            </a:r>
            <a:endParaRPr kumimoji="1" lang="en-US" altLang="zh-CN" dirty="0" smtClean="0"/>
          </a:p>
          <a:p>
            <a:pPr marL="457200" indent="-457200">
              <a:buNone/>
            </a:pPr>
            <a:r>
              <a:rPr kumimoji="1" lang="en-US" altLang="zh-CN" dirty="0" smtClean="0"/>
              <a:t>4.	</a:t>
            </a:r>
            <a:r>
              <a:rPr kumimoji="1" lang="zh-CN" altLang="en-US" dirty="0" smtClean="0"/>
              <a:t>在职责链模式中，请求不一定会被处理，因为可能没有合适的处理者。请求在职责链中从头到尾，每个处理对象都判断不属于自己处理，最后请求就没有对象来处理。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6462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功能链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1.	</a:t>
            </a:r>
            <a:r>
              <a:rPr lang="zh-CN" altLang="en-US" dirty="0" smtClean="0"/>
              <a:t>在实际开发中，经常会遇到把职责链稍稍变形的用法。一个请求在职责链中传递，每个对象处理完后不是停止，而是继续向下传递请求，当请求通过所有对象处理后，功能也就处理完成了，这样的职责链称为功能链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	Web</a:t>
            </a:r>
            <a:r>
              <a:rPr lang="zh-CN" altLang="en-US" dirty="0" smtClean="0"/>
              <a:t>开发中的过滤器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就类似于功能链。每个过滤器负责自己的处理，然后转交给下一个过滤器，知道所有过滤器都走完了，最后进入到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中处理。比如：权限检查、字符集转换等。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6462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光谱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631</TotalTime>
  <Words>163</Words>
  <Application>Microsoft Macintosh PowerPoint</Application>
  <PresentationFormat>全屏显示(4:3)</PresentationFormat>
  <Paragraphs>49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光谱</vt:lpstr>
      <vt:lpstr>职责链模式</vt:lpstr>
      <vt:lpstr>职责链模式</vt:lpstr>
      <vt:lpstr>举个栗子</vt:lpstr>
      <vt:lpstr>批准过程</vt:lpstr>
      <vt:lpstr>流程图</vt:lpstr>
      <vt:lpstr>职责链模式结构</vt:lpstr>
      <vt:lpstr>代码实现</vt:lpstr>
      <vt:lpstr>职责链模式说明</vt:lpstr>
      <vt:lpstr>功能链</vt:lpstr>
      <vt:lpstr>修改前面栗子</vt:lpstr>
      <vt:lpstr>代码实现</vt:lpstr>
      <vt:lpstr>职责链模式优点</vt:lpstr>
      <vt:lpstr>职责链模式缺点</vt:lpstr>
      <vt:lpstr>代码讨论</vt:lpstr>
      <vt:lpstr>职责链模式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趣味数据结构第二课</dc:title>
  <dc:creator>shannon xu</dc:creator>
  <cp:lastModifiedBy>Administrator</cp:lastModifiedBy>
  <cp:revision>75</cp:revision>
  <dcterms:created xsi:type="dcterms:W3CDTF">2014-09-20T02:51:19Z</dcterms:created>
  <dcterms:modified xsi:type="dcterms:W3CDTF">2014-10-31T06:07:42Z</dcterms:modified>
</cp:coreProperties>
</file>