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6B232-A92F-4907-8B45-DB176BF3BF8E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11CB-162F-4329-B07C-37E1DF5A6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7FA83-D35A-209A-8F07-F4DE41F7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E66B8-EFD5-5CFE-7527-2A8D73BB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3C1B5-1C7E-6C88-BA92-7E3708BB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6549E-8D27-148D-9856-BE983020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B3B1A-518F-4862-F139-8FBB900F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6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9CF0F-6460-CA11-65AE-14C9E40C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6E736-A51C-BFD2-345F-B060504D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783F7-6DBF-77CB-0B90-F5EACF9B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B6902-4650-8B99-8079-4E9A63F5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2FEF8-D211-D271-2989-2745987F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2FE20-F948-90AD-6E97-DFF59A01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96E7E-51FB-D6FC-D63E-F87235B2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1DA81-BED7-6350-8845-3C017B72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1654C-49A4-24C3-3D45-54532F16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B952A-6D70-8E02-108B-5788AEDB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589E0-FC7B-B197-70D4-1D9CC7A6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B1B06-55A1-C2E0-9676-9517FDE2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6DBDA-58C8-224C-8F3B-36885735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6EE25-0432-F656-6E73-086C3390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08AFB-90B9-7DDE-C045-8806A4E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6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81A8A-E700-6F3E-A422-28059309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FDDA6-311C-086C-B34F-47454CBF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5A0AE-9205-C5E7-5D72-F7DC5D9A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CCD3B-B4BC-7400-9C3B-112B9C9F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43047-BA50-53EC-0924-C7265808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FFDC-FC1E-A2EF-10C0-D757D806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5B2D1-3A04-0926-54C3-D4C5843A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5C294-A4D6-270F-97F9-8607687A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0C312-98E3-034D-9004-B123A060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9E3E4-BF39-F0B7-5802-348A2FE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DE96B-77A8-4DCC-CF3A-9327FCF6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1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DEBA9-6B3A-477A-BFE4-5900FFA9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9F14B-B585-B4D8-D7B6-38B1431F1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699838-4D77-B20A-F587-908F6BD2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B4386-CF49-A8EE-F875-F7FB2086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96B044-7A0F-46D6-E22B-10C47AE6F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16D516-B24D-30BE-E1DD-F8929317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7C8C0-C0BC-051D-26C0-A4D3FCA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FC7D3-6577-FEA9-CBF4-C664D6B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E4AE-55EA-E93B-05C3-73803333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0B94E-2B27-1F23-859D-E58C65AE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608C5-3E78-ED27-2D7F-F04526F0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BE824-AE88-C43A-8DAE-C030EFA9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8DDEB-FCA6-EE48-1616-0D9DC822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9F4F00-972C-E9C8-A13B-D756F6E5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568B5-3D44-C45B-D258-968EDD4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3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4B653-9FBF-77F2-6B16-A75A8DD4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4C3F1-8712-01D6-A59B-517CA924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AE80B-1322-0342-1116-A8523E968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B93CB-AC09-C918-697C-1671A0D3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ABFFC-34E4-4669-C69C-2F37AE8C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CB8F0-492B-76EC-77E9-83C2F785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6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113F3-B6B1-C065-19B1-B0B37351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D207F-469B-0B42-31DB-99AFBDF2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7B694-D76E-C00B-FD98-562A748D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20435-6EDD-85EB-BA1F-11DB07E3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916DE-E7B7-4FE1-2683-749B47C5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197C8-71B3-EA95-E29D-CA8BE63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5694DC-A86C-0295-121E-044E7E7E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E70E0-84E8-B50C-175B-ED5E24B1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D653-562E-0397-EAEA-DCB8DE18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E469-214A-4166-A04E-E7241DB98DB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4775F-9D00-12E7-AACE-E267AC021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DE8C5-C706-6FF3-6ED4-843AA696D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5117-7FB0-4DAD-87CC-25BA7D01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1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413A9-C344-219F-E160-E5F01A47F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本周工作汇报</a:t>
            </a:r>
          </a:p>
        </p:txBody>
      </p:sp>
    </p:spTree>
    <p:extLst>
      <p:ext uri="{BB962C8B-B14F-4D97-AF65-F5344CB8AC3E}">
        <p14:creationId xmlns:p14="http://schemas.microsoft.com/office/powerpoint/2010/main" val="17809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086A-D39F-18E7-933D-045686F6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BDABE8-276D-2F69-D084-795E97DB12B6}"/>
              </a:ext>
            </a:extLst>
          </p:cNvPr>
          <p:cNvGrpSpPr/>
          <p:nvPr/>
        </p:nvGrpSpPr>
        <p:grpSpPr>
          <a:xfrm>
            <a:off x="79596" y="2842193"/>
            <a:ext cx="12032807" cy="3625935"/>
            <a:chOff x="79594" y="2830544"/>
            <a:chExt cx="12032807" cy="362593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30E70EB-D705-5ACD-2B7B-5DB73C0B2051}"/>
                </a:ext>
              </a:extLst>
            </p:cNvPr>
            <p:cNvSpPr txBox="1"/>
            <p:nvPr/>
          </p:nvSpPr>
          <p:spPr>
            <a:xfrm>
              <a:off x="79596" y="4332821"/>
              <a:ext cx="12032805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用户在</a:t>
              </a:r>
              <a:r>
                <a:rPr lang="en-US" altLang="zh-CN" sz="1200" dirty="0">
                  <a:solidFill>
                    <a:srgbClr val="FF0000"/>
                  </a:solidFill>
                </a:rPr>
                <a:t>2025-04-28 15:21:05</a:t>
              </a:r>
              <a:r>
                <a:rPr lang="zh-CN" altLang="en-US" sz="1200" dirty="0"/>
                <a:t>位于杭州市</a:t>
              </a:r>
              <a:r>
                <a:rPr lang="en-US" altLang="zh-CN" sz="1200" dirty="0"/>
                <a:t>(120.43, 30.24)</a:t>
              </a:r>
              <a:r>
                <a:rPr lang="zh-CN" altLang="en-US" sz="1200" dirty="0"/>
                <a:t>，</a:t>
              </a:r>
              <a:r>
                <a:rPr lang="en-US" altLang="zh-CN" sz="1200" dirty="0"/>
                <a:t>POI</a:t>
              </a:r>
              <a:r>
                <a:rPr lang="zh-CN" altLang="en-US" sz="1200" dirty="0"/>
                <a:t>是：机场，</a:t>
              </a:r>
              <a:r>
                <a:rPr lang="en-US" altLang="zh-CN" sz="1200" dirty="0" err="1"/>
                <a:t>Wifi</a:t>
              </a:r>
              <a:r>
                <a:rPr lang="zh-CN" altLang="en-US" sz="1200" dirty="0"/>
                <a:t>未连接，蓝牙已连接，运动状态：</a:t>
              </a:r>
              <a:r>
                <a:rPr lang="en-US" altLang="zh-CN" sz="1200" dirty="0" err="1"/>
                <a:t>relative_still</a:t>
              </a:r>
              <a:r>
                <a:rPr lang="zh-CN" altLang="en-US" sz="1200" dirty="0"/>
                <a:t>。该时刻前后的应用使用记录为：微信（聊天）共</a:t>
              </a:r>
              <a:r>
                <a:rPr lang="en-US" altLang="zh-CN" sz="1200" dirty="0"/>
                <a:t>83.07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3</a:t>
              </a:r>
              <a:r>
                <a:rPr lang="zh-CN" altLang="en-US" sz="1200" dirty="0"/>
                <a:t>次；今日头条（问答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财经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头条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娱乐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社会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科技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汽车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体育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资讯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新闻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视频</a:t>
              </a:r>
              <a:r>
                <a:rPr lang="en-US" altLang="zh-CN" sz="1200" dirty="0"/>
                <a:t>)</a:t>
              </a:r>
              <a:r>
                <a:rPr lang="zh-CN" altLang="en-US" sz="1200" dirty="0"/>
                <a:t>共</a:t>
              </a:r>
              <a:r>
                <a:rPr lang="en-US" altLang="zh-CN" sz="1200" dirty="0"/>
                <a:t>687.389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次；极空间（效率）共</a:t>
              </a:r>
              <a:r>
                <a:rPr lang="en-US" altLang="zh-CN" sz="1200" dirty="0"/>
                <a:t>70.748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次</a:t>
              </a:r>
            </a:p>
            <a:p>
              <a:endParaRPr lang="en-US" altLang="zh-CN" sz="1200" dirty="0"/>
            </a:p>
            <a:p>
              <a:r>
                <a:rPr lang="zh-CN" altLang="en-US" sz="1200" dirty="0"/>
                <a:t>用户在</a:t>
              </a:r>
              <a:r>
                <a:rPr lang="en-US" altLang="zh-CN" sz="1200" dirty="0">
                  <a:solidFill>
                    <a:srgbClr val="FF0000"/>
                  </a:solidFill>
                </a:rPr>
                <a:t>2025-04-28 18:37:27</a:t>
              </a:r>
              <a:r>
                <a:rPr lang="zh-CN" altLang="en-US" sz="1200" dirty="0"/>
                <a:t>位于杭州市</a:t>
              </a:r>
              <a:r>
                <a:rPr lang="en-US" altLang="zh-CN" sz="1200" dirty="0"/>
                <a:t>(120.43, 30.24)</a:t>
              </a:r>
              <a:r>
                <a:rPr lang="zh-CN" altLang="en-US" sz="1200" dirty="0"/>
                <a:t>，</a:t>
              </a:r>
              <a:r>
                <a:rPr lang="en-US" altLang="zh-CN" sz="1200" dirty="0"/>
                <a:t>POI</a:t>
              </a:r>
              <a:r>
                <a:rPr lang="zh-CN" altLang="en-US" sz="1200" dirty="0"/>
                <a:t>是：机场，</a:t>
              </a:r>
              <a:r>
                <a:rPr lang="en-US" altLang="zh-CN" sz="1200" dirty="0" err="1"/>
                <a:t>Wifi</a:t>
              </a:r>
              <a:r>
                <a:rPr lang="zh-CN" altLang="en-US" sz="1200" dirty="0"/>
                <a:t>未连接，蓝牙未连接，运动状态：</a:t>
              </a:r>
              <a:r>
                <a:rPr lang="en-US" altLang="zh-CN" sz="1200" dirty="0"/>
                <a:t>still</a:t>
              </a:r>
              <a:r>
                <a:rPr lang="zh-CN" altLang="en-US" sz="1200" dirty="0"/>
                <a:t>。该时刻前后的应用使用记录为：今日头条（问答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财经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头条</a:t>
              </a:r>
              <a:r>
                <a:rPr lang="en-US" altLang="zh-CN" sz="1200" dirty="0"/>
                <a:t>#</a:t>
              </a:r>
            </a:p>
            <a:p>
              <a:r>
                <a:rPr lang="zh-CN" altLang="en-US" sz="1200" dirty="0"/>
                <a:t>娱乐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社会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科技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汽车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体育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资讯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新闻视频</a:t>
              </a:r>
              <a:r>
                <a:rPr lang="en-US" altLang="zh-CN" sz="1200" dirty="0"/>
                <a:t>)</a:t>
              </a:r>
              <a:r>
                <a:rPr lang="zh-CN" altLang="en-US" sz="1200" dirty="0"/>
                <a:t>共</a:t>
              </a:r>
              <a:r>
                <a:rPr lang="en-US" altLang="zh-CN" sz="1200" dirty="0"/>
                <a:t>1767.225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3</a:t>
              </a:r>
              <a:r>
                <a:rPr lang="zh-CN" altLang="en-US" sz="1200" dirty="0"/>
                <a:t>次；微信（聊天）共</a:t>
              </a:r>
              <a:r>
                <a:rPr lang="en-US" altLang="zh-CN" sz="1200" dirty="0"/>
                <a:t>10.488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次</a:t>
              </a:r>
              <a:endParaRPr lang="en-US" altLang="zh-CN" sz="1200" dirty="0"/>
            </a:p>
            <a:p>
              <a:endParaRPr lang="zh-CN" altLang="en-US" sz="1200" dirty="0"/>
            </a:p>
            <a:p>
              <a:r>
                <a:rPr lang="zh-CN" altLang="en-US" sz="1200" dirty="0"/>
                <a:t>用户在</a:t>
              </a:r>
              <a:r>
                <a:rPr lang="en-US" altLang="zh-CN" sz="1200" dirty="0">
                  <a:solidFill>
                    <a:srgbClr val="FF0000"/>
                  </a:solidFill>
                </a:rPr>
                <a:t>2025-04-28 18:59:12</a:t>
              </a:r>
              <a:r>
                <a:rPr lang="zh-CN" altLang="en-US" sz="1200" dirty="0"/>
                <a:t>位于杭州市</a:t>
              </a:r>
              <a:r>
                <a:rPr lang="en-US" altLang="zh-CN" sz="1200" dirty="0"/>
                <a:t>(120.43, 30.24)</a:t>
              </a:r>
              <a:r>
                <a:rPr lang="zh-CN" altLang="en-US" sz="1200" dirty="0"/>
                <a:t>，</a:t>
              </a:r>
              <a:r>
                <a:rPr lang="en-US" altLang="zh-CN" sz="1200" dirty="0"/>
                <a:t>POI</a:t>
              </a:r>
              <a:r>
                <a:rPr lang="zh-CN" altLang="en-US" sz="1200" dirty="0"/>
                <a:t>是：机场，</a:t>
              </a:r>
              <a:r>
                <a:rPr lang="en-US" altLang="zh-CN" sz="1200" dirty="0" err="1"/>
                <a:t>Wifi</a:t>
              </a:r>
              <a:r>
                <a:rPr lang="zh-CN" altLang="en-US" sz="1200" dirty="0"/>
                <a:t>未连接，蓝牙未连接，运动状态：</a:t>
              </a:r>
              <a:r>
                <a:rPr lang="en-US" altLang="zh-CN" sz="1200" dirty="0"/>
                <a:t>still</a:t>
              </a:r>
              <a:r>
                <a:rPr lang="zh-CN" altLang="en-US" sz="1200" dirty="0"/>
                <a:t>。该时刻前后的应用使用记录为：今日头条（问答财经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头条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娱乐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社会科技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汽车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体育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资讯</a:t>
              </a:r>
              <a:r>
                <a:rPr lang="en-US" altLang="zh-CN" sz="1200" dirty="0"/>
                <a:t>#</a:t>
              </a:r>
              <a:r>
                <a:rPr lang="zh-CN" altLang="en-US" sz="1200" dirty="0"/>
                <a:t>新闻视频</a:t>
              </a:r>
              <a:r>
                <a:rPr lang="en-US" altLang="zh-CN" sz="1200" dirty="0"/>
                <a:t>)</a:t>
              </a:r>
              <a:r>
                <a:rPr lang="zh-CN" altLang="en-US" sz="1200" dirty="0"/>
                <a:t>共</a:t>
              </a:r>
              <a:r>
                <a:rPr lang="en-US" altLang="zh-CN" sz="1200" dirty="0"/>
                <a:t>1232.118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5</a:t>
              </a:r>
              <a:r>
                <a:rPr lang="zh-CN" altLang="en-US" sz="1200" dirty="0"/>
                <a:t>次；音频管家（工具）共</a:t>
              </a:r>
              <a:r>
                <a:rPr lang="en-US" altLang="zh-CN" sz="1200" dirty="0"/>
                <a:t>7.284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次</a:t>
              </a:r>
              <a:endParaRPr lang="en-US" altLang="zh-CN" sz="1200" dirty="0"/>
            </a:p>
            <a:p>
              <a:endParaRPr lang="en-US" altLang="zh-CN" sz="1200" dirty="0"/>
            </a:p>
            <a:p>
              <a:r>
                <a:rPr lang="zh-CN" altLang="en-US" sz="1200" dirty="0"/>
                <a:t>用户在</a:t>
              </a:r>
              <a:r>
                <a:rPr lang="en-US" altLang="zh-CN" sz="1200" dirty="0">
                  <a:solidFill>
                    <a:srgbClr val="FF0000"/>
                  </a:solidFill>
                </a:rPr>
                <a:t>2025-04-28 21:33:19</a:t>
              </a:r>
              <a:r>
                <a:rPr lang="zh-CN" altLang="en-US" sz="1200" dirty="0"/>
                <a:t>位于深圳市</a:t>
              </a:r>
              <a:r>
                <a:rPr lang="en-US" altLang="zh-CN" sz="1200" dirty="0"/>
                <a:t>(113.81.22.63)</a:t>
              </a:r>
              <a:r>
                <a:rPr lang="zh-CN" altLang="en-US" sz="1200" dirty="0"/>
                <a:t>，</a:t>
              </a:r>
              <a:r>
                <a:rPr lang="en-US" altLang="zh-CN" sz="1200" dirty="0"/>
                <a:t>POI</a:t>
              </a:r>
              <a:r>
                <a:rPr lang="zh-CN" altLang="en-US" sz="1200" dirty="0"/>
                <a:t>是：机场，</a:t>
              </a:r>
              <a:r>
                <a:rPr lang="en-US" altLang="zh-CN" sz="1200" dirty="0" err="1"/>
                <a:t>Wifi</a:t>
              </a:r>
              <a:r>
                <a:rPr lang="zh-CN" altLang="en-US" sz="1200" dirty="0"/>
                <a:t>未连接，蓝牙已连接，运动状态：</a:t>
              </a:r>
              <a:r>
                <a:rPr lang="en-US" altLang="zh-CN" sz="1200" dirty="0"/>
                <a:t>walking</a:t>
              </a:r>
              <a:r>
                <a:rPr lang="zh-CN" altLang="en-US" sz="1200" dirty="0"/>
                <a:t>。该时刻前后的应用使用记录为：微信（聊天）共</a:t>
              </a:r>
              <a:r>
                <a:rPr lang="en-US" altLang="zh-CN" sz="1200" dirty="0"/>
                <a:t>110.555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4</a:t>
              </a:r>
              <a:r>
                <a:rPr lang="zh-CN" altLang="en-US" sz="1200" dirty="0"/>
                <a:t>次；华为信息（通讯）共</a:t>
              </a:r>
              <a:r>
                <a:rPr lang="en-US" altLang="zh-CN" sz="1200" dirty="0"/>
                <a:t>37.375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次</a:t>
              </a:r>
              <a:endParaRPr lang="en-US" altLang="zh-CN" sz="12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E93A50-3A83-70D6-CFEC-3B53A28E6CC9}"/>
                </a:ext>
              </a:extLst>
            </p:cNvPr>
            <p:cNvSpPr txBox="1"/>
            <p:nvPr/>
          </p:nvSpPr>
          <p:spPr>
            <a:xfrm>
              <a:off x="79594" y="2830544"/>
              <a:ext cx="120328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用户在</a:t>
              </a:r>
              <a:r>
                <a:rPr lang="en-US" altLang="zh-CN" sz="1200" dirty="0"/>
                <a:t>2025-04-28 21:33:19</a:t>
              </a:r>
              <a:r>
                <a:rPr lang="zh-CN" altLang="en-US" sz="1200" dirty="0"/>
                <a:t>位于深圳市</a:t>
              </a:r>
              <a:r>
                <a:rPr lang="en-US" altLang="zh-CN" sz="1200" dirty="0"/>
                <a:t>(113.81.22.63)</a:t>
              </a:r>
              <a:r>
                <a:rPr lang="zh-CN" altLang="en-US" sz="1200" dirty="0"/>
                <a:t>，</a:t>
              </a:r>
              <a:r>
                <a:rPr lang="en-US" altLang="zh-CN" sz="1200" dirty="0"/>
                <a:t>POI</a:t>
              </a:r>
              <a:r>
                <a:rPr lang="zh-CN" altLang="en-US" sz="1200" dirty="0"/>
                <a:t>是：机场，</a:t>
              </a:r>
              <a:r>
                <a:rPr lang="en-US" altLang="zh-CN" sz="1200" dirty="0" err="1"/>
                <a:t>Wifi</a:t>
              </a:r>
              <a:r>
                <a:rPr lang="zh-CN" altLang="en-US" sz="1200" dirty="0"/>
                <a:t>未连接，蓝牙已连接，运动状态：</a:t>
              </a:r>
              <a:r>
                <a:rPr lang="en-US" altLang="zh-CN" sz="1200" dirty="0"/>
                <a:t>walking</a:t>
              </a:r>
              <a:r>
                <a:rPr lang="zh-CN" altLang="en-US" sz="1200" dirty="0"/>
                <a:t>。该时刻前后的应用使用记录为：微信（聊天）共</a:t>
              </a:r>
              <a:r>
                <a:rPr lang="en-US" altLang="zh-CN" sz="1200" dirty="0"/>
                <a:t>110.555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4</a:t>
              </a:r>
              <a:r>
                <a:rPr lang="zh-CN" altLang="en-US" sz="1200" dirty="0"/>
                <a:t>次；华为信息（通讯）共</a:t>
              </a:r>
              <a:r>
                <a:rPr lang="en-US" altLang="zh-CN" sz="1200" dirty="0"/>
                <a:t>37.375</a:t>
              </a:r>
              <a:r>
                <a:rPr lang="zh-CN" altLang="en-US" sz="1200" dirty="0"/>
                <a:t>秒，交互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次</a:t>
              </a:r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1D673214-8DD4-D62A-A8FC-673403E79764}"/>
                </a:ext>
              </a:extLst>
            </p:cNvPr>
            <p:cNvSpPr/>
            <p:nvPr/>
          </p:nvSpPr>
          <p:spPr>
            <a:xfrm>
              <a:off x="5592110" y="3429000"/>
              <a:ext cx="453414" cy="79937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421FB94-C917-40B1-3672-B7DAFE35D42B}"/>
              </a:ext>
            </a:extLst>
          </p:cNvPr>
          <p:cNvSpPr txBox="1"/>
          <p:nvPr/>
        </p:nvSpPr>
        <p:spPr>
          <a:xfrm>
            <a:off x="932312" y="670357"/>
            <a:ext cx="9773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针对上周的场景问题，我们修改了标注方案，增加了时序，让发现的场景具有时序关系，更具推荐价值，首先输入数据从一条数据变成了关联</a:t>
            </a:r>
            <a:r>
              <a:rPr lang="en-US" altLang="zh-CN" sz="2000" dirty="0" err="1"/>
              <a:t>udid</a:t>
            </a:r>
            <a:r>
              <a:rPr lang="zh-CN" altLang="en-US" sz="2000" dirty="0"/>
              <a:t>（同一用户）的一段时间内的系列数据</a:t>
            </a:r>
          </a:p>
        </p:txBody>
      </p:sp>
    </p:spTree>
    <p:extLst>
      <p:ext uri="{BB962C8B-B14F-4D97-AF65-F5344CB8AC3E}">
        <p14:creationId xmlns:p14="http://schemas.microsoft.com/office/powerpoint/2010/main" val="31812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6CD02-8329-EC75-79C5-1D2B448B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43128BB-EFDA-3739-CF1A-C8B774C6B8F4}"/>
              </a:ext>
            </a:extLst>
          </p:cNvPr>
          <p:cNvSpPr txBox="1"/>
          <p:nvPr/>
        </p:nvSpPr>
        <p:spPr>
          <a:xfrm>
            <a:off x="1506527" y="809563"/>
            <a:ext cx="917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提示词模板做了修改，着重针对出行场景的前中后阶段做了场景发现，具体如下：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4970AF-4480-84F3-E5B8-1383514CFF31}"/>
              </a:ext>
            </a:extLst>
          </p:cNvPr>
          <p:cNvSpPr txBox="1"/>
          <p:nvPr/>
        </p:nvSpPr>
        <p:spPr>
          <a:xfrm>
            <a:off x="1085000" y="1853433"/>
            <a:ext cx="1002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“你是数据标注人员，下面是用户连续几天的数据信息，你需要根据时间的前后顺序、使用应用的类别、位置变化判断他在每当前处于什么的场景。通过下面的方式思考：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）当前是否为出行相关场景；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）如果是出行属于哪个出行类别（例如通勤出行、医疗健康出行、出差、休闲娱乐出行、旅游出行、生活服务出行、社交出行、美食出行等），如果不是出行又属于那个场景；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）出行前规划可能会用到一系列</a:t>
            </a:r>
            <a:r>
              <a:rPr lang="en-US" altLang="zh-CN" sz="1400" dirty="0"/>
              <a:t>app</a:t>
            </a:r>
            <a:r>
              <a:rPr lang="zh-CN" altLang="en-US" sz="1400" dirty="0"/>
              <a:t>如小红书、地图、订票应用、天气预报，出发时位置会出现变动并且可能会用到打车</a:t>
            </a:r>
            <a:r>
              <a:rPr lang="en-US" altLang="zh-CN" sz="1400" dirty="0"/>
              <a:t>app</a:t>
            </a:r>
            <a:r>
              <a:rPr lang="zh-CN" altLang="en-US" sz="1400" dirty="0"/>
              <a:t>或频繁打开地图或订票</a:t>
            </a:r>
            <a:r>
              <a:rPr lang="en-US" altLang="zh-CN" sz="1400" dirty="0"/>
              <a:t>app;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）判断每个时刻的场景。</a:t>
            </a:r>
          </a:p>
          <a:p>
            <a:r>
              <a:rPr lang="zh-CN" altLang="en-US" sz="1400" dirty="0"/>
              <a:t>示例：</a:t>
            </a:r>
          </a:p>
          <a:p>
            <a:r>
              <a:rPr lang="zh-CN" altLang="en-US" sz="1400" dirty="0"/>
              <a:t>输入：</a:t>
            </a:r>
          </a:p>
          <a:p>
            <a:r>
              <a:rPr lang="zh-CN" altLang="en-US" sz="1400" dirty="0"/>
              <a:t>用户在</a:t>
            </a:r>
            <a:r>
              <a:rPr lang="en-US" altLang="zh-CN" sz="1400" dirty="0"/>
              <a:t>2025-04-28 18:59:12</a:t>
            </a:r>
            <a:r>
              <a:rPr lang="zh-CN" altLang="en-US" sz="1400" dirty="0"/>
              <a:t>位于杭州市</a:t>
            </a:r>
            <a:r>
              <a:rPr lang="en-US" altLang="zh-CN" sz="1400" dirty="0"/>
              <a:t>(120.43, 30.24)</a:t>
            </a:r>
            <a:r>
              <a:rPr lang="zh-CN" altLang="en-US" sz="1400" dirty="0"/>
              <a:t>，</a:t>
            </a:r>
            <a:r>
              <a:rPr lang="en-US" altLang="zh-CN" sz="1400" dirty="0"/>
              <a:t>POI</a:t>
            </a:r>
            <a:r>
              <a:rPr lang="zh-CN" altLang="en-US" sz="1400" dirty="0"/>
              <a:t>是：机场，</a:t>
            </a:r>
            <a:r>
              <a:rPr lang="en-US" altLang="zh-CN" sz="1400" dirty="0" err="1"/>
              <a:t>Wifi</a:t>
            </a:r>
            <a:r>
              <a:rPr lang="zh-CN" altLang="en-US" sz="1400" dirty="0"/>
              <a:t>未连接，蓝牙未连接，运动状态：</a:t>
            </a:r>
            <a:r>
              <a:rPr lang="en-US" altLang="zh-CN" sz="1400" dirty="0"/>
              <a:t>still</a:t>
            </a:r>
            <a:r>
              <a:rPr lang="zh-CN" altLang="en-US" sz="1400" dirty="0"/>
              <a:t>。该时刻前后的应用使用记录为：今日头条（问答财经</a:t>
            </a:r>
            <a:r>
              <a:rPr lang="en-US" altLang="zh-CN" sz="1400" dirty="0"/>
              <a:t>#</a:t>
            </a:r>
            <a:r>
              <a:rPr lang="zh-CN" altLang="en-US" sz="1400" dirty="0"/>
              <a:t>头条</a:t>
            </a:r>
            <a:r>
              <a:rPr lang="en-US" altLang="zh-CN" sz="1400" dirty="0"/>
              <a:t>#</a:t>
            </a:r>
            <a:r>
              <a:rPr lang="zh-CN" altLang="en-US" sz="1400" dirty="0"/>
              <a:t>娱乐</a:t>
            </a:r>
            <a:r>
              <a:rPr lang="en-US" altLang="zh-CN" sz="1400" dirty="0"/>
              <a:t>#</a:t>
            </a:r>
            <a:r>
              <a:rPr lang="zh-CN" altLang="en-US" sz="1400" dirty="0"/>
              <a:t>社会科技</a:t>
            </a:r>
            <a:r>
              <a:rPr lang="en-US" altLang="zh-CN" sz="1400" dirty="0"/>
              <a:t>#</a:t>
            </a:r>
            <a:r>
              <a:rPr lang="zh-CN" altLang="en-US" sz="1400" dirty="0"/>
              <a:t>汽车</a:t>
            </a:r>
            <a:r>
              <a:rPr lang="en-US" altLang="zh-CN" sz="1400" dirty="0"/>
              <a:t>#</a:t>
            </a:r>
            <a:r>
              <a:rPr lang="zh-CN" altLang="en-US" sz="1400" dirty="0"/>
              <a:t>体育</a:t>
            </a:r>
            <a:r>
              <a:rPr lang="en-US" altLang="zh-CN" sz="1400" dirty="0"/>
              <a:t>#</a:t>
            </a:r>
            <a:r>
              <a:rPr lang="zh-CN" altLang="en-US" sz="1400" dirty="0"/>
              <a:t>资讯</a:t>
            </a:r>
            <a:r>
              <a:rPr lang="en-US" altLang="zh-CN" sz="1400" dirty="0"/>
              <a:t>#</a:t>
            </a:r>
            <a:r>
              <a:rPr lang="zh-CN" altLang="en-US" sz="1400" dirty="0"/>
              <a:t>新闻视频</a:t>
            </a:r>
            <a:r>
              <a:rPr lang="en-US" altLang="zh-CN" sz="1400" dirty="0"/>
              <a:t>)</a:t>
            </a:r>
            <a:r>
              <a:rPr lang="zh-CN" altLang="en-US" sz="1400" dirty="0"/>
              <a:t>共</a:t>
            </a:r>
            <a:r>
              <a:rPr lang="en-US" altLang="zh-CN" sz="1400" dirty="0"/>
              <a:t>1232.118</a:t>
            </a:r>
            <a:r>
              <a:rPr lang="zh-CN" altLang="en-US" sz="1400" dirty="0"/>
              <a:t>秒，交互</a:t>
            </a:r>
            <a:r>
              <a:rPr lang="en-US" altLang="zh-CN" sz="1400" dirty="0"/>
              <a:t>5</a:t>
            </a:r>
            <a:r>
              <a:rPr lang="zh-CN" altLang="en-US" sz="1400" dirty="0"/>
              <a:t>次；音频管家（工具）共</a:t>
            </a:r>
            <a:r>
              <a:rPr lang="en-US" altLang="zh-CN" sz="1400" dirty="0"/>
              <a:t>7.284</a:t>
            </a:r>
            <a:r>
              <a:rPr lang="zh-CN" altLang="en-US" sz="1400" dirty="0"/>
              <a:t>秒，交互</a:t>
            </a:r>
            <a:r>
              <a:rPr lang="en-US" altLang="zh-CN" sz="1400" dirty="0"/>
              <a:t>2</a:t>
            </a:r>
            <a:r>
              <a:rPr lang="zh-CN" altLang="en-US" sz="1400" dirty="0"/>
              <a:t>次；微信（聊天）共</a:t>
            </a:r>
            <a:r>
              <a:rPr lang="en-US" altLang="zh-CN" sz="1400" dirty="0"/>
              <a:t>292.989</a:t>
            </a:r>
            <a:r>
              <a:rPr lang="zh-CN" altLang="en-US" sz="1400" dirty="0"/>
              <a:t>秒，交互</a:t>
            </a:r>
            <a:r>
              <a:rPr lang="en-US" altLang="zh-CN" sz="1400" dirty="0"/>
              <a:t>2</a:t>
            </a:r>
            <a:r>
              <a:rPr lang="zh-CN" altLang="en-US" sz="1400" dirty="0"/>
              <a:t>次。</a:t>
            </a:r>
          </a:p>
          <a:p>
            <a:r>
              <a:rPr lang="zh-CN" altLang="en-US" sz="1400" dirty="0"/>
              <a:t>用户在</a:t>
            </a:r>
            <a:r>
              <a:rPr lang="en-US" altLang="zh-CN" sz="1400" dirty="0"/>
              <a:t>2025-04-28 21:33:19</a:t>
            </a:r>
            <a:r>
              <a:rPr lang="zh-CN" altLang="en-US" sz="1400" dirty="0"/>
              <a:t>位于深圳市</a:t>
            </a:r>
            <a:r>
              <a:rPr lang="en-US" altLang="zh-CN" sz="1400" dirty="0"/>
              <a:t>(113.81.22.63)</a:t>
            </a:r>
            <a:r>
              <a:rPr lang="zh-CN" altLang="en-US" sz="1400" dirty="0"/>
              <a:t>，</a:t>
            </a:r>
            <a:r>
              <a:rPr lang="en-US" altLang="zh-CN" sz="1400" dirty="0"/>
              <a:t>POI</a:t>
            </a:r>
            <a:r>
              <a:rPr lang="zh-CN" altLang="en-US" sz="1400" dirty="0"/>
              <a:t>是：机场，</a:t>
            </a:r>
            <a:r>
              <a:rPr lang="en-US" altLang="zh-CN" sz="1400" dirty="0"/>
              <a:t>WIFI</a:t>
            </a:r>
            <a:r>
              <a:rPr lang="zh-CN" altLang="en-US" sz="1400" dirty="0"/>
              <a:t>未连接，蓝牙已连接，运动状态：行走。该时刻前后的应用使用记录为：微信（聊天）共</a:t>
            </a:r>
            <a:r>
              <a:rPr lang="en-US" altLang="zh-CN" sz="1400" dirty="0"/>
              <a:t>110.555</a:t>
            </a:r>
            <a:r>
              <a:rPr lang="zh-CN" altLang="en-US" sz="1400" dirty="0"/>
              <a:t>秒，交互</a:t>
            </a:r>
            <a:r>
              <a:rPr lang="en-US" altLang="zh-CN" sz="1400" dirty="0"/>
              <a:t>4</a:t>
            </a:r>
            <a:r>
              <a:rPr lang="zh-CN" altLang="en-US" sz="1400" dirty="0"/>
              <a:t>次；华为信息（通讯）共</a:t>
            </a:r>
            <a:r>
              <a:rPr lang="en-US" altLang="zh-CN" sz="1400" dirty="0"/>
              <a:t>37.375</a:t>
            </a:r>
            <a:r>
              <a:rPr lang="zh-CN" altLang="en-US" sz="1400" dirty="0"/>
              <a:t>秒，交互</a:t>
            </a:r>
            <a:r>
              <a:rPr lang="en-US" altLang="zh-CN" sz="1400" dirty="0"/>
              <a:t>2</a:t>
            </a:r>
            <a:r>
              <a:rPr lang="zh-CN" altLang="en-US" sz="1400" dirty="0"/>
              <a:t>次。</a:t>
            </a:r>
          </a:p>
          <a:p>
            <a:r>
              <a:rPr lang="zh-CN" altLang="en-US" sz="1400" dirty="0"/>
              <a:t>输出：</a:t>
            </a:r>
          </a:p>
          <a:p>
            <a:r>
              <a:rPr lang="en-US" altLang="zh-CN" sz="1400" dirty="0"/>
              <a:t>2025-04-28 18:59:12#</a:t>
            </a:r>
            <a:r>
              <a:rPr lang="zh-CN" altLang="en-US" sz="1400" dirty="0"/>
              <a:t>出行；旅行出行；登机前最后等待</a:t>
            </a:r>
          </a:p>
          <a:p>
            <a:r>
              <a:rPr lang="en-US" altLang="zh-CN" sz="1400" dirty="0"/>
              <a:t>2025-04-28 21:33:19#</a:t>
            </a:r>
            <a:r>
              <a:rPr lang="zh-CN" altLang="en-US" sz="1400" dirty="0"/>
              <a:t>出行；旅行出行；抵达目的地机场</a:t>
            </a:r>
          </a:p>
          <a:p>
            <a:r>
              <a:rPr lang="zh-CN" altLang="en-US" sz="1400" dirty="0"/>
              <a:t>*注意*判断的场景需要有接续关系”</a:t>
            </a:r>
          </a:p>
        </p:txBody>
      </p:sp>
    </p:spTree>
    <p:extLst>
      <p:ext uri="{BB962C8B-B14F-4D97-AF65-F5344CB8AC3E}">
        <p14:creationId xmlns:p14="http://schemas.microsoft.com/office/powerpoint/2010/main" val="805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2603-1069-9BEA-19E7-9B25A38EC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74EC84-8EE6-949E-4745-E31FB81005E4}"/>
              </a:ext>
            </a:extLst>
          </p:cNvPr>
          <p:cNvSpPr txBox="1"/>
          <p:nvPr/>
        </p:nvSpPr>
        <p:spPr>
          <a:xfrm>
            <a:off x="634838" y="48340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用新方案试标注的结果如下：</a:t>
            </a:r>
          </a:p>
        </p:txBody>
      </p:sp>
    </p:spTree>
    <p:extLst>
      <p:ext uri="{BB962C8B-B14F-4D97-AF65-F5344CB8AC3E}">
        <p14:creationId xmlns:p14="http://schemas.microsoft.com/office/powerpoint/2010/main" val="279251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840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本周工作汇报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明畅 张</dc:creator>
  <cp:lastModifiedBy>明畅 张</cp:lastModifiedBy>
  <cp:revision>1</cp:revision>
  <dcterms:created xsi:type="dcterms:W3CDTF">2025-05-21T08:43:27Z</dcterms:created>
  <dcterms:modified xsi:type="dcterms:W3CDTF">2025-05-21T10:50:25Z</dcterms:modified>
</cp:coreProperties>
</file>