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478" y="-10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16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03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49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99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47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73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17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11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34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0720-43A3-43CC-9848-D8D1D426BC4B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77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0720-43A3-43CC-9848-D8D1D426BC4B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40F0B-F9A9-4B95-AEC5-E0E1A3D4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3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83758" y="51470"/>
            <a:ext cx="921277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1000" b="1" dirty="0" smtClean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latin typeface="Consolas" panose="020B0609020204030204" pitchFamily="49" charset="0"/>
              </a:rPr>
              <a:t>U</a:t>
            </a:r>
            <a:r>
              <a:rPr lang="en-US" altLang="zh-TW" sz="31000" b="1" dirty="0" smtClean="0">
                <a:ln w="38100">
                  <a:solidFill>
                    <a:schemeClr val="bg1"/>
                  </a:solidFill>
                </a:ln>
                <a:latin typeface="Consolas" panose="020B0609020204030204" pitchFamily="49" charset="0"/>
              </a:rPr>
              <a:t>Map</a:t>
            </a:r>
            <a:endParaRPr lang="zh-TW" altLang="en-US" sz="31000" b="1" dirty="0">
              <a:ln w="38100">
                <a:solidFill>
                  <a:schemeClr val="bg1"/>
                </a:solidFill>
              </a:ln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-93435" y="627534"/>
            <a:ext cx="94179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0" b="1" dirty="0" smtClean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疾</a:t>
            </a:r>
            <a:r>
              <a:rPr lang="zh-TW" altLang="en-US" sz="24000" b="1" dirty="0" smtClean="0">
                <a:ln w="38100">
                  <a:solidFill>
                    <a:schemeClr val="bg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管家</a:t>
            </a:r>
            <a:endParaRPr lang="zh-TW" altLang="en-US" sz="24000" b="1" dirty="0">
              <a:ln w="38100">
                <a:solidFill>
                  <a:schemeClr val="bg1"/>
                </a:solidFill>
              </a:ln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69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Office PowerPoint</Application>
  <PresentationFormat>如螢幕大小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JKW</dc:creator>
  <cp:lastModifiedBy>JKW</cp:lastModifiedBy>
  <cp:revision>4</cp:revision>
  <dcterms:created xsi:type="dcterms:W3CDTF">2018-03-09T08:52:15Z</dcterms:created>
  <dcterms:modified xsi:type="dcterms:W3CDTF">2018-04-23T09:33:01Z</dcterms:modified>
</cp:coreProperties>
</file>