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4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7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77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0720-43A3-43CC-9848-D8D1D426BC4B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83758" y="51470"/>
            <a:ext cx="92127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1000" b="1" dirty="0" smtClean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</a:rPr>
              <a:t>U</a:t>
            </a:r>
            <a:r>
              <a:rPr lang="en-US" altLang="zh-TW" sz="31000" b="1" dirty="0" smtClean="0">
                <a:ln w="38100">
                  <a:solidFill>
                    <a:schemeClr val="bg1"/>
                  </a:solidFill>
                </a:ln>
                <a:latin typeface="Consolas" panose="020B0609020204030204" pitchFamily="49" charset="0"/>
              </a:rPr>
              <a:t>Map</a:t>
            </a:r>
            <a:endParaRPr lang="zh-TW" altLang="en-US" sz="31000" b="1" dirty="0">
              <a:ln w="38100">
                <a:solidFill>
                  <a:schemeClr val="bg1"/>
                </a:solidFill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如螢幕大小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JKW</dc:creator>
  <cp:lastModifiedBy>JKW</cp:lastModifiedBy>
  <cp:revision>3</cp:revision>
  <dcterms:created xsi:type="dcterms:W3CDTF">2018-03-09T08:52:15Z</dcterms:created>
  <dcterms:modified xsi:type="dcterms:W3CDTF">2018-03-09T09:16:28Z</dcterms:modified>
</cp:coreProperties>
</file>