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590" autoAdjust="0"/>
  </p:normalViewPr>
  <p:slideViewPr>
    <p:cSldViewPr>
      <p:cViewPr varScale="1">
        <p:scale>
          <a:sx n="77" d="100"/>
          <a:sy n="77" d="100"/>
        </p:scale>
        <p:origin x="-10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BB823-EEBD-45C2-87C5-A04DDD4627B2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A667F-02C0-438F-B7F1-7DE404F09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91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8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16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706090"/>
          </a:xfrm>
        </p:spPr>
        <p:txBody>
          <a:bodyPr>
            <a:normAutofit/>
          </a:bodyPr>
          <a:lstStyle>
            <a:lvl1pPr algn="l">
              <a:defRPr sz="360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5544616"/>
          </a:xfrm>
        </p:spPr>
        <p:txBody>
          <a:bodyPr/>
          <a:lstStyle>
            <a:lvl1pPr>
              <a:defRPr sz="280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sz="240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sz="200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sz="200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sz="200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81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90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1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6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06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4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22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05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4320-17F4-4A11-A539-7552959A9F1D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A3A4-0BCC-4A65-B82E-C907BF36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1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4661" y="3322951"/>
            <a:ext cx="5040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9571" y="3672986"/>
            <a:ext cx="5040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1599" y="3420038"/>
            <a:ext cx="5040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955700" y="2199741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55700" y="2847813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5700" y="3513031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5700" y="5012630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5700" y="5638841"/>
            <a:ext cx="1324402" cy="3693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96714" y="3971893"/>
            <a:ext cx="31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4621981" y="2122984"/>
            <a:ext cx="360000" cy="522845"/>
            <a:chOff x="4774972" y="1428620"/>
            <a:chExt cx="589116" cy="855600"/>
          </a:xfrm>
        </p:grpSpPr>
        <p:grpSp>
          <p:nvGrpSpPr>
            <p:cNvPr id="14" name="群組 13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23" name="直線接點 22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群組 14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20" name="直線接點 19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群組 25"/>
          <p:cNvGrpSpPr>
            <a:grpSpLocks noChangeAspect="1"/>
          </p:cNvGrpSpPr>
          <p:nvPr/>
        </p:nvGrpSpPr>
        <p:grpSpPr>
          <a:xfrm>
            <a:off x="4621981" y="2771056"/>
            <a:ext cx="360000" cy="522845"/>
            <a:chOff x="4774972" y="1428620"/>
            <a:chExt cx="589116" cy="855600"/>
          </a:xfrm>
        </p:grpSpPr>
        <p:grpSp>
          <p:nvGrpSpPr>
            <p:cNvPr id="27" name="群組 26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36" name="直線接點 35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33" name="直線接點 32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群組 28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30" name="直線接點 29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群組 38"/>
          <p:cNvGrpSpPr>
            <a:grpSpLocks noChangeAspect="1"/>
          </p:cNvGrpSpPr>
          <p:nvPr/>
        </p:nvGrpSpPr>
        <p:grpSpPr>
          <a:xfrm>
            <a:off x="4621981" y="3436274"/>
            <a:ext cx="360000" cy="522845"/>
            <a:chOff x="4774972" y="1428620"/>
            <a:chExt cx="589116" cy="855600"/>
          </a:xfrm>
        </p:grpSpPr>
        <p:grpSp>
          <p:nvGrpSpPr>
            <p:cNvPr id="40" name="群組 39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49" name="直線接點 48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46" name="直線接點 45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群組 41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43" name="直線接點 42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群組 51"/>
          <p:cNvGrpSpPr>
            <a:grpSpLocks noChangeAspect="1"/>
          </p:cNvGrpSpPr>
          <p:nvPr/>
        </p:nvGrpSpPr>
        <p:grpSpPr>
          <a:xfrm>
            <a:off x="4621981" y="4897498"/>
            <a:ext cx="360000" cy="522845"/>
            <a:chOff x="4774972" y="1428620"/>
            <a:chExt cx="589116" cy="855600"/>
          </a:xfrm>
        </p:grpSpPr>
        <p:grpSp>
          <p:nvGrpSpPr>
            <p:cNvPr id="53" name="群組 52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62" name="直線接點 61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群組 53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59" name="直線接點 58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群組 54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56" name="直線接點 55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群組 64"/>
          <p:cNvGrpSpPr>
            <a:grpSpLocks noChangeAspect="1"/>
          </p:cNvGrpSpPr>
          <p:nvPr/>
        </p:nvGrpSpPr>
        <p:grpSpPr>
          <a:xfrm>
            <a:off x="4621981" y="5526149"/>
            <a:ext cx="360000" cy="522845"/>
            <a:chOff x="4774972" y="1428620"/>
            <a:chExt cx="589116" cy="855600"/>
          </a:xfrm>
        </p:grpSpPr>
        <p:grpSp>
          <p:nvGrpSpPr>
            <p:cNvPr id="66" name="群組 65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75" name="直線接點 74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群組 66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72" name="直線接點 71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文字方塊 77"/>
          <p:cNvSpPr txBox="1"/>
          <p:nvPr/>
        </p:nvSpPr>
        <p:spPr>
          <a:xfrm>
            <a:off x="468897" y="4499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訓練樣本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157548" y="1555426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整合加權樹模型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1597605" y="2433743"/>
            <a:ext cx="576064" cy="15253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1597605" y="3081815"/>
            <a:ext cx="576064" cy="8773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1597605" y="3747033"/>
            <a:ext cx="576064" cy="2120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1597605" y="3959119"/>
            <a:ext cx="576064" cy="12491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1597605" y="3971893"/>
            <a:ext cx="504056" cy="18650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1804785" y="257651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Consolas" panose="020B0609020204030204" pitchFamily="49" charset="0"/>
              </a:rPr>
              <a:t>1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804785" y="308057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2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804421" y="356314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3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804421" y="48087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Consolas" panose="020B0609020204030204" pitchFamily="49" charset="0"/>
              </a:rPr>
              <a:t>n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2216960" y="2199741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0" y="2199741"/>
                <a:ext cx="46128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2216960" y="2833772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0" y="2833772"/>
                <a:ext cx="46660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2216960" y="3520467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0" y="3520467"/>
                <a:ext cx="46660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2216960" y="5631503"/>
                <a:ext cx="475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0" y="5631503"/>
                <a:ext cx="47532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單箭頭接點 92"/>
          <p:cNvCxnSpPr>
            <a:stCxn id="89" idx="3"/>
            <a:endCxn id="7" idx="1"/>
          </p:cNvCxnSpPr>
          <p:nvPr/>
        </p:nvCxnSpPr>
        <p:spPr>
          <a:xfrm>
            <a:off x="2678240" y="2384407"/>
            <a:ext cx="2774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90" idx="3"/>
            <a:endCxn id="8" idx="1"/>
          </p:cNvCxnSpPr>
          <p:nvPr/>
        </p:nvCxnSpPr>
        <p:spPr>
          <a:xfrm>
            <a:off x="2683563" y="3018438"/>
            <a:ext cx="272137" cy="140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1" idx="3"/>
            <a:endCxn id="9" idx="1"/>
          </p:cNvCxnSpPr>
          <p:nvPr/>
        </p:nvCxnSpPr>
        <p:spPr>
          <a:xfrm flipV="1">
            <a:off x="2683563" y="3697697"/>
            <a:ext cx="272137" cy="74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11" idx="1"/>
          </p:cNvCxnSpPr>
          <p:nvPr/>
        </p:nvCxnSpPr>
        <p:spPr>
          <a:xfrm>
            <a:off x="2692283" y="5816169"/>
            <a:ext cx="263417" cy="73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312924" y="6258798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n 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分類器</a:t>
            </a:r>
            <a:endParaRPr lang="zh-TW" altLang="en-US" sz="16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879352" y="6258798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n 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隨機</a:t>
            </a:r>
            <a:r>
              <a:rPr lang="zh-TW" altLang="en-US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向量</a:t>
            </a:r>
          </a:p>
        </p:txBody>
      </p:sp>
      <p:sp>
        <p:nvSpPr>
          <p:cNvPr id="99" name="圓角矩形 98"/>
          <p:cNvSpPr/>
          <p:nvPr/>
        </p:nvSpPr>
        <p:spPr>
          <a:xfrm>
            <a:off x="6999825" y="2059835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L1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6999825" y="2739746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L2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6998205" y="3457799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L3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6999825" y="5567161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Ln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直線單箭頭接點 102"/>
          <p:cNvCxnSpPr/>
          <p:nvPr/>
        </p:nvCxnSpPr>
        <p:spPr>
          <a:xfrm flipV="1">
            <a:off x="5125997" y="2337842"/>
            <a:ext cx="172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125997" y="3001362"/>
            <a:ext cx="172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5125997" y="3697697"/>
            <a:ext cx="172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V="1">
            <a:off x="5125997" y="5813510"/>
            <a:ext cx="172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5968027" y="1996766"/>
            <a:ext cx="0" cy="417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圓角矩形 107"/>
          <p:cNvSpPr/>
          <p:nvPr/>
        </p:nvSpPr>
        <p:spPr>
          <a:xfrm>
            <a:off x="8366405" y="3755893"/>
            <a:ext cx="432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zh-TW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右大括弧 108"/>
          <p:cNvSpPr/>
          <p:nvPr/>
        </p:nvSpPr>
        <p:spPr>
          <a:xfrm>
            <a:off x="7484506" y="2275835"/>
            <a:ext cx="593819" cy="3619165"/>
          </a:xfrm>
          <a:prstGeom prst="rightBrace">
            <a:avLst>
              <a:gd name="adj1" fmla="val 8333"/>
              <a:gd name="adj2" fmla="val 4724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6806097" y="6258798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n 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標籤</a:t>
            </a:r>
            <a:endParaRPr lang="zh-TW" altLang="en-US" sz="16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063911" y="4314582"/>
            <a:ext cx="143500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分類</a:t>
            </a:r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投票法</a:t>
            </a:r>
            <a:endParaRPr lang="en-US" altLang="zh-TW" sz="16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迴歸</a:t>
            </a:r>
            <a:r>
              <a:rPr lang="en-US" altLang="zh-TW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平均法</a:t>
            </a:r>
            <a:endParaRPr lang="zh-TW" altLang="en-US" sz="16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112" name="群組 111"/>
          <p:cNvGrpSpPr>
            <a:grpSpLocks noChangeAspect="1"/>
          </p:cNvGrpSpPr>
          <p:nvPr/>
        </p:nvGrpSpPr>
        <p:grpSpPr>
          <a:xfrm>
            <a:off x="5788027" y="980728"/>
            <a:ext cx="360000" cy="522845"/>
            <a:chOff x="4774972" y="1428620"/>
            <a:chExt cx="589116" cy="855600"/>
          </a:xfrm>
        </p:grpSpPr>
        <p:grpSp>
          <p:nvGrpSpPr>
            <p:cNvPr id="113" name="群組 112"/>
            <p:cNvGrpSpPr/>
            <p:nvPr/>
          </p:nvGrpSpPr>
          <p:grpSpPr>
            <a:xfrm>
              <a:off x="4774972" y="1780220"/>
              <a:ext cx="288032" cy="504000"/>
              <a:chOff x="5724128" y="2670710"/>
              <a:chExt cx="288032" cy="504000"/>
            </a:xfrm>
          </p:grpSpPr>
          <p:cxnSp>
            <p:nvCxnSpPr>
              <p:cNvPr id="122" name="直線接點 121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/>
          </p:nvGrpSpPr>
          <p:grpSpPr>
            <a:xfrm>
              <a:off x="5076056" y="1780220"/>
              <a:ext cx="288032" cy="504000"/>
              <a:chOff x="5724128" y="2670710"/>
              <a:chExt cx="288032" cy="504000"/>
            </a:xfrm>
          </p:grpSpPr>
          <p:cxnSp>
            <p:nvCxnSpPr>
              <p:cNvPr id="119" name="直線接點 118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群組 114"/>
            <p:cNvGrpSpPr/>
            <p:nvPr/>
          </p:nvGrpSpPr>
          <p:grpSpPr>
            <a:xfrm>
              <a:off x="4932040" y="1428620"/>
              <a:ext cx="288032" cy="504000"/>
              <a:chOff x="5724128" y="2670710"/>
              <a:chExt cx="288032" cy="504000"/>
            </a:xfrm>
          </p:grpSpPr>
          <p:cxnSp>
            <p:nvCxnSpPr>
              <p:cNvPr id="116" name="直線接點 115"/>
              <p:cNvCxnSpPr/>
              <p:nvPr/>
            </p:nvCxnSpPr>
            <p:spPr>
              <a:xfrm>
                <a:off x="5868144" y="2670710"/>
                <a:ext cx="0" cy="504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>
              <a:xfrm flipH="1">
                <a:off x="5724128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>
              <a:xfrm>
                <a:off x="5868144" y="2670710"/>
                <a:ext cx="144016" cy="31387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78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</a:t>
            </a:r>
            <a:r>
              <a:rPr lang="zh-TW" altLang="en-US" dirty="0" smtClean="0"/>
              <a:t> </a:t>
            </a:r>
            <a:r>
              <a:rPr lang="en-US" altLang="zh-TW" dirty="0" smtClean="0"/>
              <a:t>Hyperplane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2399495" y="1268760"/>
            <a:ext cx="0" cy="49685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1823431" y="5877272"/>
            <a:ext cx="5400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839655" y="177281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847767" y="24208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53148" y="16831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495839" y="35409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585839" y="22408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575959" y="196929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287927" y="29249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755959" y="39330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787167" y="402305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939322" y="411305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895750" y="33612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229144" y="487309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39144" y="26747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978561" y="469309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330529" y="460309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510529" y="5219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2877167" y="1683115"/>
            <a:ext cx="3590760" cy="36260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6215919" y="5053095"/>
            <a:ext cx="720040" cy="68016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792469" y="5229859"/>
                <a:ext cx="1644809" cy="512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Margin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zh-TW" alt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69" y="5229859"/>
                <a:ext cx="1644809" cy="512641"/>
              </a:xfrm>
              <a:prstGeom prst="rect">
                <a:avLst/>
              </a:prstGeom>
              <a:blipFill rotWithShape="1">
                <a:blip r:embed="rId2"/>
                <a:stretch>
                  <a:fillRect l="-2593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接點 37"/>
          <p:cNvCxnSpPr/>
          <p:nvPr/>
        </p:nvCxnSpPr>
        <p:spPr>
          <a:xfrm>
            <a:off x="2535149" y="2032279"/>
            <a:ext cx="3590760" cy="36260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319144" y="1337092"/>
            <a:ext cx="3590760" cy="36260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5496" y="1189117"/>
                <a:ext cx="225234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Consolas" panose="020B0609020204030204" pitchFamily="49" charset="0"/>
                  </a:rPr>
                  <a:t>Hyperplane(H</a:t>
                </a:r>
                <a:r>
                  <a:rPr lang="en-US" altLang="zh-TW" baseline="-25000" dirty="0" smtClean="0">
                    <a:latin typeface="Consolas" panose="020B0609020204030204" pitchFamily="49" charset="0"/>
                  </a:rPr>
                  <a:t>0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TW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16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zh-TW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1600" b="0" i="1" smtClean="0">
                          <a:latin typeface="Cambria Math"/>
                          <a:ea typeface="Cambria Math"/>
                        </a:rPr>
                        <m:t>∅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TW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zh-TW" sz="16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TW" altLang="en-US" sz="1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89117"/>
                <a:ext cx="2252347" cy="615553"/>
              </a:xfrm>
              <a:prstGeom prst="rect">
                <a:avLst/>
              </a:prstGeom>
              <a:blipFill rotWithShape="1">
                <a:blip r:embed="rId3"/>
                <a:stretch>
                  <a:fillRect t="-4950" b="-1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弧形接點 41"/>
          <p:cNvCxnSpPr>
            <a:endCxn id="40" idx="2"/>
          </p:cNvCxnSpPr>
          <p:nvPr/>
        </p:nvCxnSpPr>
        <p:spPr>
          <a:xfrm rot="10800000" flipV="1">
            <a:off x="1161671" y="1683110"/>
            <a:ext cx="1715507" cy="121560"/>
          </a:xfrm>
          <a:prstGeom prst="curvedConnector4">
            <a:avLst>
              <a:gd name="adj1" fmla="val 17177"/>
              <a:gd name="adj2" fmla="val 28805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67647" y="35412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r>
              <a:rPr lang="en-US" altLang="zh-TW" baseline="-25000" dirty="0" smtClean="0">
                <a:latin typeface="Consolas" panose="020B0609020204030204" pitchFamily="49" charset="0"/>
              </a:rPr>
              <a:t>1</a:t>
            </a:r>
            <a:endParaRPr lang="zh-TW" altLang="en-US" baseline="-25000" dirty="0"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992348" y="283027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r>
              <a:rPr lang="en-US" altLang="zh-TW" baseline="-25000" dirty="0" smtClean="0"/>
              <a:t>2</a:t>
            </a:r>
            <a:endParaRPr lang="zh-TW" altLang="en-US" baseline="-25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818099" y="4295318"/>
                <a:ext cx="235474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Hyperplane(H</a:t>
                </a:r>
                <a:r>
                  <a:rPr lang="en-US" altLang="zh-TW" baseline="-250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TW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∅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 ≥1</m:t>
                      </m:r>
                    </m:oMath>
                  </m:oMathPara>
                </a14:m>
                <a:endParaRPr lang="zh-TW" alt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99" y="4295318"/>
                <a:ext cx="2354747" cy="615553"/>
              </a:xfrm>
              <a:prstGeom prst="rect">
                <a:avLst/>
              </a:prstGeom>
              <a:blipFill rotWithShape="1">
                <a:blip r:embed="rId4"/>
                <a:stretch>
                  <a:fillRect t="-4950" b="-1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714580" y="5929535"/>
                <a:ext cx="244637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Hyperplane(H</a:t>
                </a:r>
                <a:r>
                  <a:rPr lang="en-US" altLang="zh-TW" baseline="-250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TW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∅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zh-TW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 ≤−1</m:t>
                      </m:r>
                    </m:oMath>
                  </m:oMathPara>
                </a14:m>
                <a:endParaRPr lang="zh-TW" alt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80" y="5929535"/>
                <a:ext cx="2446374" cy="615553"/>
              </a:xfrm>
              <a:prstGeom prst="rect">
                <a:avLst/>
              </a:prstGeom>
              <a:blipFill rotWithShape="1">
                <a:blip r:embed="rId5"/>
                <a:stretch>
                  <a:fillRect t="-4950" b="-1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049867" y="852230"/>
                <a:ext cx="732123" cy="67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67" y="852230"/>
                <a:ext cx="732123" cy="6737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50"/>
          <p:cNvCxnSpPr/>
          <p:nvPr/>
        </p:nvCxnSpPr>
        <p:spPr>
          <a:xfrm flipV="1">
            <a:off x="3689847" y="2080808"/>
            <a:ext cx="360020" cy="34007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3409144" y="2584865"/>
            <a:ext cx="360020" cy="34007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弧形接點 53"/>
          <p:cNvCxnSpPr>
            <a:stCxn id="50" idx="1"/>
          </p:cNvCxnSpPr>
          <p:nvPr/>
        </p:nvCxnSpPr>
        <p:spPr>
          <a:xfrm rot="10800000" flipV="1">
            <a:off x="3767647" y="1189117"/>
            <a:ext cx="282220" cy="1061730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弧形接點 56"/>
          <p:cNvCxnSpPr>
            <a:stCxn id="50" idx="1"/>
          </p:cNvCxnSpPr>
          <p:nvPr/>
        </p:nvCxnSpPr>
        <p:spPr>
          <a:xfrm rot="10800000" flipV="1">
            <a:off x="3491881" y="1189116"/>
            <a:ext cx="557987" cy="156578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2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One-Against-One SVM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91600" y="5323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223648" y="4157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27704" y="5323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887944" y="5323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79832" y="5323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040072" y="5323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976176" y="5323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36416" y="5323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128304" y="5323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383888" y="4157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544128" y="4157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632360" y="4157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267744" y="2947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6516216" y="2947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接點 18"/>
          <p:cNvCxnSpPr>
            <a:stCxn id="5" idx="0"/>
            <a:endCxn id="16" idx="4"/>
          </p:cNvCxnSpPr>
          <p:nvPr/>
        </p:nvCxnSpPr>
        <p:spPr>
          <a:xfrm flipV="1">
            <a:off x="1313648" y="3127602"/>
            <a:ext cx="1044096" cy="10295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3" idx="0"/>
            <a:endCxn id="16" idx="4"/>
          </p:cNvCxnSpPr>
          <p:nvPr/>
        </p:nvCxnSpPr>
        <p:spPr>
          <a:xfrm flipH="1" flipV="1">
            <a:off x="2357744" y="3127602"/>
            <a:ext cx="1116144" cy="10295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0"/>
            <a:endCxn id="17" idx="4"/>
          </p:cNvCxnSpPr>
          <p:nvPr/>
        </p:nvCxnSpPr>
        <p:spPr>
          <a:xfrm flipV="1">
            <a:off x="5634128" y="3127602"/>
            <a:ext cx="972088" cy="10295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5" idx="0"/>
            <a:endCxn id="17" idx="4"/>
          </p:cNvCxnSpPr>
          <p:nvPr/>
        </p:nvCxnSpPr>
        <p:spPr>
          <a:xfrm flipH="1" flipV="1">
            <a:off x="6606216" y="3127602"/>
            <a:ext cx="1116144" cy="10295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4" idx="0"/>
            <a:endCxn id="5" idx="4"/>
          </p:cNvCxnSpPr>
          <p:nvPr/>
        </p:nvCxnSpPr>
        <p:spPr>
          <a:xfrm flipV="1">
            <a:off x="881600" y="4337163"/>
            <a:ext cx="432048" cy="9867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6" idx="0"/>
            <a:endCxn id="5" idx="4"/>
          </p:cNvCxnSpPr>
          <p:nvPr/>
        </p:nvCxnSpPr>
        <p:spPr>
          <a:xfrm flipH="1" flipV="1">
            <a:off x="1313648" y="4337163"/>
            <a:ext cx="504056" cy="9867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7" idx="0"/>
            <a:endCxn id="13" idx="4"/>
          </p:cNvCxnSpPr>
          <p:nvPr/>
        </p:nvCxnSpPr>
        <p:spPr>
          <a:xfrm flipH="1" flipV="1">
            <a:off x="3473888" y="4337163"/>
            <a:ext cx="504056" cy="9867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8" idx="0"/>
            <a:endCxn id="13" idx="4"/>
          </p:cNvCxnSpPr>
          <p:nvPr/>
        </p:nvCxnSpPr>
        <p:spPr>
          <a:xfrm flipV="1">
            <a:off x="2969832" y="4337163"/>
            <a:ext cx="504056" cy="9867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0" idx="0"/>
            <a:endCxn id="14" idx="4"/>
          </p:cNvCxnSpPr>
          <p:nvPr/>
        </p:nvCxnSpPr>
        <p:spPr>
          <a:xfrm flipH="1" flipV="1">
            <a:off x="5634128" y="4337163"/>
            <a:ext cx="432048" cy="9867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9" idx="0"/>
            <a:endCxn id="14" idx="4"/>
          </p:cNvCxnSpPr>
          <p:nvPr/>
        </p:nvCxnSpPr>
        <p:spPr>
          <a:xfrm flipV="1">
            <a:off x="5130072" y="4337163"/>
            <a:ext cx="504056" cy="9867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1" idx="0"/>
            <a:endCxn id="15" idx="4"/>
          </p:cNvCxnSpPr>
          <p:nvPr/>
        </p:nvCxnSpPr>
        <p:spPr>
          <a:xfrm flipH="1" flipV="1">
            <a:off x="7722360" y="4337163"/>
            <a:ext cx="504056" cy="9867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2" idx="0"/>
            <a:endCxn id="15" idx="4"/>
          </p:cNvCxnSpPr>
          <p:nvPr/>
        </p:nvCxnSpPr>
        <p:spPr>
          <a:xfrm flipV="1">
            <a:off x="7218304" y="4337163"/>
            <a:ext cx="504056" cy="9867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4355976" y="16514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4" name="直線接點 53"/>
          <p:cNvCxnSpPr>
            <a:stCxn id="17" idx="0"/>
            <a:endCxn id="53" idx="4"/>
          </p:cNvCxnSpPr>
          <p:nvPr/>
        </p:nvCxnSpPr>
        <p:spPr>
          <a:xfrm flipH="1" flipV="1">
            <a:off x="4445976" y="1831458"/>
            <a:ext cx="2160240" cy="11161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16" idx="0"/>
            <a:endCxn id="53" idx="4"/>
          </p:cNvCxnSpPr>
          <p:nvPr/>
        </p:nvCxnSpPr>
        <p:spPr>
          <a:xfrm flipV="1">
            <a:off x="2357744" y="1831458"/>
            <a:ext cx="2088232" cy="11161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30757" y="5584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680044" y="5584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814180" y="5584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822292" y="5584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985585" y="5584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934872" y="5584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069008" y="5584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077120" y="5584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8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506400" y="40624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1(1,2)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725916" y="40624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3(1,3)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844872" y="40624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6(5,6)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925963" y="40624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8(7,8)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840442" y="2852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8(6,8)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604512" y="2852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3(1,3)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50059" y="15567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3(3,8)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9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Bayes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988840"/>
            <a:ext cx="5328592" cy="34563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311860" y="2852936"/>
            <a:ext cx="2520280" cy="17281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843808" y="1988840"/>
            <a:ext cx="1728192" cy="17281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4572000" y="1988840"/>
            <a:ext cx="1440160" cy="17281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907704" y="3717032"/>
            <a:ext cx="2664296" cy="8640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4572000" y="3717032"/>
            <a:ext cx="2664296" cy="4320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 flipV="1">
            <a:off x="4572000" y="3717032"/>
            <a:ext cx="576064" cy="17281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148064" y="33169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</a:rPr>
              <a:t>E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72200" y="278880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</a:rPr>
              <a:t>A</a:t>
            </a:r>
            <a:r>
              <a:rPr lang="en-US" altLang="zh-TW" sz="2000" baseline="-25000" dirty="0" smtClean="0">
                <a:latin typeface="Consolas" panose="020B0609020204030204" pitchFamily="49" charset="0"/>
              </a:rPr>
              <a:t>1</a:t>
            </a:r>
            <a:endParaRPr lang="zh-TW" altLang="en-US" sz="2000" baseline="-25000" dirty="0">
              <a:latin typeface="Consolas" panose="020B060902020403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67270" y="4581128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</a:rPr>
              <a:t>A</a:t>
            </a:r>
            <a:r>
              <a:rPr lang="en-US" altLang="zh-TW" sz="2000" baseline="-25000" dirty="0">
                <a:latin typeface="Consolas" panose="020B0609020204030204" pitchFamily="49" charset="0"/>
              </a:rPr>
              <a:t>2</a:t>
            </a:r>
            <a:endParaRPr lang="zh-TW" altLang="en-US" sz="2000" baseline="-25000" dirty="0">
              <a:latin typeface="Consolas" panose="020B060902020403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778649" y="4733528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</a:rPr>
              <a:t>A</a:t>
            </a:r>
            <a:r>
              <a:rPr lang="en-US" altLang="zh-TW" sz="2000" baseline="-25000" dirty="0" smtClean="0">
                <a:latin typeface="Consolas" panose="020B0609020204030204" pitchFamily="49" charset="0"/>
              </a:rPr>
              <a:t>3</a:t>
            </a:r>
            <a:endParaRPr lang="zh-TW" altLang="en-US" sz="2000" baseline="-25000" dirty="0">
              <a:latin typeface="Consolas" panose="020B0609020204030204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58341" y="2652881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</a:rPr>
              <a:t>A</a:t>
            </a:r>
            <a:r>
              <a:rPr lang="en-US" altLang="zh-TW" sz="2000" baseline="-25000" dirty="0" smtClean="0">
                <a:latin typeface="Consolas" panose="020B0609020204030204" pitchFamily="49" charset="0"/>
              </a:rPr>
              <a:t>4</a:t>
            </a:r>
            <a:endParaRPr lang="zh-TW" altLang="en-US" sz="2000" baseline="-25000" dirty="0">
              <a:latin typeface="Consolas" panose="020B060902020403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295708" y="2236802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</a:rPr>
              <a:t>A</a:t>
            </a:r>
            <a:r>
              <a:rPr lang="en-US" altLang="zh-TW" sz="2000" baseline="-25000" dirty="0" smtClean="0">
                <a:latin typeface="Consolas" panose="020B0609020204030204" pitchFamily="49" charset="0"/>
              </a:rPr>
              <a:t>5</a:t>
            </a:r>
            <a:endParaRPr lang="zh-TW" altLang="en-US" sz="2000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Bayes Network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835696" y="2564904"/>
            <a:ext cx="1944216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Factor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zh-TW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32040" y="2564904"/>
            <a:ext cx="1944216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Factor 1</a:t>
            </a:r>
            <a:endParaRPr lang="zh-TW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491880" y="3645024"/>
            <a:ext cx="1944216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Disease</a:t>
            </a:r>
            <a:endParaRPr lang="zh-TW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單箭頭接點 7"/>
          <p:cNvCxnSpPr>
            <a:stCxn id="5" idx="2"/>
            <a:endCxn id="4" idx="6"/>
          </p:cNvCxnSpPr>
          <p:nvPr/>
        </p:nvCxnSpPr>
        <p:spPr>
          <a:xfrm flipH="1">
            <a:off x="3779912" y="2852936"/>
            <a:ext cx="115212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4"/>
            <a:endCxn id="6" idx="7"/>
          </p:cNvCxnSpPr>
          <p:nvPr/>
        </p:nvCxnSpPr>
        <p:spPr>
          <a:xfrm flipH="1">
            <a:off x="5151372" y="3140968"/>
            <a:ext cx="752776" cy="58841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4"/>
            <a:endCxn id="6" idx="1"/>
          </p:cNvCxnSpPr>
          <p:nvPr/>
        </p:nvCxnSpPr>
        <p:spPr>
          <a:xfrm>
            <a:off x="2807804" y="3140968"/>
            <a:ext cx="968800" cy="58841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97496"/>
              </p:ext>
            </p:extLst>
          </p:nvPr>
        </p:nvGraphicFramePr>
        <p:xfrm>
          <a:off x="6516215" y="1164352"/>
          <a:ext cx="20417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1"/>
                <a:gridCol w="840836"/>
                <a:gridCol w="840836"/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Factor 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0.4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0.6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28222"/>
              </p:ext>
            </p:extLst>
          </p:nvPr>
        </p:nvGraphicFramePr>
        <p:xfrm>
          <a:off x="467544" y="908720"/>
          <a:ext cx="374441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02"/>
                <a:gridCol w="859830"/>
                <a:gridCol w="10539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Factor 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Factor 1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0.3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0.7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0.7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0.3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6347"/>
              </p:ext>
            </p:extLst>
          </p:nvPr>
        </p:nvGraphicFramePr>
        <p:xfrm>
          <a:off x="1943708" y="4365104"/>
          <a:ext cx="50405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89"/>
                <a:gridCol w="1382089"/>
                <a:gridCol w="1016242"/>
                <a:gridCol w="12601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Disease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Factor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Factor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線接點 113"/>
          <p:cNvCxnSpPr>
            <a:stCxn id="52" idx="0"/>
          </p:cNvCxnSpPr>
          <p:nvPr/>
        </p:nvCxnSpPr>
        <p:spPr>
          <a:xfrm flipV="1">
            <a:off x="2555776" y="2339043"/>
            <a:ext cx="1231789" cy="33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52" idx="0"/>
          </p:cNvCxnSpPr>
          <p:nvPr/>
        </p:nvCxnSpPr>
        <p:spPr>
          <a:xfrm flipV="1">
            <a:off x="2555776" y="2339043"/>
            <a:ext cx="1915725" cy="33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52" idx="0"/>
          </p:cNvCxnSpPr>
          <p:nvPr/>
        </p:nvCxnSpPr>
        <p:spPr>
          <a:xfrm flipV="1">
            <a:off x="2555776" y="2339043"/>
            <a:ext cx="2620499" cy="33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52" idx="0"/>
          </p:cNvCxnSpPr>
          <p:nvPr/>
        </p:nvCxnSpPr>
        <p:spPr>
          <a:xfrm flipV="1">
            <a:off x="2555776" y="3095267"/>
            <a:ext cx="884654" cy="2592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52" idx="0"/>
          </p:cNvCxnSpPr>
          <p:nvPr/>
        </p:nvCxnSpPr>
        <p:spPr>
          <a:xfrm flipV="1">
            <a:off x="2555776" y="3095267"/>
            <a:ext cx="1576383" cy="2592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2" idx="0"/>
          </p:cNvCxnSpPr>
          <p:nvPr/>
        </p:nvCxnSpPr>
        <p:spPr>
          <a:xfrm flipV="1">
            <a:off x="2555776" y="3095267"/>
            <a:ext cx="2268112" cy="2592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52" idx="0"/>
          </p:cNvCxnSpPr>
          <p:nvPr/>
        </p:nvCxnSpPr>
        <p:spPr>
          <a:xfrm flipV="1">
            <a:off x="2555776" y="3851211"/>
            <a:ext cx="532267" cy="1836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52" idx="0"/>
          </p:cNvCxnSpPr>
          <p:nvPr/>
        </p:nvCxnSpPr>
        <p:spPr>
          <a:xfrm flipV="1">
            <a:off x="2555776" y="3851211"/>
            <a:ext cx="1237041" cy="1836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52" idx="0"/>
          </p:cNvCxnSpPr>
          <p:nvPr/>
        </p:nvCxnSpPr>
        <p:spPr>
          <a:xfrm flipV="1">
            <a:off x="2555776" y="3851211"/>
            <a:ext cx="1936563" cy="1836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4" idx="7"/>
          </p:cNvCxnSpPr>
          <p:nvPr/>
        </p:nvCxnSpPr>
        <p:spPr>
          <a:xfrm flipV="1">
            <a:off x="1800635" y="3851211"/>
            <a:ext cx="2691704" cy="18994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4" idx="7"/>
          </p:cNvCxnSpPr>
          <p:nvPr/>
        </p:nvCxnSpPr>
        <p:spPr>
          <a:xfrm flipV="1">
            <a:off x="1800635" y="3095267"/>
            <a:ext cx="1656405" cy="26554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54" idx="7"/>
          </p:cNvCxnSpPr>
          <p:nvPr/>
        </p:nvCxnSpPr>
        <p:spPr>
          <a:xfrm flipV="1">
            <a:off x="1800635" y="3095267"/>
            <a:ext cx="2331524" cy="26554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54" idx="7"/>
          </p:cNvCxnSpPr>
          <p:nvPr/>
        </p:nvCxnSpPr>
        <p:spPr>
          <a:xfrm flipV="1">
            <a:off x="1800635" y="3095127"/>
            <a:ext cx="3023253" cy="26555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54" idx="7"/>
          </p:cNvCxnSpPr>
          <p:nvPr/>
        </p:nvCxnSpPr>
        <p:spPr>
          <a:xfrm flipV="1">
            <a:off x="1800635" y="2339043"/>
            <a:ext cx="1992182" cy="34116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54" idx="7"/>
          </p:cNvCxnSpPr>
          <p:nvPr/>
        </p:nvCxnSpPr>
        <p:spPr>
          <a:xfrm flipV="1">
            <a:off x="1800635" y="2339043"/>
            <a:ext cx="2691704" cy="34116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54" idx="7"/>
          </p:cNvCxnSpPr>
          <p:nvPr/>
        </p:nvCxnSpPr>
        <p:spPr>
          <a:xfrm flipV="1">
            <a:off x="1800635" y="2339043"/>
            <a:ext cx="3375640" cy="34116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4" idx="7"/>
          </p:cNvCxnSpPr>
          <p:nvPr/>
        </p:nvCxnSpPr>
        <p:spPr>
          <a:xfrm flipV="1">
            <a:off x="1800635" y="3851211"/>
            <a:ext cx="1992182" cy="18994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54" idx="7"/>
          </p:cNvCxnSpPr>
          <p:nvPr/>
        </p:nvCxnSpPr>
        <p:spPr>
          <a:xfrm flipV="1">
            <a:off x="1800635" y="3851211"/>
            <a:ext cx="1287408" cy="18994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2339752" y="1870991"/>
            <a:ext cx="3600400" cy="2448272"/>
            <a:chOff x="2959613" y="1376772"/>
            <a:chExt cx="3600400" cy="2448272"/>
          </a:xfrm>
          <a:solidFill>
            <a:schemeClr val="bg1"/>
          </a:solidFill>
        </p:grpSpPr>
        <p:sp>
          <p:nvSpPr>
            <p:cNvPr id="50" name="平行四邊形 49"/>
            <p:cNvSpPr/>
            <p:nvPr/>
          </p:nvSpPr>
          <p:spPr>
            <a:xfrm>
              <a:off x="2959613" y="1376772"/>
              <a:ext cx="3600400" cy="2448272"/>
            </a:xfrm>
            <a:prstGeom prst="parallelogram">
              <a:avLst>
                <a:gd name="adj" fmla="val 4826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5" idx="6"/>
              <a:endCxn id="7" idx="2"/>
            </p:cNvCxnSpPr>
            <p:nvPr/>
          </p:nvCxnSpPr>
          <p:spPr>
            <a:xfrm>
              <a:off x="3923928" y="3356992"/>
              <a:ext cx="95141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5" idx="0"/>
              <a:endCxn id="11" idx="4"/>
            </p:cNvCxnSpPr>
            <p:nvPr/>
          </p:nvCxnSpPr>
          <p:spPr>
            <a:xfrm flipV="1">
              <a:off x="3707904" y="2060848"/>
              <a:ext cx="704774" cy="108012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3" idx="2"/>
              <a:endCxn id="11" idx="6"/>
            </p:cNvCxnSpPr>
            <p:nvPr/>
          </p:nvCxnSpPr>
          <p:spPr>
            <a:xfrm flipH="1">
              <a:off x="4628702" y="1844824"/>
              <a:ext cx="95141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7" idx="0"/>
              <a:endCxn id="13" idx="4"/>
            </p:cNvCxnSpPr>
            <p:nvPr/>
          </p:nvCxnSpPr>
          <p:spPr>
            <a:xfrm flipV="1">
              <a:off x="5091362" y="2060848"/>
              <a:ext cx="704774" cy="108012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5" idx="7"/>
              <a:endCxn id="13" idx="3"/>
            </p:cNvCxnSpPr>
            <p:nvPr/>
          </p:nvCxnSpPr>
          <p:spPr>
            <a:xfrm flipV="1">
              <a:off x="3860656" y="1997576"/>
              <a:ext cx="1782728" cy="1206664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7" idx="1"/>
              <a:endCxn id="11" idx="5"/>
            </p:cNvCxnSpPr>
            <p:nvPr/>
          </p:nvCxnSpPr>
          <p:spPr>
            <a:xfrm flipH="1" flipV="1">
              <a:off x="4565430" y="1997576"/>
              <a:ext cx="373180" cy="1206664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10" idx="2"/>
              <a:endCxn id="8" idx="6"/>
            </p:cNvCxnSpPr>
            <p:nvPr/>
          </p:nvCxnSpPr>
          <p:spPr>
            <a:xfrm flipH="1">
              <a:off x="4268662" y="2601048"/>
              <a:ext cx="95141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6" idx="1"/>
              <a:endCxn id="8" idx="5"/>
            </p:cNvCxnSpPr>
            <p:nvPr/>
          </p:nvCxnSpPr>
          <p:spPr>
            <a:xfrm flipH="1" flipV="1">
              <a:off x="4205390" y="2753800"/>
              <a:ext cx="49284" cy="45044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6" idx="0"/>
              <a:endCxn id="12" idx="4"/>
            </p:cNvCxnSpPr>
            <p:nvPr/>
          </p:nvCxnSpPr>
          <p:spPr>
            <a:xfrm flipV="1">
              <a:off x="4407426" y="2060848"/>
              <a:ext cx="704774" cy="108012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6" idx="7"/>
              <a:endCxn id="10" idx="3"/>
            </p:cNvCxnSpPr>
            <p:nvPr/>
          </p:nvCxnSpPr>
          <p:spPr>
            <a:xfrm flipV="1">
              <a:off x="4560178" y="2753800"/>
              <a:ext cx="723166" cy="45044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12" idx="3"/>
              <a:endCxn id="8" idx="7"/>
            </p:cNvCxnSpPr>
            <p:nvPr/>
          </p:nvCxnSpPr>
          <p:spPr>
            <a:xfrm flipH="1">
              <a:off x="4205390" y="1997576"/>
              <a:ext cx="754058" cy="45072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10" idx="1"/>
              <a:endCxn id="12" idx="5"/>
            </p:cNvCxnSpPr>
            <p:nvPr/>
          </p:nvCxnSpPr>
          <p:spPr>
            <a:xfrm flipH="1" flipV="1">
              <a:off x="5264952" y="1997576"/>
              <a:ext cx="18392" cy="45072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橢圓 4"/>
            <p:cNvSpPr/>
            <p:nvPr/>
          </p:nvSpPr>
          <p:spPr>
            <a:xfrm>
              <a:off x="3491880" y="3140968"/>
              <a:ext cx="432048" cy="432048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4191402" y="3140968"/>
              <a:ext cx="432048" cy="432048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875338" y="3140968"/>
              <a:ext cx="432048" cy="432048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536136" y="2385024"/>
              <a:ext cx="432048" cy="432048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220072" y="2385024"/>
              <a:ext cx="432048" cy="432048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4196654" y="1628800"/>
              <a:ext cx="432048" cy="432048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896176" y="1628800"/>
              <a:ext cx="432048" cy="432048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580112" y="1628800"/>
              <a:ext cx="432048" cy="432048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836614" y="2385024"/>
              <a:ext cx="432048" cy="432048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橢圓 51"/>
          <p:cNvSpPr/>
          <p:nvPr/>
        </p:nvSpPr>
        <p:spPr>
          <a:xfrm>
            <a:off x="2339752" y="5687415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3241016" y="5687415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1431859" y="5687415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5392520" y="5687415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168163" y="562644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latin typeface="Consolas" panose="020B0609020204030204" pitchFamily="49" charset="0"/>
              </a:rPr>
              <a:t>...</a:t>
            </a:r>
            <a:endParaRPr lang="zh-TW" altLang="en-US" sz="3000" dirty="0">
              <a:latin typeface="Consolas" panose="020B0609020204030204" pitchFamily="49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404373" y="622282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X</a:t>
            </a:r>
            <a:r>
              <a:rPr lang="en-US" altLang="zh-TW" baseline="-25000" dirty="0" smtClean="0">
                <a:latin typeface="Consolas" panose="020B0609020204030204" pitchFamily="49" charset="0"/>
              </a:rPr>
              <a:t>1</a:t>
            </a:r>
            <a:endParaRPr lang="zh-TW" altLang="en-US" baseline="-25000" dirty="0">
              <a:latin typeface="Consolas" panose="020B0609020204030204" pitchFamily="49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2357645" y="622282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X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  <a:endParaRPr lang="zh-TW" altLang="en-US" baseline="-25000" dirty="0">
              <a:latin typeface="Consolas" panose="020B0609020204030204" pitchFamily="49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234646" y="622282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X</a:t>
            </a:r>
            <a:r>
              <a:rPr lang="en-US" altLang="zh-TW" baseline="-25000" dirty="0" smtClean="0">
                <a:latin typeface="Consolas" panose="020B0609020204030204" pitchFamily="49" charset="0"/>
              </a:rPr>
              <a:t>3</a:t>
            </a:r>
            <a:endParaRPr lang="zh-TW" altLang="en-US" baseline="-25000" dirty="0">
              <a:latin typeface="Consolas" panose="020B0609020204030204" pitchFamily="49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428085" y="622802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onsolas" panose="020B0609020204030204" pitchFamily="49" charset="0"/>
              </a:rPr>
              <a:t>X</a:t>
            </a:r>
            <a:r>
              <a:rPr lang="en-US" altLang="zh-TW" baseline="-25000" dirty="0" err="1">
                <a:latin typeface="Consolas" panose="020B0609020204030204" pitchFamily="49" charset="0"/>
              </a:rPr>
              <a:t>m</a:t>
            </a:r>
            <a:endParaRPr lang="zh-TW" altLang="en-US" baseline="-25000" dirty="0">
              <a:latin typeface="Consolas" panose="020B0609020204030204" pitchFamily="49" charset="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704744" y="5687415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Input Neuron</a:t>
            </a:r>
            <a:endParaRPr lang="zh-TW" altLang="en-US" sz="2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704744" y="2942515"/>
            <a:ext cx="2218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Output Neuron</a:t>
            </a:r>
            <a:endParaRPr lang="zh-TW" altLang="en-US" sz="2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120" name="直線單箭頭接點 119"/>
          <p:cNvCxnSpPr/>
          <p:nvPr/>
        </p:nvCxnSpPr>
        <p:spPr>
          <a:xfrm flipV="1">
            <a:off x="3088043" y="1700808"/>
            <a:ext cx="0" cy="21504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3792817" y="1700808"/>
            <a:ext cx="0" cy="21504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 flipV="1">
            <a:off x="5201545" y="908880"/>
            <a:ext cx="0" cy="14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2879594" y="126876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O</a:t>
            </a:r>
            <a:r>
              <a:rPr lang="en-US" altLang="zh-TW" baseline="-25000" dirty="0" smtClean="0">
                <a:latin typeface="Consolas" panose="020B0609020204030204" pitchFamily="49" charset="0"/>
              </a:rPr>
              <a:t>1</a:t>
            </a:r>
            <a:endParaRPr lang="zh-TW" altLang="en-US" baseline="-25000" dirty="0">
              <a:latin typeface="Consolas" panose="020B0609020204030204" pitchFamily="49" charset="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599674" y="12594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O</a:t>
            </a:r>
            <a:r>
              <a:rPr lang="en-US" altLang="zh-TW" baseline="-25000" dirty="0" smtClean="0">
                <a:latin typeface="Consolas" panose="020B0609020204030204" pitchFamily="49" charset="0"/>
              </a:rPr>
              <a:t>2</a:t>
            </a:r>
            <a:endParaRPr lang="zh-TW" altLang="en-US" baseline="-25000" dirty="0">
              <a:latin typeface="Consolas" panose="020B0609020204030204" pitchFamily="49" charset="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4978144" y="40466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O</a:t>
            </a:r>
            <a:r>
              <a:rPr lang="en-US" altLang="zh-TW" baseline="-25000" dirty="0">
                <a:latin typeface="Consolas" panose="020B0609020204030204" pitchFamily="49" charset="0"/>
              </a:rPr>
              <a:t>n</a:t>
            </a:r>
            <a:endParaRPr lang="zh-TW" altLang="en-US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Neighbor Joining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573778" y="2123564"/>
            <a:ext cx="3924436" cy="1095559"/>
            <a:chOff x="2573778" y="1700808"/>
            <a:chExt cx="3924436" cy="1095559"/>
          </a:xfrm>
        </p:grpSpPr>
        <p:sp>
          <p:nvSpPr>
            <p:cNvPr id="4" name="左中括弧 3"/>
            <p:cNvSpPr/>
            <p:nvPr/>
          </p:nvSpPr>
          <p:spPr>
            <a:xfrm rot="5400000">
              <a:off x="4355976" y="1142746"/>
              <a:ext cx="360040" cy="1476164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左中括弧 4"/>
            <p:cNvSpPr/>
            <p:nvPr/>
          </p:nvSpPr>
          <p:spPr>
            <a:xfrm rot="5400000">
              <a:off x="3617894" y="1628800"/>
              <a:ext cx="360040" cy="1224136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左中括弧 5"/>
            <p:cNvSpPr/>
            <p:nvPr/>
          </p:nvSpPr>
          <p:spPr>
            <a:xfrm rot="5400000">
              <a:off x="5094058" y="1628800"/>
              <a:ext cx="360040" cy="1224136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左中括弧 6"/>
            <p:cNvSpPr/>
            <p:nvPr/>
          </p:nvSpPr>
          <p:spPr>
            <a:xfrm rot="5400000">
              <a:off x="3005826" y="2004279"/>
              <a:ext cx="360040" cy="1224136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左中括弧 7"/>
            <p:cNvSpPr/>
            <p:nvPr/>
          </p:nvSpPr>
          <p:spPr>
            <a:xfrm rot="5400000">
              <a:off x="5706126" y="1979566"/>
              <a:ext cx="360040" cy="1224136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573778" y="4139788"/>
            <a:ext cx="3924436" cy="1095559"/>
            <a:chOff x="2573778" y="1700808"/>
            <a:chExt cx="3924436" cy="1095559"/>
          </a:xfrm>
        </p:grpSpPr>
        <p:sp>
          <p:nvSpPr>
            <p:cNvPr id="12" name="左中括弧 11"/>
            <p:cNvSpPr/>
            <p:nvPr/>
          </p:nvSpPr>
          <p:spPr>
            <a:xfrm rot="5400000">
              <a:off x="4355976" y="1142746"/>
              <a:ext cx="360040" cy="1476164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左中括弧 12"/>
            <p:cNvSpPr/>
            <p:nvPr/>
          </p:nvSpPr>
          <p:spPr>
            <a:xfrm rot="5400000">
              <a:off x="3617894" y="1628800"/>
              <a:ext cx="360040" cy="1224136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中括弧 13"/>
            <p:cNvSpPr/>
            <p:nvPr/>
          </p:nvSpPr>
          <p:spPr>
            <a:xfrm rot="5400000">
              <a:off x="5094058" y="1628800"/>
              <a:ext cx="360040" cy="1224136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左中括弧 14"/>
            <p:cNvSpPr/>
            <p:nvPr/>
          </p:nvSpPr>
          <p:spPr>
            <a:xfrm rot="5400000">
              <a:off x="3005826" y="2004279"/>
              <a:ext cx="360040" cy="1224136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左中括弧 15"/>
            <p:cNvSpPr/>
            <p:nvPr/>
          </p:nvSpPr>
          <p:spPr>
            <a:xfrm rot="5400000">
              <a:off x="5706126" y="1979566"/>
              <a:ext cx="360040" cy="1224136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4644008" y="52919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Species 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59462" y="489452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Species </a:t>
            </a:r>
            <a:r>
              <a:rPr lang="en-US" altLang="zh-TW" dirty="0" smtClean="0">
                <a:latin typeface="Consolas" panose="020B0609020204030204" pitchFamily="49" charset="0"/>
              </a:rPr>
              <a:t>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36013" y="322246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Species 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911577" y="32756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Species 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3" name="手繪多邊形 22"/>
          <p:cNvSpPr/>
          <p:nvPr/>
        </p:nvSpPr>
        <p:spPr>
          <a:xfrm>
            <a:off x="4552598" y="4457997"/>
            <a:ext cx="1440514" cy="805981"/>
          </a:xfrm>
          <a:custGeom>
            <a:avLst/>
            <a:gdLst>
              <a:gd name="connsiteX0" fmla="*/ 105899 w 1440514"/>
              <a:gd name="connsiteY0" fmla="*/ 361138 h 805981"/>
              <a:gd name="connsiteX1" fmla="*/ 118256 w 1440514"/>
              <a:gd name="connsiteY1" fmla="*/ 64576 h 805981"/>
              <a:gd name="connsiteX2" fmla="*/ 1304505 w 1440514"/>
              <a:gd name="connsiteY2" fmla="*/ 27506 h 805981"/>
              <a:gd name="connsiteX3" fmla="*/ 1353932 w 1440514"/>
              <a:gd name="connsiteY3" fmla="*/ 398208 h 805981"/>
              <a:gd name="connsiteX4" fmla="*/ 760807 w 1440514"/>
              <a:gd name="connsiteY4" fmla="*/ 398208 h 805981"/>
              <a:gd name="connsiteX5" fmla="*/ 723737 w 1440514"/>
              <a:gd name="connsiteY5" fmla="*/ 805981 h 80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514" h="805981">
                <a:moveTo>
                  <a:pt x="105899" y="361138"/>
                </a:moveTo>
                <a:cubicBezTo>
                  <a:pt x="12193" y="240659"/>
                  <a:pt x="-81512" y="120181"/>
                  <a:pt x="118256" y="64576"/>
                </a:cubicBezTo>
                <a:cubicBezTo>
                  <a:pt x="318024" y="8971"/>
                  <a:pt x="1098559" y="-28099"/>
                  <a:pt x="1304505" y="27506"/>
                </a:cubicBezTo>
                <a:cubicBezTo>
                  <a:pt x="1510451" y="83111"/>
                  <a:pt x="1444548" y="336424"/>
                  <a:pt x="1353932" y="398208"/>
                </a:cubicBezTo>
                <a:cubicBezTo>
                  <a:pt x="1263316" y="459992"/>
                  <a:pt x="865839" y="330246"/>
                  <a:pt x="760807" y="398208"/>
                </a:cubicBezTo>
                <a:cubicBezTo>
                  <a:pt x="655775" y="466170"/>
                  <a:pt x="723737" y="805981"/>
                  <a:pt x="723737" y="805981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006664" y="43301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(Distance)</a:t>
            </a:r>
            <a:endParaRPr lang="zh-TW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1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244</Words>
  <Application>Microsoft Office PowerPoint</Application>
  <PresentationFormat>如螢幕大小 (4:3)</PresentationFormat>
  <Paragraphs>120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Random Forest</vt:lpstr>
      <vt:lpstr>SVM Hyperplane</vt:lpstr>
      <vt:lpstr>One-Against-One SVM</vt:lpstr>
      <vt:lpstr>Bayes</vt:lpstr>
      <vt:lpstr>Bayes Network</vt:lpstr>
      <vt:lpstr>SOM</vt:lpstr>
      <vt:lpstr>Neighbor Joining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JKW</dc:creator>
  <cp:lastModifiedBy>JKW</cp:lastModifiedBy>
  <cp:revision>53</cp:revision>
  <dcterms:created xsi:type="dcterms:W3CDTF">2018-03-27T03:00:47Z</dcterms:created>
  <dcterms:modified xsi:type="dcterms:W3CDTF">2018-04-10T08:53:29Z</dcterms:modified>
</cp:coreProperties>
</file>