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118" d="100"/>
          <a:sy n="11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BB823-EEBD-45C2-87C5-A04DDD4627B2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A667F-02C0-438F-B7F1-7DE404F09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91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320-17F4-4A11-A539-7552959A9F1D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3A4-0BCC-4A65-B82E-C907BF36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06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320-17F4-4A11-A539-7552959A9F1D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3A4-0BCC-4A65-B82E-C907BF36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85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320-17F4-4A11-A539-7552959A9F1D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3A4-0BCC-4A65-B82E-C907BF36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16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68952" cy="706090"/>
          </a:xfrm>
        </p:spPr>
        <p:txBody>
          <a:bodyPr>
            <a:normAutofit/>
          </a:bodyPr>
          <a:lstStyle>
            <a:lvl1pPr>
              <a:defRPr sz="3600"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980729"/>
            <a:ext cx="8784976" cy="5544616"/>
          </a:xfrm>
        </p:spPr>
        <p:txBody>
          <a:bodyPr/>
          <a:lstStyle>
            <a:lvl1pPr>
              <a:defRPr sz="2800"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  <a:lvl2pPr>
              <a:defRPr sz="2400">
                <a:latin typeface="Consolas" panose="020B0609020204030204" pitchFamily="49" charset="0"/>
                <a:ea typeface="微軟正黑體" panose="020B0604030504040204" pitchFamily="34" charset="-120"/>
              </a:defRPr>
            </a:lvl2pPr>
            <a:lvl3pPr>
              <a:defRPr sz="2000">
                <a:latin typeface="Consolas" panose="020B0609020204030204" pitchFamily="49" charset="0"/>
                <a:ea typeface="微軟正黑體" panose="020B0604030504040204" pitchFamily="34" charset="-120"/>
              </a:defRPr>
            </a:lvl3pPr>
            <a:lvl4pPr>
              <a:defRPr sz="2000">
                <a:latin typeface="Consolas" panose="020B0609020204030204" pitchFamily="49" charset="0"/>
                <a:ea typeface="微軟正黑體" panose="020B0604030504040204" pitchFamily="34" charset="-120"/>
              </a:defRPr>
            </a:lvl4pPr>
            <a:lvl5pPr>
              <a:defRPr sz="2000">
                <a:latin typeface="Consolas" panose="020B0609020204030204" pitchFamily="49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320-17F4-4A11-A539-7552959A9F1D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3A4-0BCC-4A65-B82E-C907BF36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81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320-17F4-4A11-A539-7552959A9F1D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3A4-0BCC-4A65-B82E-C907BF36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90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320-17F4-4A11-A539-7552959A9F1D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3A4-0BCC-4A65-B82E-C907BF36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12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320-17F4-4A11-A539-7552959A9F1D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3A4-0BCC-4A65-B82E-C907BF36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61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320-17F4-4A11-A539-7552959A9F1D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3A4-0BCC-4A65-B82E-C907BF36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06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320-17F4-4A11-A539-7552959A9F1D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3A4-0BCC-4A65-B82E-C907BF36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45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320-17F4-4A11-A539-7552959A9F1D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3A4-0BCC-4A65-B82E-C907BF36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22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320-17F4-4A11-A539-7552959A9F1D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3A4-0BCC-4A65-B82E-C907BF36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05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34320-17F4-4A11-A539-7552959A9F1D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5A3A4-0BCC-4A65-B82E-C907BF36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21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Random Forest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4661" y="3322951"/>
            <a:ext cx="50405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19571" y="3672986"/>
            <a:ext cx="50405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71599" y="3420038"/>
            <a:ext cx="50405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955700" y="2199741"/>
            <a:ext cx="1324402" cy="36933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955700" y="2847813"/>
            <a:ext cx="1324402" cy="36933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Consolas" panose="020B0609020204030204" pitchFamily="49" charset="0"/>
              </a:rPr>
              <a:t>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55700" y="3513031"/>
            <a:ext cx="1324402" cy="36933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Consolas" panose="020B0609020204030204" pitchFamily="49" charset="0"/>
              </a:rPr>
              <a:t>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55700" y="5012630"/>
            <a:ext cx="1324402" cy="36933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Consolas" panose="020B0609020204030204" pitchFamily="49" charset="0"/>
              </a:rPr>
              <a:t>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955700" y="5638841"/>
            <a:ext cx="1324402" cy="36933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Consolas" panose="020B0609020204030204" pitchFamily="49" charset="0"/>
              </a:rPr>
              <a:t>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496714" y="3971893"/>
            <a:ext cx="311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zh-TW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.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pSp>
        <p:nvGrpSpPr>
          <p:cNvPr id="13" name="群組 12"/>
          <p:cNvGrpSpPr>
            <a:grpSpLocks noChangeAspect="1"/>
          </p:cNvGrpSpPr>
          <p:nvPr/>
        </p:nvGrpSpPr>
        <p:grpSpPr>
          <a:xfrm>
            <a:off x="4621981" y="2122984"/>
            <a:ext cx="360000" cy="522845"/>
            <a:chOff x="4774972" y="1428620"/>
            <a:chExt cx="589116" cy="855600"/>
          </a:xfrm>
        </p:grpSpPr>
        <p:grpSp>
          <p:nvGrpSpPr>
            <p:cNvPr id="14" name="群組 13"/>
            <p:cNvGrpSpPr/>
            <p:nvPr/>
          </p:nvGrpSpPr>
          <p:grpSpPr>
            <a:xfrm>
              <a:off x="4774972" y="1780220"/>
              <a:ext cx="288032" cy="504000"/>
              <a:chOff x="5724128" y="2670710"/>
              <a:chExt cx="288032" cy="504000"/>
            </a:xfrm>
          </p:grpSpPr>
          <p:cxnSp>
            <p:nvCxnSpPr>
              <p:cNvPr id="23" name="直線接點 22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群組 14"/>
            <p:cNvGrpSpPr/>
            <p:nvPr/>
          </p:nvGrpSpPr>
          <p:grpSpPr>
            <a:xfrm>
              <a:off x="5076056" y="1780220"/>
              <a:ext cx="288032" cy="504000"/>
              <a:chOff x="5724128" y="2670710"/>
              <a:chExt cx="288032" cy="504000"/>
            </a:xfrm>
          </p:grpSpPr>
          <p:cxnSp>
            <p:nvCxnSpPr>
              <p:cNvPr id="20" name="直線接點 19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群組 15"/>
            <p:cNvGrpSpPr/>
            <p:nvPr/>
          </p:nvGrpSpPr>
          <p:grpSpPr>
            <a:xfrm>
              <a:off x="4932040" y="1428620"/>
              <a:ext cx="288032" cy="504000"/>
              <a:chOff x="5724128" y="2670710"/>
              <a:chExt cx="288032" cy="504000"/>
            </a:xfrm>
          </p:grpSpPr>
          <p:cxnSp>
            <p:nvCxnSpPr>
              <p:cNvPr id="17" name="直線接點 16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群組 25"/>
          <p:cNvGrpSpPr>
            <a:grpSpLocks noChangeAspect="1"/>
          </p:cNvGrpSpPr>
          <p:nvPr/>
        </p:nvGrpSpPr>
        <p:grpSpPr>
          <a:xfrm>
            <a:off x="4621981" y="2771056"/>
            <a:ext cx="360000" cy="522845"/>
            <a:chOff x="4774972" y="1428620"/>
            <a:chExt cx="589116" cy="855600"/>
          </a:xfrm>
        </p:grpSpPr>
        <p:grpSp>
          <p:nvGrpSpPr>
            <p:cNvPr id="27" name="群組 26"/>
            <p:cNvGrpSpPr/>
            <p:nvPr/>
          </p:nvGrpSpPr>
          <p:grpSpPr>
            <a:xfrm>
              <a:off x="4774972" y="1780220"/>
              <a:ext cx="288032" cy="504000"/>
              <a:chOff x="5724128" y="2670710"/>
              <a:chExt cx="288032" cy="504000"/>
            </a:xfrm>
          </p:grpSpPr>
          <p:cxnSp>
            <p:nvCxnSpPr>
              <p:cNvPr id="36" name="直線接點 35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群組 27"/>
            <p:cNvGrpSpPr/>
            <p:nvPr/>
          </p:nvGrpSpPr>
          <p:grpSpPr>
            <a:xfrm>
              <a:off x="5076056" y="1780220"/>
              <a:ext cx="288032" cy="504000"/>
              <a:chOff x="5724128" y="2670710"/>
              <a:chExt cx="288032" cy="504000"/>
            </a:xfrm>
          </p:grpSpPr>
          <p:cxnSp>
            <p:nvCxnSpPr>
              <p:cNvPr id="33" name="直線接點 32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群組 28"/>
            <p:cNvGrpSpPr/>
            <p:nvPr/>
          </p:nvGrpSpPr>
          <p:grpSpPr>
            <a:xfrm>
              <a:off x="4932040" y="1428620"/>
              <a:ext cx="288032" cy="504000"/>
              <a:chOff x="5724128" y="2670710"/>
              <a:chExt cx="288032" cy="504000"/>
            </a:xfrm>
          </p:grpSpPr>
          <p:cxnSp>
            <p:nvCxnSpPr>
              <p:cNvPr id="30" name="直線接點 29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群組 38"/>
          <p:cNvGrpSpPr>
            <a:grpSpLocks noChangeAspect="1"/>
          </p:cNvGrpSpPr>
          <p:nvPr/>
        </p:nvGrpSpPr>
        <p:grpSpPr>
          <a:xfrm>
            <a:off x="4621981" y="3436274"/>
            <a:ext cx="360000" cy="522845"/>
            <a:chOff x="4774972" y="1428620"/>
            <a:chExt cx="589116" cy="855600"/>
          </a:xfrm>
        </p:grpSpPr>
        <p:grpSp>
          <p:nvGrpSpPr>
            <p:cNvPr id="40" name="群組 39"/>
            <p:cNvGrpSpPr/>
            <p:nvPr/>
          </p:nvGrpSpPr>
          <p:grpSpPr>
            <a:xfrm>
              <a:off x="4774972" y="1780220"/>
              <a:ext cx="288032" cy="504000"/>
              <a:chOff x="5724128" y="2670710"/>
              <a:chExt cx="288032" cy="504000"/>
            </a:xfrm>
          </p:grpSpPr>
          <p:cxnSp>
            <p:nvCxnSpPr>
              <p:cNvPr id="49" name="直線接點 48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群組 40"/>
            <p:cNvGrpSpPr/>
            <p:nvPr/>
          </p:nvGrpSpPr>
          <p:grpSpPr>
            <a:xfrm>
              <a:off x="5076056" y="1780220"/>
              <a:ext cx="288032" cy="504000"/>
              <a:chOff x="5724128" y="2670710"/>
              <a:chExt cx="288032" cy="504000"/>
            </a:xfrm>
          </p:grpSpPr>
          <p:cxnSp>
            <p:nvCxnSpPr>
              <p:cNvPr id="46" name="直線接點 45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群組 41"/>
            <p:cNvGrpSpPr/>
            <p:nvPr/>
          </p:nvGrpSpPr>
          <p:grpSpPr>
            <a:xfrm>
              <a:off x="4932040" y="1428620"/>
              <a:ext cx="288032" cy="504000"/>
              <a:chOff x="5724128" y="2670710"/>
              <a:chExt cx="288032" cy="504000"/>
            </a:xfrm>
          </p:grpSpPr>
          <p:cxnSp>
            <p:nvCxnSpPr>
              <p:cNvPr id="43" name="直線接點 42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群組 51"/>
          <p:cNvGrpSpPr>
            <a:grpSpLocks noChangeAspect="1"/>
          </p:cNvGrpSpPr>
          <p:nvPr/>
        </p:nvGrpSpPr>
        <p:grpSpPr>
          <a:xfrm>
            <a:off x="4621981" y="4897498"/>
            <a:ext cx="360000" cy="522845"/>
            <a:chOff x="4774972" y="1428620"/>
            <a:chExt cx="589116" cy="855600"/>
          </a:xfrm>
        </p:grpSpPr>
        <p:grpSp>
          <p:nvGrpSpPr>
            <p:cNvPr id="53" name="群組 52"/>
            <p:cNvGrpSpPr/>
            <p:nvPr/>
          </p:nvGrpSpPr>
          <p:grpSpPr>
            <a:xfrm>
              <a:off x="4774972" y="1780220"/>
              <a:ext cx="288032" cy="504000"/>
              <a:chOff x="5724128" y="2670710"/>
              <a:chExt cx="288032" cy="504000"/>
            </a:xfrm>
          </p:grpSpPr>
          <p:cxnSp>
            <p:nvCxnSpPr>
              <p:cNvPr id="62" name="直線接點 61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接點 62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群組 53"/>
            <p:cNvGrpSpPr/>
            <p:nvPr/>
          </p:nvGrpSpPr>
          <p:grpSpPr>
            <a:xfrm>
              <a:off x="5076056" y="1780220"/>
              <a:ext cx="288032" cy="504000"/>
              <a:chOff x="5724128" y="2670710"/>
              <a:chExt cx="288032" cy="504000"/>
            </a:xfrm>
          </p:grpSpPr>
          <p:cxnSp>
            <p:nvCxnSpPr>
              <p:cNvPr id="59" name="直線接點 58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群組 54"/>
            <p:cNvGrpSpPr/>
            <p:nvPr/>
          </p:nvGrpSpPr>
          <p:grpSpPr>
            <a:xfrm>
              <a:off x="4932040" y="1428620"/>
              <a:ext cx="288032" cy="504000"/>
              <a:chOff x="5724128" y="2670710"/>
              <a:chExt cx="288032" cy="504000"/>
            </a:xfrm>
          </p:grpSpPr>
          <p:cxnSp>
            <p:nvCxnSpPr>
              <p:cNvPr id="56" name="直線接點 55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群組 64"/>
          <p:cNvGrpSpPr>
            <a:grpSpLocks noChangeAspect="1"/>
          </p:cNvGrpSpPr>
          <p:nvPr/>
        </p:nvGrpSpPr>
        <p:grpSpPr>
          <a:xfrm>
            <a:off x="4621981" y="5526149"/>
            <a:ext cx="360000" cy="522845"/>
            <a:chOff x="4774972" y="1428620"/>
            <a:chExt cx="589116" cy="855600"/>
          </a:xfrm>
        </p:grpSpPr>
        <p:grpSp>
          <p:nvGrpSpPr>
            <p:cNvPr id="66" name="群組 65"/>
            <p:cNvGrpSpPr/>
            <p:nvPr/>
          </p:nvGrpSpPr>
          <p:grpSpPr>
            <a:xfrm>
              <a:off x="4774972" y="1780220"/>
              <a:ext cx="288032" cy="504000"/>
              <a:chOff x="5724128" y="2670710"/>
              <a:chExt cx="288032" cy="504000"/>
            </a:xfrm>
          </p:grpSpPr>
          <p:cxnSp>
            <p:nvCxnSpPr>
              <p:cNvPr id="75" name="直線接點 74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群組 66"/>
            <p:cNvGrpSpPr/>
            <p:nvPr/>
          </p:nvGrpSpPr>
          <p:grpSpPr>
            <a:xfrm>
              <a:off x="5076056" y="1780220"/>
              <a:ext cx="288032" cy="504000"/>
              <a:chOff x="5724128" y="2670710"/>
              <a:chExt cx="288032" cy="504000"/>
            </a:xfrm>
          </p:grpSpPr>
          <p:cxnSp>
            <p:nvCxnSpPr>
              <p:cNvPr id="72" name="直線接點 71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群組 67"/>
            <p:cNvGrpSpPr/>
            <p:nvPr/>
          </p:nvGrpSpPr>
          <p:grpSpPr>
            <a:xfrm>
              <a:off x="4932040" y="1428620"/>
              <a:ext cx="288032" cy="504000"/>
              <a:chOff x="5724128" y="2670710"/>
              <a:chExt cx="288032" cy="504000"/>
            </a:xfrm>
          </p:grpSpPr>
          <p:cxnSp>
            <p:nvCxnSpPr>
              <p:cNvPr id="69" name="直線接點 68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文字方塊 77"/>
          <p:cNvSpPr txBox="1"/>
          <p:nvPr/>
        </p:nvSpPr>
        <p:spPr>
          <a:xfrm>
            <a:off x="468897" y="44992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訓練樣本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5157548" y="1555426"/>
            <a:ext cx="1620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整合加權樹模型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0" name="直線單箭頭接點 79"/>
          <p:cNvCxnSpPr/>
          <p:nvPr/>
        </p:nvCxnSpPr>
        <p:spPr>
          <a:xfrm flipV="1">
            <a:off x="1597605" y="2433743"/>
            <a:ext cx="576064" cy="152537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 flipV="1">
            <a:off x="1597605" y="3081815"/>
            <a:ext cx="576064" cy="87730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V="1">
            <a:off x="1597605" y="3747033"/>
            <a:ext cx="576064" cy="21208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1597605" y="3959119"/>
            <a:ext cx="576064" cy="124913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>
            <a:off x="1597605" y="3971893"/>
            <a:ext cx="504056" cy="186501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1804785" y="257651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Consolas" panose="020B0609020204030204" pitchFamily="49" charset="0"/>
              </a:rPr>
              <a:t>1</a:t>
            </a:r>
            <a:endParaRPr lang="zh-TW" altLang="en-US" sz="1600" dirty="0">
              <a:latin typeface="Consolas" panose="020B0609020204030204" pitchFamily="49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1804785" y="308057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onsolas" panose="020B0609020204030204" pitchFamily="49" charset="0"/>
              </a:rPr>
              <a:t>2</a:t>
            </a:r>
            <a:endParaRPr lang="zh-TW" altLang="en-US" sz="1600" dirty="0">
              <a:latin typeface="Consolas" panose="020B0609020204030204" pitchFamily="49" charset="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1804421" y="356314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onsolas" panose="020B0609020204030204" pitchFamily="49" charset="0"/>
              </a:rPr>
              <a:t>3</a:t>
            </a:r>
            <a:endParaRPr lang="zh-TW" altLang="en-US" sz="1600" dirty="0">
              <a:latin typeface="Consolas" panose="020B0609020204030204" pitchFamily="49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1804421" y="48087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Consolas" panose="020B0609020204030204" pitchFamily="49" charset="0"/>
              </a:rPr>
              <a:t>n</a:t>
            </a:r>
            <a:endParaRPr lang="zh-TW" altLang="en-US" sz="16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字方塊 88"/>
              <p:cNvSpPr txBox="1"/>
              <p:nvPr/>
            </p:nvSpPr>
            <p:spPr>
              <a:xfrm>
                <a:off x="2216960" y="2199741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960" y="2199741"/>
                <a:ext cx="46128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字方塊 89"/>
              <p:cNvSpPr txBox="1"/>
              <p:nvPr/>
            </p:nvSpPr>
            <p:spPr>
              <a:xfrm>
                <a:off x="2216960" y="2833772"/>
                <a:ext cx="466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960" y="2833772"/>
                <a:ext cx="46660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字方塊 90"/>
              <p:cNvSpPr txBox="1"/>
              <p:nvPr/>
            </p:nvSpPr>
            <p:spPr>
              <a:xfrm>
                <a:off x="2216960" y="3520467"/>
                <a:ext cx="466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960" y="3520467"/>
                <a:ext cx="46660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字方塊 91"/>
              <p:cNvSpPr txBox="1"/>
              <p:nvPr/>
            </p:nvSpPr>
            <p:spPr>
              <a:xfrm>
                <a:off x="2216960" y="5631503"/>
                <a:ext cx="475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960" y="5631503"/>
                <a:ext cx="47532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線單箭頭接點 92"/>
          <p:cNvCxnSpPr>
            <a:stCxn id="89" idx="3"/>
            <a:endCxn id="7" idx="1"/>
          </p:cNvCxnSpPr>
          <p:nvPr/>
        </p:nvCxnSpPr>
        <p:spPr>
          <a:xfrm>
            <a:off x="2678240" y="2384407"/>
            <a:ext cx="27746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90" idx="3"/>
            <a:endCxn id="8" idx="1"/>
          </p:cNvCxnSpPr>
          <p:nvPr/>
        </p:nvCxnSpPr>
        <p:spPr>
          <a:xfrm>
            <a:off x="2683563" y="3018438"/>
            <a:ext cx="272137" cy="1404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91" idx="3"/>
            <a:endCxn id="9" idx="1"/>
          </p:cNvCxnSpPr>
          <p:nvPr/>
        </p:nvCxnSpPr>
        <p:spPr>
          <a:xfrm flipV="1">
            <a:off x="2683563" y="3697697"/>
            <a:ext cx="272137" cy="743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92" idx="3"/>
            <a:endCxn id="11" idx="1"/>
          </p:cNvCxnSpPr>
          <p:nvPr/>
        </p:nvCxnSpPr>
        <p:spPr>
          <a:xfrm>
            <a:off x="2692283" y="5816169"/>
            <a:ext cx="263417" cy="733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4312924" y="6258798"/>
            <a:ext cx="102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n </a:t>
            </a:r>
            <a:r>
              <a:rPr lang="zh-TW" altLang="en-US" sz="16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分類器</a:t>
            </a:r>
            <a:endParaRPr lang="zh-TW" altLang="en-US" sz="16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1879352" y="6258798"/>
            <a:ext cx="1229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n </a:t>
            </a:r>
            <a:r>
              <a:rPr lang="zh-TW" altLang="en-US" sz="16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隨機</a:t>
            </a:r>
            <a:r>
              <a:rPr lang="zh-TW" altLang="en-US" sz="1600" dirty="0">
                <a:latin typeface="Consolas" panose="020B0609020204030204" pitchFamily="49" charset="0"/>
                <a:ea typeface="微軟正黑體" panose="020B0604030504040204" pitchFamily="34" charset="-120"/>
              </a:rPr>
              <a:t>向量</a:t>
            </a:r>
          </a:p>
        </p:txBody>
      </p:sp>
      <p:sp>
        <p:nvSpPr>
          <p:cNvPr id="99" name="圓角矩形 98"/>
          <p:cNvSpPr/>
          <p:nvPr/>
        </p:nvSpPr>
        <p:spPr>
          <a:xfrm>
            <a:off x="6999825" y="2059835"/>
            <a:ext cx="432000" cy="43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L1</a:t>
            </a:r>
            <a:endParaRPr lang="zh-TW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圓角矩形 99"/>
          <p:cNvSpPr/>
          <p:nvPr/>
        </p:nvSpPr>
        <p:spPr>
          <a:xfrm>
            <a:off x="6999825" y="2739746"/>
            <a:ext cx="432000" cy="43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L2</a:t>
            </a:r>
            <a:endParaRPr lang="zh-TW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圓角矩形 100"/>
          <p:cNvSpPr/>
          <p:nvPr/>
        </p:nvSpPr>
        <p:spPr>
          <a:xfrm>
            <a:off x="6998205" y="3457799"/>
            <a:ext cx="432000" cy="43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L3</a:t>
            </a:r>
            <a:endParaRPr lang="zh-TW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圓角矩形 101"/>
          <p:cNvSpPr/>
          <p:nvPr/>
        </p:nvSpPr>
        <p:spPr>
          <a:xfrm>
            <a:off x="6999825" y="5567161"/>
            <a:ext cx="432000" cy="43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Ln</a:t>
            </a:r>
            <a:endParaRPr lang="zh-TW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3" name="直線單箭頭接點 102"/>
          <p:cNvCxnSpPr/>
          <p:nvPr/>
        </p:nvCxnSpPr>
        <p:spPr>
          <a:xfrm flipV="1">
            <a:off x="5125997" y="2337842"/>
            <a:ext cx="1728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 flipV="1">
            <a:off x="5125997" y="3001362"/>
            <a:ext cx="1728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 flipV="1">
            <a:off x="5125997" y="3697697"/>
            <a:ext cx="1728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 flipV="1">
            <a:off x="5125997" y="5813510"/>
            <a:ext cx="1728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>
            <a:off x="5968027" y="1996766"/>
            <a:ext cx="0" cy="417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圓角矩形 107"/>
          <p:cNvSpPr/>
          <p:nvPr/>
        </p:nvSpPr>
        <p:spPr>
          <a:xfrm>
            <a:off x="8366405" y="3755893"/>
            <a:ext cx="432000" cy="43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</a:t>
            </a:r>
            <a:endParaRPr lang="zh-TW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右大括弧 108"/>
          <p:cNvSpPr/>
          <p:nvPr/>
        </p:nvSpPr>
        <p:spPr>
          <a:xfrm>
            <a:off x="7484506" y="2275835"/>
            <a:ext cx="593819" cy="3619165"/>
          </a:xfrm>
          <a:prstGeom prst="rightBrace">
            <a:avLst>
              <a:gd name="adj1" fmla="val 8333"/>
              <a:gd name="adj2" fmla="val 47248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/>
          <p:cNvSpPr txBox="1"/>
          <p:nvPr/>
        </p:nvSpPr>
        <p:spPr>
          <a:xfrm>
            <a:off x="6806097" y="6258798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n </a:t>
            </a:r>
            <a:r>
              <a:rPr lang="zh-TW" altLang="en-US" sz="16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標籤</a:t>
            </a:r>
            <a:endParaRPr lang="zh-TW" altLang="en-US" sz="16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7063911" y="4314582"/>
            <a:ext cx="143500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latin typeface="Consolas" panose="020B0609020204030204" pitchFamily="49" charset="0"/>
                <a:ea typeface="微軟正黑體" panose="020B0604030504040204" pitchFamily="34" charset="-120"/>
              </a:rPr>
              <a:t>分類</a:t>
            </a:r>
            <a:r>
              <a:rPr lang="en-US" altLang="zh-TW" sz="16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投票法</a:t>
            </a:r>
            <a:endParaRPr lang="en-US" altLang="zh-TW" sz="1600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zh-TW" altLang="en-US" sz="1600" dirty="0">
                <a:latin typeface="Consolas" panose="020B0609020204030204" pitchFamily="49" charset="0"/>
                <a:ea typeface="微軟正黑體" panose="020B0604030504040204" pitchFamily="34" charset="-120"/>
              </a:rPr>
              <a:t>迴歸</a:t>
            </a:r>
            <a:r>
              <a:rPr lang="en-US" altLang="zh-TW" sz="16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平均法</a:t>
            </a:r>
            <a:endParaRPr lang="zh-TW" altLang="en-US" sz="16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grpSp>
        <p:nvGrpSpPr>
          <p:cNvPr id="112" name="群組 111"/>
          <p:cNvGrpSpPr>
            <a:grpSpLocks noChangeAspect="1"/>
          </p:cNvGrpSpPr>
          <p:nvPr/>
        </p:nvGrpSpPr>
        <p:grpSpPr>
          <a:xfrm>
            <a:off x="5788027" y="980728"/>
            <a:ext cx="360000" cy="522845"/>
            <a:chOff x="4774972" y="1428620"/>
            <a:chExt cx="589116" cy="855600"/>
          </a:xfrm>
        </p:grpSpPr>
        <p:grpSp>
          <p:nvGrpSpPr>
            <p:cNvPr id="113" name="群組 112"/>
            <p:cNvGrpSpPr/>
            <p:nvPr/>
          </p:nvGrpSpPr>
          <p:grpSpPr>
            <a:xfrm>
              <a:off x="4774972" y="1780220"/>
              <a:ext cx="288032" cy="504000"/>
              <a:chOff x="5724128" y="2670710"/>
              <a:chExt cx="288032" cy="504000"/>
            </a:xfrm>
          </p:grpSpPr>
          <p:cxnSp>
            <p:nvCxnSpPr>
              <p:cNvPr id="122" name="直線接點 121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/>
          </p:nvGrpSpPr>
          <p:grpSpPr>
            <a:xfrm>
              <a:off x="5076056" y="1780220"/>
              <a:ext cx="288032" cy="504000"/>
              <a:chOff x="5724128" y="2670710"/>
              <a:chExt cx="288032" cy="504000"/>
            </a:xfrm>
          </p:grpSpPr>
          <p:cxnSp>
            <p:nvCxnSpPr>
              <p:cNvPr id="119" name="直線接點 118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接點 119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接點 120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群組 114"/>
            <p:cNvGrpSpPr/>
            <p:nvPr/>
          </p:nvGrpSpPr>
          <p:grpSpPr>
            <a:xfrm>
              <a:off x="4932040" y="1428620"/>
              <a:ext cx="288032" cy="504000"/>
              <a:chOff x="5724128" y="2670710"/>
              <a:chExt cx="288032" cy="504000"/>
            </a:xfrm>
          </p:grpSpPr>
          <p:cxnSp>
            <p:nvCxnSpPr>
              <p:cNvPr id="116" name="直線接點 115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9786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63</Words>
  <Application>Microsoft Office PowerPoint</Application>
  <PresentationFormat>如螢幕大小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Random Forest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JKW</dc:creator>
  <cp:lastModifiedBy>JKW</cp:lastModifiedBy>
  <cp:revision>17</cp:revision>
  <dcterms:created xsi:type="dcterms:W3CDTF">2018-03-27T03:00:47Z</dcterms:created>
  <dcterms:modified xsi:type="dcterms:W3CDTF">2018-03-27T09:14:22Z</dcterms:modified>
</cp:coreProperties>
</file>