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706" y="-84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0068" y="2236947"/>
            <a:ext cx="6120765" cy="15435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80135" y="4080510"/>
            <a:ext cx="504063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220652" y="288371"/>
            <a:ext cx="1620203" cy="61441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60045" y="288371"/>
            <a:ext cx="4740593" cy="61441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0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34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821" y="4627245"/>
            <a:ext cx="6120765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68821" y="3052049"/>
            <a:ext cx="6120765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38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60045" y="1680211"/>
            <a:ext cx="31803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60457" y="1680211"/>
            <a:ext cx="31803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03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45" y="1611869"/>
            <a:ext cx="318164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0045" y="2283619"/>
            <a:ext cx="318164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657957" y="1611869"/>
            <a:ext cx="318289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657957" y="2283619"/>
            <a:ext cx="318289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79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1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77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0046" y="286702"/>
            <a:ext cx="236904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5352" y="286703"/>
            <a:ext cx="4025503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0046" y="1506856"/>
            <a:ext cx="236904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3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1427" y="5040630"/>
            <a:ext cx="432054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411427" y="643414"/>
            <a:ext cx="432054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11427" y="5635705"/>
            <a:ext cx="432054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15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0045" y="288370"/>
            <a:ext cx="648081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45" y="1680211"/>
            <a:ext cx="648081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45" y="6674168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54A8-B72A-495C-A96E-046D02BA523C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60308" y="6674168"/>
            <a:ext cx="228028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160645" y="6674168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173F-27C9-4AE4-B72F-CBA18B9B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7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0090" y="72013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疫情中心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778" y="2239499"/>
            <a:ext cx="6748050" cy="302434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3909" y="2952378"/>
            <a:ext cx="406393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4096 x 2048</a:t>
            </a:r>
            <a:endParaRPr lang="en-US" altLang="zh-TW" sz="5000" b="1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5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96 dpi</a:t>
            </a:r>
          </a:p>
          <a:p>
            <a:r>
              <a:rPr lang="en-US" altLang="zh-TW" sz="5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JPG 716KB</a:t>
            </a:r>
          </a:p>
        </p:txBody>
      </p:sp>
    </p:spTree>
    <p:extLst>
      <p:ext uri="{BB962C8B-B14F-4D97-AF65-F5344CB8AC3E}">
        <p14:creationId xmlns:p14="http://schemas.microsoft.com/office/powerpoint/2010/main" val="168329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JKW</dc:creator>
  <cp:lastModifiedBy>JKW</cp:lastModifiedBy>
  <cp:revision>2</cp:revision>
  <dcterms:created xsi:type="dcterms:W3CDTF">2018-01-23T08:06:57Z</dcterms:created>
  <dcterms:modified xsi:type="dcterms:W3CDTF">2018-01-23T08:21:23Z</dcterms:modified>
</cp:coreProperties>
</file>