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23" autoAdjust="0"/>
  </p:normalViewPr>
  <p:slideViewPr>
    <p:cSldViewPr snapToGrid="0">
      <p:cViewPr varScale="1">
        <p:scale>
          <a:sx n="106" d="100"/>
          <a:sy n="106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0D95-0ECF-473B-951A-4497ACAAD43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D747-5010-4123-83E3-616627F5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1E2-F021-4D04-9995-17C07A3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4D6B-0888-4167-9ED3-BC35DBC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85B1-07A0-4A69-91FB-9D41316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9D30-230D-4CB1-AB11-B407DCF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D6F9-6F70-4029-A5CF-32E3FC2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91-A464-4FEC-ACC3-8B6CFB7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F00B-5032-4167-AB3A-10EC64A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57A8-662B-4DC2-8A56-1F02BE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1474-16FB-4D3F-85F1-A166FCE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B04-863B-4805-9729-AA5236F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D4FC-A962-44F3-97F7-24E51317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0204-7541-496A-A37D-7008DDF4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A13A-34BB-4D38-8731-80E3751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5112-9E24-4704-A877-C4D4A5F8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05D-E925-4253-A9A6-136BFAD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25B-4199-43D6-A23F-CD8E991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288A-E15D-4993-B924-6EBC227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C2F-C752-4226-A9BE-126E863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8275-F39A-46D1-99D9-A7CC67E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E555-9D93-4632-A4D8-420B43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A4C6-6B48-479C-993A-A61A0F9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C424-CD96-4D56-8E39-5617C5FB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BD5E-2F8A-41F9-9D14-07C5742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37-9B4D-4BAC-B404-33445076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5DC5-6EE2-45F8-A634-F366162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0DC-47B0-42CF-BCFD-A35582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C557-28D3-4EDE-A32C-8B34D615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BE19-CFF2-43E4-BE74-6FCC900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DE-60BA-4995-ACAB-E134376D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9735-E522-4CEC-A75F-82C1F7E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FF5-91B6-4B0F-98A0-F0675D5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97B-22A1-4A54-99BB-962FFD5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740-95A3-4A38-AD5E-3A77076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EEFE-1141-4A7A-9B2A-07A26A5D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538-55AC-45A8-A0AC-56DA67DC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3A8A6-389F-4EE0-83C9-8EE2AF1F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7350-A059-4202-BFB3-BE39FA0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9C5E8-73B4-481A-A573-A0AB184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F41E9-6122-411D-8C07-04CB6CE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686-4224-4604-B8F4-78C954E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FEF6-ABF6-4352-A4F4-38FD71AD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EF65-5D21-45F4-90DC-21C7B5F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9EBD-E175-49D7-9D13-C6306A3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92A5-D426-4C21-982D-25D686E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CA63-CBB9-45ED-8D30-E9402CD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136-3520-41DD-A9E4-3F74627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18D6-C72C-4AFD-8DE2-61557EA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3B1-3193-4E31-A9B3-F150B4E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A15D-69A5-4466-B92F-A7992E4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5F8F-56F7-4F96-B832-EE82360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0B3E-7FF9-4C07-B999-861C336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634C-D4F0-4B9A-A28A-1064C18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5C10-741E-48D0-9834-BE2ADB6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57DDC-FBEA-45EE-87E8-CD44CD0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AA7F-16C3-4EC1-AAD5-1EB567DB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EE41-A6A9-463F-85DA-A6855FA7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1824-F903-4534-92A4-268187E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C7DD-9AB2-4E44-B6C4-8128754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E2A9-503A-4550-96D4-F08322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1A0-A714-4F26-9CAE-9BC1095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D9-240E-42EF-AF77-B905B3C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EACC-9841-4306-9D74-78AE4B03F64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57E-1D1A-4494-AE5B-C38645FE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3AB-0664-45A8-B0DB-936759D5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2BE363-4672-48ED-B7D4-2055B58F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" y="0"/>
            <a:ext cx="84033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80CA3-B20D-460F-B928-D29FECE2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9" y="3091412"/>
            <a:ext cx="875522" cy="87552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045A0D-19B5-4755-B499-7AA52FCC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708294" y="442105"/>
            <a:ext cx="498185" cy="70406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A4695E-C502-4A89-BB4C-925195A75B61}"/>
              </a:ext>
            </a:extLst>
          </p:cNvPr>
          <p:cNvCxnSpPr>
            <a:cxnSpLocks/>
          </p:cNvCxnSpPr>
          <p:nvPr/>
        </p:nvCxnSpPr>
        <p:spPr>
          <a:xfrm>
            <a:off x="3193797" y="3531824"/>
            <a:ext cx="5772921" cy="2095231"/>
          </a:xfrm>
          <a:prstGeom prst="curvedConnector3">
            <a:avLst>
              <a:gd name="adj1" fmla="val 49353"/>
            </a:avLst>
          </a:prstGeom>
          <a:ln w="76200">
            <a:solidFill>
              <a:srgbClr val="FF000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07B3BAC2-A58E-471D-8178-AE980F74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849877" y="5088871"/>
            <a:ext cx="498185" cy="704067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EF073D4-D755-402B-A64C-7475297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3" y="3966934"/>
            <a:ext cx="857252" cy="85725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reless">
            <a:extLst>
              <a:ext uri="{FF2B5EF4-FFF2-40B4-BE49-F238E27FC236}">
                <a16:creationId xmlns:a16="http://schemas.microsoft.com/office/drawing/2014/main" id="{8F3D7036-AC6F-41BA-A1B4-1EEA67C5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8229">
            <a:off x="3774674" y="3929375"/>
            <a:ext cx="829696" cy="567823"/>
          </a:xfrm>
          <a:prstGeom prst="rect">
            <a:avLst/>
          </a:prstGeom>
          <a:noFill/>
          <a:effectLst>
            <a:glow rad="381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E4E550-CEE7-4976-9375-9490100D3A5B}"/>
              </a:ext>
            </a:extLst>
          </p:cNvPr>
          <p:cNvCxnSpPr>
            <a:cxnSpLocks/>
          </p:cNvCxnSpPr>
          <p:nvPr/>
        </p:nvCxnSpPr>
        <p:spPr>
          <a:xfrm flipV="1">
            <a:off x="3199072" y="980410"/>
            <a:ext cx="5594773" cy="2551414"/>
          </a:xfrm>
          <a:prstGeom prst="curvedConnector3">
            <a:avLst>
              <a:gd name="adj1" fmla="val 42829"/>
            </a:avLst>
          </a:prstGeom>
          <a:ln w="76200">
            <a:solidFill>
              <a:srgbClr val="00B05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48A-B9D1-4D10-915D-B4F1430E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8E40B-2721-4B59-8CAF-266C184F5DD4}"/>
              </a:ext>
            </a:extLst>
          </p:cNvPr>
          <p:cNvCxnSpPr>
            <a:cxnSpLocks/>
          </p:cNvCxnSpPr>
          <p:nvPr/>
        </p:nvCxnSpPr>
        <p:spPr>
          <a:xfrm>
            <a:off x="3788228" y="3692434"/>
            <a:ext cx="40930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A5DE9-AFCB-409B-8699-04CD5AAA766F}"/>
              </a:ext>
            </a:extLst>
          </p:cNvPr>
          <p:cNvCxnSpPr>
            <a:cxnSpLocks/>
          </p:cNvCxnSpPr>
          <p:nvPr/>
        </p:nvCxnSpPr>
        <p:spPr>
          <a:xfrm flipV="1">
            <a:off x="3810001" y="3218674"/>
            <a:ext cx="243841" cy="225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2073F-1294-4749-895A-C3E67F7B4CC1}"/>
              </a:ext>
            </a:extLst>
          </p:cNvPr>
          <p:cNvCxnSpPr>
            <a:cxnSpLocks/>
          </p:cNvCxnSpPr>
          <p:nvPr/>
        </p:nvCxnSpPr>
        <p:spPr>
          <a:xfrm>
            <a:off x="3796939" y="3877499"/>
            <a:ext cx="256903" cy="283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7B76E3-9599-4733-8A6F-62AF6DC4D1A8}"/>
              </a:ext>
            </a:extLst>
          </p:cNvPr>
          <p:cNvSpPr txBox="1"/>
          <p:nvPr/>
        </p:nvSpPr>
        <p:spPr>
          <a:xfrm>
            <a:off x="3718560" y="3431864"/>
            <a:ext cx="50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4EAF-DA07-4113-B6B5-9E0EEFB7A1E0}"/>
              </a:ext>
            </a:extLst>
          </p:cNvPr>
          <p:cNvSpPr txBox="1"/>
          <p:nvPr/>
        </p:nvSpPr>
        <p:spPr>
          <a:xfrm rot="19043102">
            <a:off x="3583323" y="3097593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6A472-F6F6-4EEB-8631-942810A48C26}"/>
              </a:ext>
            </a:extLst>
          </p:cNvPr>
          <p:cNvSpPr txBox="1"/>
          <p:nvPr/>
        </p:nvSpPr>
        <p:spPr>
          <a:xfrm rot="3183207">
            <a:off x="3609174" y="4016068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DFAD6-2626-4D96-B02C-B978C16C9A61}"/>
              </a:ext>
            </a:extLst>
          </p:cNvPr>
          <p:cNvSpPr txBox="1"/>
          <p:nvPr/>
        </p:nvSpPr>
        <p:spPr>
          <a:xfrm>
            <a:off x="3301592" y="471351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EE195-441A-4EEF-A6EC-95E90AD63A6B}"/>
              </a:ext>
            </a:extLst>
          </p:cNvPr>
          <p:cNvSpPr txBox="1"/>
          <p:nvPr/>
        </p:nvSpPr>
        <p:spPr>
          <a:xfrm>
            <a:off x="3861723" y="471351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E64D7-EEA6-4728-BEEC-299E904F11D4}"/>
              </a:ext>
            </a:extLst>
          </p:cNvPr>
          <p:cNvSpPr txBox="1"/>
          <p:nvPr/>
        </p:nvSpPr>
        <p:spPr>
          <a:xfrm>
            <a:off x="4478989" y="470480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48B93-5215-4359-B13D-A033ECAB08E1}"/>
              </a:ext>
            </a:extLst>
          </p:cNvPr>
          <p:cNvSpPr txBox="1"/>
          <p:nvPr/>
        </p:nvSpPr>
        <p:spPr>
          <a:xfrm>
            <a:off x="5063713" y="47048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5440-D4E7-423F-9F12-927F1A5F31C2}"/>
              </a:ext>
            </a:extLst>
          </p:cNvPr>
          <p:cNvSpPr txBox="1"/>
          <p:nvPr/>
        </p:nvSpPr>
        <p:spPr>
          <a:xfrm>
            <a:off x="5703417" y="47009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4E76-90DE-4E59-8A85-CD0889FE28A8}"/>
              </a:ext>
            </a:extLst>
          </p:cNvPr>
          <p:cNvSpPr txBox="1"/>
          <p:nvPr/>
        </p:nvSpPr>
        <p:spPr>
          <a:xfrm>
            <a:off x="8586656" y="3526428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100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20E834-0DC7-4D7F-917D-73FFA72EC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29" y="2176855"/>
            <a:ext cx="6600825" cy="3314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C68F43-F9D4-497C-8E13-13E5A2649DA3}"/>
              </a:ext>
            </a:extLst>
          </p:cNvPr>
          <p:cNvSpPr txBox="1"/>
          <p:nvPr/>
        </p:nvSpPr>
        <p:spPr>
          <a:xfrm>
            <a:off x="8638196" y="4355102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-100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ECC37-58C0-46E4-AFF1-D5353D896D55}"/>
              </a:ext>
            </a:extLst>
          </p:cNvPr>
          <p:cNvSpPr txBox="1"/>
          <p:nvPr/>
        </p:nvSpPr>
        <p:spPr>
          <a:xfrm>
            <a:off x="8627635" y="3022735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-100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BBD0D-3F08-48CA-8F02-BBA33229B9EC}"/>
              </a:ext>
            </a:extLst>
          </p:cNvPr>
          <p:cNvSpPr txBox="1"/>
          <p:nvPr/>
        </p:nvSpPr>
        <p:spPr>
          <a:xfrm>
            <a:off x="8636689" y="2398044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-100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F2A7C-2849-463B-B8F3-ED54B13812CE}"/>
              </a:ext>
            </a:extLst>
          </p:cNvPr>
          <p:cNvSpPr txBox="1"/>
          <p:nvPr/>
        </p:nvSpPr>
        <p:spPr>
          <a:xfrm>
            <a:off x="8627638" y="4987335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-100</a:t>
            </a:r>
          </a:p>
        </p:txBody>
      </p:sp>
    </p:spTree>
    <p:extLst>
      <p:ext uri="{BB962C8B-B14F-4D97-AF65-F5344CB8AC3E}">
        <p14:creationId xmlns:p14="http://schemas.microsoft.com/office/powerpoint/2010/main" val="24834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15542</TotalTime>
  <Words>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32</cp:revision>
  <dcterms:created xsi:type="dcterms:W3CDTF">2017-09-12T20:52:46Z</dcterms:created>
  <dcterms:modified xsi:type="dcterms:W3CDTF">2017-09-28T20:33:29Z</dcterms:modified>
</cp:coreProperties>
</file>