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A94-452F-420A-B383-6851301A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B751-5A2B-4880-B3F5-79C7463A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2AF7-C3D5-4D58-8BD4-FBA64D2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151B-8837-43CD-88FE-D9619B0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730-3887-4327-A3A5-5D4CF3A9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A7-FB48-4D9B-955E-3D353D46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6311-13D9-4583-AE5F-D105B3AF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0219-1A22-4F0B-ADA9-3969E07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EAC9-FDBD-4EE3-94EE-EE1B678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924A-7211-4524-BF20-1E6EC3DB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CD7C-3977-488A-84D6-2750F3662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F9D61-F857-4CEB-BF60-88A871E0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26B9-3309-4ABD-A021-2DF812D0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054F-8BDA-4018-B8A6-6F70EAE1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9FC1-C91C-48E8-9B6D-142AA3B6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B5B-B17D-40CA-9866-3E1F73C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6D93-375D-46C6-A36A-4BFF46FF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1ACF-D769-4964-9B81-45E1F734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51F2-378B-432D-BD63-1B56A65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D173-F7EC-4FC2-A236-C3F1597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E11C-C184-4CDC-B1ED-F232988C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BB52-32C7-4015-BD67-6EC34473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69A3-1A24-43BE-B428-FD23857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EE57-0D74-4594-B6CA-0DF06D2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F010-49B9-448E-880A-36C65BCC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EA6C-4838-485A-9E33-EC66AF08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3729-0119-498C-B241-DC01B727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690E8-2E30-47C5-B239-56E528EE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7C7C-862C-4C8F-86F6-1938A40B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B18-7EDA-4ABE-AB4A-344CC8C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14E5-5EDC-4A7F-AC9D-41DE0953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AFE9-70DD-400C-A1C7-C2707056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8144-0BA0-477C-A92B-2695FE0B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3621-4601-4868-832A-FFB94917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9709-7F0E-4185-839B-CD5B84BF5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64B6E-E54F-4DA0-A4C6-3EB1CFB77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0BD55-42A4-4F45-A3B4-066574E5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C2777-F060-4487-9FAF-DA9E2D9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58AE9-433C-4B98-9B63-1A4613B5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E3C-F3BA-4CF8-B515-A8CA55F8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D95F3-B7B9-419D-9D14-3DFEA1D6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77821-8F54-4A2C-822E-41DD4BA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90E5-2B99-457D-B7B5-6D2A471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75A39-1266-4E9A-B6B2-0108E22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F590-ECDD-49DD-A9C7-03B28D4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0F10-A09C-4FE8-9384-70E2CF4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98F7-95D6-45EE-9F73-ED4C1D00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6EF6-E94C-448F-8075-A5B5BB3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922CA-E817-44A6-9106-26E12D6D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4A71-2D22-4BF6-9900-27C67AFF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D74F-2889-4D98-8112-0FE5723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4DF6-1C47-483A-9C99-467DCF4D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9AE-6655-436B-8DE2-862517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0CF59-C8FF-460F-83E7-8CA4BD52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E687-E560-4B28-AE25-664B9998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C17CF-34AE-4FB0-B003-C7C686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3355-11F6-4F17-8E5F-B4D4F1C7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4607-0A15-4614-A465-59B09E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FEEBA-2791-48F5-B2C3-35D448D3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C068-26A7-4E53-81AF-D66C541C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74CE-70E9-4D17-A88A-4EE47FF2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7565-ABE8-4511-B466-FBBC9552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AE5-A1AB-4ADA-A691-B50E1BF2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1EF59E-982D-445D-864F-284A48E6DEEF}"/>
              </a:ext>
            </a:extLst>
          </p:cNvPr>
          <p:cNvSpPr/>
          <p:nvPr/>
        </p:nvSpPr>
        <p:spPr>
          <a:xfrm>
            <a:off x="1774762" y="32493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814A2C-C236-466F-9C67-160B6BF0B857}"/>
              </a:ext>
            </a:extLst>
          </p:cNvPr>
          <p:cNvSpPr/>
          <p:nvPr/>
        </p:nvSpPr>
        <p:spPr>
          <a:xfrm>
            <a:off x="1678774" y="317435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8F9550-5D3D-4F5B-82CB-86D1946DD461}"/>
              </a:ext>
            </a:extLst>
          </p:cNvPr>
          <p:cNvSpPr/>
          <p:nvPr/>
        </p:nvSpPr>
        <p:spPr>
          <a:xfrm>
            <a:off x="2595079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3C3D5B-F4F3-4BD2-B60F-3B9B9AA67551}"/>
              </a:ext>
            </a:extLst>
          </p:cNvPr>
          <p:cNvSpPr/>
          <p:nvPr/>
        </p:nvSpPr>
        <p:spPr>
          <a:xfrm>
            <a:off x="351900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5312B1-89B8-4CF9-A4D4-5CA1E16DC873}"/>
              </a:ext>
            </a:extLst>
          </p:cNvPr>
          <p:cNvSpPr/>
          <p:nvPr/>
        </p:nvSpPr>
        <p:spPr>
          <a:xfrm>
            <a:off x="2687257" y="31350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7B7F0-3E92-4250-BEEE-B89464DAEF23}"/>
              </a:ext>
            </a:extLst>
          </p:cNvPr>
          <p:cNvSpPr/>
          <p:nvPr/>
        </p:nvSpPr>
        <p:spPr>
          <a:xfrm>
            <a:off x="3613087" y="30779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19285-67A1-4AA4-BE90-CC6672CADEC7}"/>
              </a:ext>
            </a:extLst>
          </p:cNvPr>
          <p:cNvSpPr/>
          <p:nvPr/>
        </p:nvSpPr>
        <p:spPr>
          <a:xfrm>
            <a:off x="4471504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AF445E-641D-4B53-A1DA-D614618B9F3B}"/>
              </a:ext>
            </a:extLst>
          </p:cNvPr>
          <p:cNvSpPr/>
          <p:nvPr/>
        </p:nvSpPr>
        <p:spPr>
          <a:xfrm>
            <a:off x="4565587" y="2973165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0696FF-4099-4590-B683-E63C0DEC845E}"/>
              </a:ext>
            </a:extLst>
          </p:cNvPr>
          <p:cNvSpPr/>
          <p:nvPr/>
        </p:nvSpPr>
        <p:spPr>
          <a:xfrm>
            <a:off x="544305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28CD-DFE0-4D39-9411-AB97AD30D154}"/>
              </a:ext>
            </a:extLst>
          </p:cNvPr>
          <p:cNvSpPr/>
          <p:nvPr/>
        </p:nvSpPr>
        <p:spPr>
          <a:xfrm>
            <a:off x="5537137" y="27921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348F00-6221-4778-A59D-A86DFBF69D46}"/>
              </a:ext>
            </a:extLst>
          </p:cNvPr>
          <p:cNvSpPr/>
          <p:nvPr/>
        </p:nvSpPr>
        <p:spPr>
          <a:xfrm>
            <a:off x="644317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02AD0F-EECA-4EDD-BAEA-63C3F2D203FE}"/>
              </a:ext>
            </a:extLst>
          </p:cNvPr>
          <p:cNvSpPr/>
          <p:nvPr/>
        </p:nvSpPr>
        <p:spPr>
          <a:xfrm>
            <a:off x="6522022" y="26588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6027D9-F4C3-4803-8897-8631063B9E77}"/>
              </a:ext>
            </a:extLst>
          </p:cNvPr>
          <p:cNvSpPr/>
          <p:nvPr/>
        </p:nvSpPr>
        <p:spPr>
          <a:xfrm>
            <a:off x="749092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141390-F667-42B2-A460-B0DBEEEA5218}"/>
              </a:ext>
            </a:extLst>
          </p:cNvPr>
          <p:cNvSpPr/>
          <p:nvPr/>
        </p:nvSpPr>
        <p:spPr>
          <a:xfrm>
            <a:off x="7577392" y="25254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B66F5-8798-4608-BC17-EF80F1525347}"/>
              </a:ext>
            </a:extLst>
          </p:cNvPr>
          <p:cNvCxnSpPr>
            <a:cxnSpLocks/>
          </p:cNvCxnSpPr>
          <p:nvPr/>
        </p:nvCxnSpPr>
        <p:spPr>
          <a:xfrm>
            <a:off x="1774762" y="4457700"/>
            <a:ext cx="819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/>
              <p:nvPr/>
            </p:nvSpPr>
            <p:spPr>
              <a:xfrm>
                <a:off x="2770105" y="445770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05" y="4457700"/>
                <a:ext cx="4203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/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drone symbol">
            <a:extLst>
              <a:ext uri="{FF2B5EF4-FFF2-40B4-BE49-F238E27FC236}">
                <a16:creationId xmlns:a16="http://schemas.microsoft.com/office/drawing/2014/main" id="{78F4ADFA-2A9C-4F58-B4EC-C0E5253C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5" y="33623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rone symbol">
            <a:extLst>
              <a:ext uri="{FF2B5EF4-FFF2-40B4-BE49-F238E27FC236}">
                <a16:creationId xmlns:a16="http://schemas.microsoft.com/office/drawing/2014/main" id="{A5904896-1A9C-4FE5-8585-35B7DB82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25" y="3303269"/>
            <a:ext cx="388779" cy="388779"/>
          </a:xfrm>
          <a:prstGeom prst="rect">
            <a:avLst/>
          </a:prstGeom>
          <a:noFill/>
        </p:spPr>
      </p:pic>
      <p:pic>
        <p:nvPicPr>
          <p:cNvPr id="28" name="Picture 2" descr="Image result for drone symbol">
            <a:extLst>
              <a:ext uri="{FF2B5EF4-FFF2-40B4-BE49-F238E27FC236}">
                <a16:creationId xmlns:a16="http://schemas.microsoft.com/office/drawing/2014/main" id="{E983FF61-878A-430A-ACF1-0F0C7DB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0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rone symbol">
            <a:extLst>
              <a:ext uri="{FF2B5EF4-FFF2-40B4-BE49-F238E27FC236}">
                <a16:creationId xmlns:a16="http://schemas.microsoft.com/office/drawing/2014/main" id="{20317E3D-5377-4463-A0E0-DAAF42A6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257549"/>
            <a:ext cx="388779" cy="388779"/>
          </a:xfrm>
          <a:prstGeom prst="rect">
            <a:avLst/>
          </a:prstGeom>
          <a:noFill/>
        </p:spPr>
      </p:pic>
      <p:pic>
        <p:nvPicPr>
          <p:cNvPr id="31" name="Picture 2" descr="Image result for drone symbol">
            <a:extLst>
              <a:ext uri="{FF2B5EF4-FFF2-40B4-BE49-F238E27FC236}">
                <a16:creationId xmlns:a16="http://schemas.microsoft.com/office/drawing/2014/main" id="{02CECB1E-8E39-46E3-9AB1-892DB1DE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35279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drone symbol">
            <a:extLst>
              <a:ext uri="{FF2B5EF4-FFF2-40B4-BE49-F238E27FC236}">
                <a16:creationId xmlns:a16="http://schemas.microsoft.com/office/drawing/2014/main" id="{689C4F68-5F15-4BA1-B35D-41876D0F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181349"/>
            <a:ext cx="388779" cy="388779"/>
          </a:xfrm>
          <a:prstGeom prst="rect">
            <a:avLst/>
          </a:prstGeom>
          <a:noFill/>
        </p:spPr>
      </p:pic>
      <p:pic>
        <p:nvPicPr>
          <p:cNvPr id="32" name="Picture 2" descr="Image result for drone symbol">
            <a:extLst>
              <a:ext uri="{FF2B5EF4-FFF2-40B4-BE49-F238E27FC236}">
                <a16:creationId xmlns:a16="http://schemas.microsoft.com/office/drawing/2014/main" id="{60D8E8A8-7B93-4DFD-8DFC-63F2204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drone symbol">
            <a:extLst>
              <a:ext uri="{FF2B5EF4-FFF2-40B4-BE49-F238E27FC236}">
                <a16:creationId xmlns:a16="http://schemas.microsoft.com/office/drawing/2014/main" id="{B480ED4E-771F-490E-9891-4E6C7157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3242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drone symbol">
            <a:extLst>
              <a:ext uri="{FF2B5EF4-FFF2-40B4-BE49-F238E27FC236}">
                <a16:creationId xmlns:a16="http://schemas.microsoft.com/office/drawing/2014/main" id="{4FB42139-40FB-4CEC-A748-FFDC703B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086099"/>
            <a:ext cx="388779" cy="388779"/>
          </a:xfrm>
          <a:prstGeom prst="rect">
            <a:avLst/>
          </a:prstGeom>
          <a:noFill/>
        </p:spPr>
      </p:pic>
      <p:pic>
        <p:nvPicPr>
          <p:cNvPr id="36" name="Picture 2" descr="Image result for drone symbol">
            <a:extLst>
              <a:ext uri="{FF2B5EF4-FFF2-40B4-BE49-F238E27FC236}">
                <a16:creationId xmlns:a16="http://schemas.microsoft.com/office/drawing/2014/main" id="{06E5BF79-8A66-4B82-BF0B-7AD03780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5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drone symbol">
            <a:extLst>
              <a:ext uri="{FF2B5EF4-FFF2-40B4-BE49-F238E27FC236}">
                <a16:creationId xmlns:a16="http://schemas.microsoft.com/office/drawing/2014/main" id="{9CD239CC-DCD5-4A42-B276-79B5EEC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drone symbol">
            <a:extLst>
              <a:ext uri="{FF2B5EF4-FFF2-40B4-BE49-F238E27FC236}">
                <a16:creationId xmlns:a16="http://schemas.microsoft.com/office/drawing/2014/main" id="{A6EE0433-D63A-4C7E-B4B5-739B0A96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0" y="2990849"/>
            <a:ext cx="388779" cy="388779"/>
          </a:xfrm>
          <a:prstGeom prst="rect">
            <a:avLst/>
          </a:prstGeom>
          <a:noFill/>
        </p:spPr>
      </p:pic>
      <p:pic>
        <p:nvPicPr>
          <p:cNvPr id="39" name="Picture 2" descr="Image result for drone symbol">
            <a:extLst>
              <a:ext uri="{FF2B5EF4-FFF2-40B4-BE49-F238E27FC236}">
                <a16:creationId xmlns:a16="http://schemas.microsoft.com/office/drawing/2014/main" id="{2D6C922B-BDE2-48A9-8B89-3A5DA20E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2876549"/>
            <a:ext cx="388779" cy="388779"/>
          </a:xfrm>
          <a:prstGeom prst="rect">
            <a:avLst/>
          </a:prstGeom>
          <a:noFill/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DD38D25E-3FBB-43CC-B1FA-4BE564F03F69}"/>
              </a:ext>
            </a:extLst>
          </p:cNvPr>
          <p:cNvSpPr/>
          <p:nvPr/>
        </p:nvSpPr>
        <p:spPr>
          <a:xfrm>
            <a:off x="8500579" y="31267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4B2559-E46E-46DF-91BB-909F8818FD3A}"/>
              </a:ext>
            </a:extLst>
          </p:cNvPr>
          <p:cNvSpPr/>
          <p:nvPr/>
        </p:nvSpPr>
        <p:spPr>
          <a:xfrm>
            <a:off x="8587042" y="23540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drone symbol">
            <a:extLst>
              <a:ext uri="{FF2B5EF4-FFF2-40B4-BE49-F238E27FC236}">
                <a16:creationId xmlns:a16="http://schemas.microsoft.com/office/drawing/2014/main" id="{2C11AFE7-8D4D-4927-8F00-49D59276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370" y="33051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drone symbol">
            <a:extLst>
              <a:ext uri="{FF2B5EF4-FFF2-40B4-BE49-F238E27FC236}">
                <a16:creationId xmlns:a16="http://schemas.microsoft.com/office/drawing/2014/main" id="{98BA6047-99F5-4A25-B829-EE19884E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50" y="2714624"/>
            <a:ext cx="388779" cy="388779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0935A5-5488-4724-BC2E-0F4922623322}"/>
              </a:ext>
            </a:extLst>
          </p:cNvPr>
          <p:cNvCxnSpPr>
            <a:cxnSpLocks/>
          </p:cNvCxnSpPr>
          <p:nvPr/>
        </p:nvCxnSpPr>
        <p:spPr>
          <a:xfrm>
            <a:off x="7846197" y="440436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61FB9D-F136-4952-AA52-FB79A197B298}"/>
              </a:ext>
            </a:extLst>
          </p:cNvPr>
          <p:cNvCxnSpPr>
            <a:cxnSpLocks/>
          </p:cNvCxnSpPr>
          <p:nvPr/>
        </p:nvCxnSpPr>
        <p:spPr>
          <a:xfrm>
            <a:off x="2946537" y="441198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/>
              <p:nvPr/>
            </p:nvSpPr>
            <p:spPr>
              <a:xfrm>
                <a:off x="9740500" y="4434840"/>
                <a:ext cx="277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500" y="4434840"/>
                <a:ext cx="2778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11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8</cp:revision>
  <dcterms:created xsi:type="dcterms:W3CDTF">2017-08-23T18:40:06Z</dcterms:created>
  <dcterms:modified xsi:type="dcterms:W3CDTF">2017-09-24T19:46:31Z</dcterms:modified>
</cp:coreProperties>
</file>