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623" autoAdjust="0"/>
  </p:normalViewPr>
  <p:slideViewPr>
    <p:cSldViewPr snapToGrid="0">
      <p:cViewPr>
        <p:scale>
          <a:sx n="110" d="100"/>
          <a:sy n="110" d="100"/>
        </p:scale>
        <p:origin x="5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F0D95-0ECF-473B-951A-4497ACAAD43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3D747-5010-4123-83E3-616627F5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3D747-5010-4123-83E3-616627F57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91E2-F021-4D04-9995-17C07A333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34D6B-0888-4167-9ED3-BC35DBC28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85B1-07A0-4A69-91FB-9D41316A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9D30-230D-4CB1-AB11-B407DCF9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D6F9-6F70-4029-A5CF-32E3FC2D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F291-A464-4FEC-ACC3-8B6CFB74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F00B-5032-4167-AB3A-10EC64AE6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57A8-662B-4DC2-8A56-1F02BE3E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1474-16FB-4D3F-85F1-A166FCE7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DB04-863B-4805-9729-AA5236F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0D4FC-A962-44F3-97F7-24E513178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D0204-7541-496A-A37D-7008DDF41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A13A-34BB-4D38-8731-80E3751C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5112-9E24-4704-A877-C4D4A5F8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005D-E925-4253-A9A6-136BFAD8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D25B-4199-43D6-A23F-CD8E9919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288A-E15D-4993-B924-6EBC227B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0C2F-C752-4226-A9BE-126E8632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8275-F39A-46D1-99D9-A7CC67E3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E555-9D93-4632-A4D8-420B4343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A4C6-6B48-479C-993A-A61A0F99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C424-CD96-4D56-8E39-5617C5FB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BD5E-2F8A-41F9-9D14-07C57429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3437-9B4D-4BAC-B404-33445076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5DC5-6EE2-45F8-A634-F366162B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30DC-47B0-42CF-BCFD-A35582FF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C557-28D3-4EDE-A32C-8B34D615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BE19-CFF2-43E4-BE74-6FCC900B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8BDE-60BA-4995-ACAB-E134376D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9735-E522-4CEC-A75F-82C1F7EB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BFF5-91B6-4B0F-98A0-F0675D5F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697B-22A1-4A54-99BB-962FFD5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9740-95A3-4A38-AD5E-3A77076B6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4EEFE-1141-4A7A-9B2A-07A26A5D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6538-55AC-45A8-A0AC-56DA67DC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3A8A6-389F-4EE0-83C9-8EE2AF1F0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B7350-A059-4202-BFB3-BE39FA08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9C5E8-73B4-481A-A573-A0AB184B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F41E9-6122-411D-8C07-04CB6CE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A686-4224-4604-B8F4-78C954EC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2FEF6-ABF6-4352-A4F4-38FD71AD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2EF65-5D21-45F4-90DC-21C7B5F9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29EBD-E175-49D7-9D13-C6306A3E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3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392A5-D426-4C21-982D-25D686E2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FCA63-CBB9-45ED-8D30-E9402CD1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F136-3520-41DD-A9E4-3F74627B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1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18D6-C72C-4AFD-8DE2-61557EA2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A3B1-3193-4E31-A9B3-F150B4E6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EA15D-69A5-4466-B92F-A7992E43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F5F8F-56F7-4F96-B832-EE823605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B0B3E-7FF9-4C07-B999-861C336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4634C-D4F0-4B9A-A28A-1064C189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5C10-741E-48D0-9834-BE2ADB65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57DDC-FBEA-45EE-87E8-CD44CD005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DAA7F-16C3-4EC1-AAD5-1EB567DB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1EE41-A6A9-463F-85DA-A6855FA7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D1824-F903-4534-92A4-268187E2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DC7DD-9AB2-4E44-B6C4-8128754C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5E2A9-503A-4550-96D4-F083220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51A0-A714-4F26-9CAE-9BC10953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CFD9-240E-42EF-AF77-B905B3C2E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EACC-9841-4306-9D74-78AE4B03F64E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357E-1D1A-4494-AE5B-C38645FE6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843AB-0664-45A8-B0DB-936759D5E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290A-DF04-4162-8860-DA678CDD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82BE363-4672-48ED-B7D4-2055B58F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32" y="0"/>
            <a:ext cx="840333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80CA3-B20D-460F-B928-D29FECE2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39" y="3091412"/>
            <a:ext cx="875522" cy="875522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5045A0D-19B5-4755-B499-7AA52FCC65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183" t="9180" r="29122"/>
          <a:stretch/>
        </p:blipFill>
        <p:spPr>
          <a:xfrm>
            <a:off x="8708294" y="442105"/>
            <a:ext cx="498185" cy="704067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5A4695E-C502-4A89-BB4C-925195A75B61}"/>
              </a:ext>
            </a:extLst>
          </p:cNvPr>
          <p:cNvCxnSpPr>
            <a:cxnSpLocks/>
          </p:cNvCxnSpPr>
          <p:nvPr/>
        </p:nvCxnSpPr>
        <p:spPr>
          <a:xfrm>
            <a:off x="3193797" y="3531824"/>
            <a:ext cx="5772921" cy="2095231"/>
          </a:xfrm>
          <a:prstGeom prst="curvedConnector3">
            <a:avLst>
              <a:gd name="adj1" fmla="val 49353"/>
            </a:avLst>
          </a:prstGeom>
          <a:ln w="76200">
            <a:solidFill>
              <a:srgbClr val="FF0000"/>
            </a:solidFill>
            <a:prstDash val="dash"/>
            <a:tailEnd type="triangle"/>
          </a:ln>
          <a:effectLst>
            <a:glow rad="38100">
              <a:schemeClr val="bg1"/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07B3BAC2-A58E-471D-8178-AE980F740B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183" t="9180" r="29122"/>
          <a:stretch/>
        </p:blipFill>
        <p:spPr>
          <a:xfrm>
            <a:off x="8849877" y="5088871"/>
            <a:ext cx="498185" cy="704067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6EF073D4-D755-402B-A64C-7475297FF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83" y="3966934"/>
            <a:ext cx="857252" cy="857252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reless">
            <a:extLst>
              <a:ext uri="{FF2B5EF4-FFF2-40B4-BE49-F238E27FC236}">
                <a16:creationId xmlns:a16="http://schemas.microsoft.com/office/drawing/2014/main" id="{8F3D7036-AC6F-41BA-A1B4-1EEA67C5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08229">
            <a:off x="3774674" y="3929375"/>
            <a:ext cx="829696" cy="567823"/>
          </a:xfrm>
          <a:prstGeom prst="rect">
            <a:avLst/>
          </a:prstGeom>
          <a:noFill/>
          <a:effectLst>
            <a:glow rad="381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CE4E550-CEE7-4976-9375-9490100D3A5B}"/>
              </a:ext>
            </a:extLst>
          </p:cNvPr>
          <p:cNvCxnSpPr>
            <a:cxnSpLocks/>
          </p:cNvCxnSpPr>
          <p:nvPr/>
        </p:nvCxnSpPr>
        <p:spPr>
          <a:xfrm flipV="1">
            <a:off x="3199072" y="980410"/>
            <a:ext cx="5594773" cy="2551414"/>
          </a:xfrm>
          <a:prstGeom prst="curvedConnector3">
            <a:avLst>
              <a:gd name="adj1" fmla="val 42829"/>
            </a:avLst>
          </a:prstGeom>
          <a:ln w="76200">
            <a:solidFill>
              <a:srgbClr val="00B050"/>
            </a:solidFill>
            <a:prstDash val="dash"/>
            <a:tailEnd type="triangle"/>
          </a:ln>
          <a:effectLst>
            <a:glow rad="38100">
              <a:schemeClr val="bg1"/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348A-B9D1-4D10-915D-B4F1430E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hoji, building&#10;&#10;Description generated with high confidence">
            <a:extLst>
              <a:ext uri="{FF2B5EF4-FFF2-40B4-BE49-F238E27FC236}">
                <a16:creationId xmlns:a16="http://schemas.microsoft.com/office/drawing/2014/main" id="{975FB270-2FA9-4A73-ADF5-C03C06795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3" b="20090"/>
          <a:stretch/>
        </p:blipFill>
        <p:spPr>
          <a:xfrm>
            <a:off x="3279782" y="2151018"/>
            <a:ext cx="6038390" cy="30480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8E40B-2721-4B59-8CAF-266C184F5DD4}"/>
              </a:ext>
            </a:extLst>
          </p:cNvPr>
          <p:cNvCxnSpPr>
            <a:cxnSpLocks/>
          </p:cNvCxnSpPr>
          <p:nvPr/>
        </p:nvCxnSpPr>
        <p:spPr>
          <a:xfrm>
            <a:off x="3788228" y="3692434"/>
            <a:ext cx="40930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A5DE9-AFCB-409B-8699-04CD5AAA766F}"/>
              </a:ext>
            </a:extLst>
          </p:cNvPr>
          <p:cNvCxnSpPr>
            <a:cxnSpLocks/>
          </p:cNvCxnSpPr>
          <p:nvPr/>
        </p:nvCxnSpPr>
        <p:spPr>
          <a:xfrm flipV="1">
            <a:off x="3810001" y="3218674"/>
            <a:ext cx="243841" cy="225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A2073F-1294-4749-895A-C3E67F7B4CC1}"/>
              </a:ext>
            </a:extLst>
          </p:cNvPr>
          <p:cNvCxnSpPr>
            <a:cxnSpLocks/>
          </p:cNvCxnSpPr>
          <p:nvPr/>
        </p:nvCxnSpPr>
        <p:spPr>
          <a:xfrm>
            <a:off x="3796939" y="3877499"/>
            <a:ext cx="256903" cy="283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7B76E3-9599-4733-8A6F-62AF6DC4D1A8}"/>
              </a:ext>
            </a:extLst>
          </p:cNvPr>
          <p:cNvSpPr txBox="1"/>
          <p:nvPr/>
        </p:nvSpPr>
        <p:spPr>
          <a:xfrm>
            <a:off x="3718560" y="3431864"/>
            <a:ext cx="50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74EAF-DA07-4113-B6B5-9E0EEFB7A1E0}"/>
              </a:ext>
            </a:extLst>
          </p:cNvPr>
          <p:cNvSpPr txBox="1"/>
          <p:nvPr/>
        </p:nvSpPr>
        <p:spPr>
          <a:xfrm rot="19043102">
            <a:off x="3583323" y="3097593"/>
            <a:ext cx="5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76A472-F6F6-4EEB-8631-942810A48C26}"/>
              </a:ext>
            </a:extLst>
          </p:cNvPr>
          <p:cNvSpPr txBox="1"/>
          <p:nvPr/>
        </p:nvSpPr>
        <p:spPr>
          <a:xfrm rot="3183207">
            <a:off x="3609174" y="4016068"/>
            <a:ext cx="505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DFAD6-2626-4D96-B02C-B978C16C9A61}"/>
              </a:ext>
            </a:extLst>
          </p:cNvPr>
          <p:cNvSpPr txBox="1"/>
          <p:nvPr/>
        </p:nvSpPr>
        <p:spPr>
          <a:xfrm>
            <a:off x="3301592" y="4713511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5EE195-441A-4EEF-A6EC-95E90AD63A6B}"/>
              </a:ext>
            </a:extLst>
          </p:cNvPr>
          <p:cNvSpPr txBox="1"/>
          <p:nvPr/>
        </p:nvSpPr>
        <p:spPr>
          <a:xfrm>
            <a:off x="3861723" y="471351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E64D7-EEA6-4728-BEEC-299E904F11D4}"/>
              </a:ext>
            </a:extLst>
          </p:cNvPr>
          <p:cNvSpPr txBox="1"/>
          <p:nvPr/>
        </p:nvSpPr>
        <p:spPr>
          <a:xfrm>
            <a:off x="4478989" y="4704801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 = 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48B93-5215-4359-B13D-A033ECAB08E1}"/>
              </a:ext>
            </a:extLst>
          </p:cNvPr>
          <p:cNvSpPr txBox="1"/>
          <p:nvPr/>
        </p:nvSpPr>
        <p:spPr>
          <a:xfrm>
            <a:off x="5063713" y="470480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25440-D4E7-423F-9F12-927F1A5F31C2}"/>
              </a:ext>
            </a:extLst>
          </p:cNvPr>
          <p:cNvSpPr txBox="1"/>
          <p:nvPr/>
        </p:nvSpPr>
        <p:spPr>
          <a:xfrm>
            <a:off x="5703417" y="4700900"/>
            <a:ext cx="60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6E4E76-90DE-4E59-8A85-CD0889FE28A8}"/>
              </a:ext>
            </a:extLst>
          </p:cNvPr>
          <p:cNvSpPr txBox="1"/>
          <p:nvPr/>
        </p:nvSpPr>
        <p:spPr>
          <a:xfrm>
            <a:off x="8586656" y="3526428"/>
            <a:ext cx="80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 = 100</a:t>
            </a:r>
          </a:p>
        </p:txBody>
      </p:sp>
    </p:spTree>
    <p:extLst>
      <p:ext uri="{BB962C8B-B14F-4D97-AF65-F5344CB8AC3E}">
        <p14:creationId xmlns:p14="http://schemas.microsoft.com/office/powerpoint/2010/main" val="248349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hoji, building&#10;&#10;Description generated with high confidence">
            <a:extLst>
              <a:ext uri="{FF2B5EF4-FFF2-40B4-BE49-F238E27FC236}">
                <a16:creationId xmlns:a16="http://schemas.microsoft.com/office/drawing/2014/main" id="{7C870DD0-9DA3-4978-9E43-38B30D3DB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66"/>
          <a:stretch/>
        </p:blipFill>
        <p:spPr>
          <a:xfrm>
            <a:off x="3279782" y="365125"/>
            <a:ext cx="6038390" cy="60530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46043-E776-48EF-BDBA-918521F56225}"/>
              </a:ext>
            </a:extLst>
          </p:cNvPr>
          <p:cNvCxnSpPr/>
          <p:nvPr/>
        </p:nvCxnSpPr>
        <p:spPr>
          <a:xfrm>
            <a:off x="3997235" y="37011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36908-C121-4CE1-8CF1-FF5C93D04E3B}"/>
              </a:ext>
            </a:extLst>
          </p:cNvPr>
          <p:cNvCxnSpPr/>
          <p:nvPr/>
        </p:nvCxnSpPr>
        <p:spPr>
          <a:xfrm>
            <a:off x="4598123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E8F9FC-86B1-4189-8E77-B4B94BBB5529}"/>
              </a:ext>
            </a:extLst>
          </p:cNvPr>
          <p:cNvCxnSpPr/>
          <p:nvPr/>
        </p:nvCxnSpPr>
        <p:spPr>
          <a:xfrm>
            <a:off x="5199021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D1CFAB-D0ED-4EA2-ACAB-CD9CEE9BB2F5}"/>
              </a:ext>
            </a:extLst>
          </p:cNvPr>
          <p:cNvCxnSpPr/>
          <p:nvPr/>
        </p:nvCxnSpPr>
        <p:spPr>
          <a:xfrm>
            <a:off x="5808626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20628F-FD17-4094-BEDA-EAEF89E65B6C}"/>
              </a:ext>
            </a:extLst>
          </p:cNvPr>
          <p:cNvCxnSpPr/>
          <p:nvPr/>
        </p:nvCxnSpPr>
        <p:spPr>
          <a:xfrm>
            <a:off x="6418227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093EF-EB58-42F7-9268-96B31C223D6D}"/>
              </a:ext>
            </a:extLst>
          </p:cNvPr>
          <p:cNvCxnSpPr/>
          <p:nvPr/>
        </p:nvCxnSpPr>
        <p:spPr>
          <a:xfrm>
            <a:off x="7010408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01C1D4-2170-40F6-862A-09F75E0DB74E}"/>
              </a:ext>
            </a:extLst>
          </p:cNvPr>
          <p:cNvCxnSpPr/>
          <p:nvPr/>
        </p:nvCxnSpPr>
        <p:spPr>
          <a:xfrm>
            <a:off x="7593883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CD94F7-47D7-4D43-88AE-79EE10C3EA77}"/>
              </a:ext>
            </a:extLst>
          </p:cNvPr>
          <p:cNvCxnSpPr/>
          <p:nvPr/>
        </p:nvCxnSpPr>
        <p:spPr>
          <a:xfrm>
            <a:off x="8194780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855BE3-D90A-4146-A272-501D16008CA4}"/>
              </a:ext>
            </a:extLst>
          </p:cNvPr>
          <p:cNvCxnSpPr/>
          <p:nvPr/>
        </p:nvCxnSpPr>
        <p:spPr>
          <a:xfrm>
            <a:off x="3988526" y="31002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05D6EC-7679-40CD-B931-CE2DEF25C9DB}"/>
              </a:ext>
            </a:extLst>
          </p:cNvPr>
          <p:cNvCxnSpPr/>
          <p:nvPr/>
        </p:nvCxnSpPr>
        <p:spPr>
          <a:xfrm>
            <a:off x="3988526" y="250807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8ADF61-3C90-45EE-9545-342EF1ACF440}"/>
              </a:ext>
            </a:extLst>
          </p:cNvPr>
          <p:cNvCxnSpPr/>
          <p:nvPr/>
        </p:nvCxnSpPr>
        <p:spPr>
          <a:xfrm>
            <a:off x="3988526" y="1889760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8EA9DE-BAB1-41E1-AF6A-D0F248740FD5}"/>
              </a:ext>
            </a:extLst>
          </p:cNvPr>
          <p:cNvCxnSpPr/>
          <p:nvPr/>
        </p:nvCxnSpPr>
        <p:spPr>
          <a:xfrm>
            <a:off x="3988526" y="128885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E3D4C8-9372-4CE4-985D-909D0E4CC6F2}"/>
              </a:ext>
            </a:extLst>
          </p:cNvPr>
          <p:cNvCxnSpPr/>
          <p:nvPr/>
        </p:nvCxnSpPr>
        <p:spPr>
          <a:xfrm>
            <a:off x="3387635" y="30915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276B3-60FB-454E-BE6E-4B02986B60C3}"/>
              </a:ext>
            </a:extLst>
          </p:cNvPr>
          <p:cNvCxnSpPr/>
          <p:nvPr/>
        </p:nvCxnSpPr>
        <p:spPr>
          <a:xfrm>
            <a:off x="3988526" y="696676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DD52E-A303-47B3-A0C2-273AF08A702F}"/>
              </a:ext>
            </a:extLst>
          </p:cNvPr>
          <p:cNvCxnSpPr/>
          <p:nvPr/>
        </p:nvCxnSpPr>
        <p:spPr>
          <a:xfrm>
            <a:off x="3988526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702323-6533-452B-885E-5A5E16F59A03}"/>
              </a:ext>
            </a:extLst>
          </p:cNvPr>
          <p:cNvCxnSpPr/>
          <p:nvPr/>
        </p:nvCxnSpPr>
        <p:spPr>
          <a:xfrm>
            <a:off x="3988526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CAE66C-9293-4A7A-A3E8-BC4B6BC4B99C}"/>
              </a:ext>
            </a:extLst>
          </p:cNvPr>
          <p:cNvCxnSpPr/>
          <p:nvPr/>
        </p:nvCxnSpPr>
        <p:spPr>
          <a:xfrm>
            <a:off x="3988526" y="550382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465702-0B71-447F-BE51-A3CEA8619A04}"/>
              </a:ext>
            </a:extLst>
          </p:cNvPr>
          <p:cNvCxnSpPr/>
          <p:nvPr/>
        </p:nvCxnSpPr>
        <p:spPr>
          <a:xfrm>
            <a:off x="3988526" y="611342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58ED1-2C26-48CD-9D2A-61A2FE27F901}"/>
              </a:ext>
            </a:extLst>
          </p:cNvPr>
          <p:cNvCxnSpPr/>
          <p:nvPr/>
        </p:nvCxnSpPr>
        <p:spPr>
          <a:xfrm>
            <a:off x="3405050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0D902B-E905-49F8-B651-89C091AF2368}"/>
              </a:ext>
            </a:extLst>
          </p:cNvPr>
          <p:cNvCxnSpPr/>
          <p:nvPr/>
        </p:nvCxnSpPr>
        <p:spPr>
          <a:xfrm>
            <a:off x="3418111" y="189410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CF7CDE-FDC4-4BC4-B6E9-269FE09169B6}"/>
              </a:ext>
            </a:extLst>
          </p:cNvPr>
          <p:cNvCxnSpPr/>
          <p:nvPr/>
        </p:nvCxnSpPr>
        <p:spPr>
          <a:xfrm>
            <a:off x="3418110" y="1293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ABE30E-A12B-40B1-A708-7EC2A29F0605}"/>
              </a:ext>
            </a:extLst>
          </p:cNvPr>
          <p:cNvCxnSpPr/>
          <p:nvPr/>
        </p:nvCxnSpPr>
        <p:spPr>
          <a:xfrm>
            <a:off x="3418110" y="692326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917AF-F8F7-4F03-BFEF-0D0B115D6E4E}"/>
              </a:ext>
            </a:extLst>
          </p:cNvPr>
          <p:cNvCxnSpPr/>
          <p:nvPr/>
        </p:nvCxnSpPr>
        <p:spPr>
          <a:xfrm>
            <a:off x="3418110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EA644C-F459-4C32-B6A3-9F592634A47E}"/>
              </a:ext>
            </a:extLst>
          </p:cNvPr>
          <p:cNvCxnSpPr/>
          <p:nvPr/>
        </p:nvCxnSpPr>
        <p:spPr>
          <a:xfrm>
            <a:off x="3418110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1A1FA3-2AF7-4310-9E18-EDE1498DEA20}"/>
              </a:ext>
            </a:extLst>
          </p:cNvPr>
          <p:cNvCxnSpPr/>
          <p:nvPr/>
        </p:nvCxnSpPr>
        <p:spPr>
          <a:xfrm>
            <a:off x="3418110" y="550382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643D18-09F6-4D10-9DB9-7A03414CC04A}"/>
              </a:ext>
            </a:extLst>
          </p:cNvPr>
          <p:cNvCxnSpPr/>
          <p:nvPr/>
        </p:nvCxnSpPr>
        <p:spPr>
          <a:xfrm>
            <a:off x="3387635" y="6109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CFF2A3-B1D7-4A4E-A1D0-0A8E95C1EA93}"/>
              </a:ext>
            </a:extLst>
          </p:cNvPr>
          <p:cNvCxnSpPr/>
          <p:nvPr/>
        </p:nvCxnSpPr>
        <p:spPr>
          <a:xfrm>
            <a:off x="4598123" y="30915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588493-8AF7-420E-B756-9FC5C5B4B7DF}"/>
              </a:ext>
            </a:extLst>
          </p:cNvPr>
          <p:cNvCxnSpPr/>
          <p:nvPr/>
        </p:nvCxnSpPr>
        <p:spPr>
          <a:xfrm>
            <a:off x="4598123" y="251240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26E0FE-2064-43EE-B882-408D95B537E9}"/>
              </a:ext>
            </a:extLst>
          </p:cNvPr>
          <p:cNvCxnSpPr/>
          <p:nvPr/>
        </p:nvCxnSpPr>
        <p:spPr>
          <a:xfrm>
            <a:off x="4598123" y="1889760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62CF3A-AC7F-489F-89E9-89C17DEBED07}"/>
              </a:ext>
            </a:extLst>
          </p:cNvPr>
          <p:cNvCxnSpPr/>
          <p:nvPr/>
        </p:nvCxnSpPr>
        <p:spPr>
          <a:xfrm>
            <a:off x="4598123" y="1310618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EC0952-EB01-44A8-95D3-0A970C5BA1AB}"/>
              </a:ext>
            </a:extLst>
          </p:cNvPr>
          <p:cNvCxnSpPr/>
          <p:nvPr/>
        </p:nvCxnSpPr>
        <p:spPr>
          <a:xfrm>
            <a:off x="4598123" y="692326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FCBE51-31A4-4709-9E3F-F544593925B8}"/>
              </a:ext>
            </a:extLst>
          </p:cNvPr>
          <p:cNvCxnSpPr/>
          <p:nvPr/>
        </p:nvCxnSpPr>
        <p:spPr>
          <a:xfrm>
            <a:off x="4598123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2CCB44-304D-4BF7-A00F-DD75B092EC23}"/>
              </a:ext>
            </a:extLst>
          </p:cNvPr>
          <p:cNvCxnSpPr/>
          <p:nvPr/>
        </p:nvCxnSpPr>
        <p:spPr>
          <a:xfrm>
            <a:off x="4598123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1C6E8C-7729-404A-A7A8-340BB0BF1770}"/>
              </a:ext>
            </a:extLst>
          </p:cNvPr>
          <p:cNvCxnSpPr/>
          <p:nvPr/>
        </p:nvCxnSpPr>
        <p:spPr>
          <a:xfrm>
            <a:off x="4598123" y="550382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D8F794-9779-4630-98BA-EC47B87E9E8F}"/>
              </a:ext>
            </a:extLst>
          </p:cNvPr>
          <p:cNvCxnSpPr/>
          <p:nvPr/>
        </p:nvCxnSpPr>
        <p:spPr>
          <a:xfrm>
            <a:off x="4598123" y="6109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B2C372-0613-46F8-A91C-9585E511E0D8}"/>
              </a:ext>
            </a:extLst>
          </p:cNvPr>
          <p:cNvCxnSpPr/>
          <p:nvPr/>
        </p:nvCxnSpPr>
        <p:spPr>
          <a:xfrm>
            <a:off x="5199021" y="692326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4E939A-F404-4149-BBA8-B73920B87163}"/>
              </a:ext>
            </a:extLst>
          </p:cNvPr>
          <p:cNvCxnSpPr/>
          <p:nvPr/>
        </p:nvCxnSpPr>
        <p:spPr>
          <a:xfrm>
            <a:off x="5199021" y="1310618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CD2D2-C888-4F3C-A931-BAAB304536B6}"/>
              </a:ext>
            </a:extLst>
          </p:cNvPr>
          <p:cNvCxnSpPr/>
          <p:nvPr/>
        </p:nvCxnSpPr>
        <p:spPr>
          <a:xfrm>
            <a:off x="5199021" y="191152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F49555-FB24-4813-8F5F-9B203A23B26C}"/>
              </a:ext>
            </a:extLst>
          </p:cNvPr>
          <p:cNvCxnSpPr/>
          <p:nvPr/>
        </p:nvCxnSpPr>
        <p:spPr>
          <a:xfrm>
            <a:off x="5199021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C2C01C-EB60-4602-B9B0-D548D0F18284}"/>
              </a:ext>
            </a:extLst>
          </p:cNvPr>
          <p:cNvCxnSpPr/>
          <p:nvPr/>
        </p:nvCxnSpPr>
        <p:spPr>
          <a:xfrm>
            <a:off x="5199021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4AAEB2-E7B6-4C8D-864D-01453A7D2625}"/>
              </a:ext>
            </a:extLst>
          </p:cNvPr>
          <p:cNvCxnSpPr/>
          <p:nvPr/>
        </p:nvCxnSpPr>
        <p:spPr>
          <a:xfrm>
            <a:off x="5199021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A91FD6-B643-411C-BB6A-E203C43DF26F}"/>
              </a:ext>
            </a:extLst>
          </p:cNvPr>
          <p:cNvCxnSpPr/>
          <p:nvPr/>
        </p:nvCxnSpPr>
        <p:spPr>
          <a:xfrm>
            <a:off x="5199021" y="4898559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432109-3A84-41BB-A83F-79F81779C5B7}"/>
              </a:ext>
            </a:extLst>
          </p:cNvPr>
          <p:cNvCxnSpPr/>
          <p:nvPr/>
        </p:nvCxnSpPr>
        <p:spPr>
          <a:xfrm>
            <a:off x="5199021" y="5525588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5A6BAB-8F9E-44C0-8F8A-7469170C078E}"/>
              </a:ext>
            </a:extLst>
          </p:cNvPr>
          <p:cNvCxnSpPr/>
          <p:nvPr/>
        </p:nvCxnSpPr>
        <p:spPr>
          <a:xfrm>
            <a:off x="5199021" y="6109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2F3DA1-8BF8-4E58-8D87-7441B6DE5F88}"/>
              </a:ext>
            </a:extLst>
          </p:cNvPr>
          <p:cNvCxnSpPr>
            <a:cxnSpLocks/>
          </p:cNvCxnSpPr>
          <p:nvPr/>
        </p:nvCxnSpPr>
        <p:spPr>
          <a:xfrm>
            <a:off x="8982892" y="489856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352EF5-85F8-4D57-8044-72E8B07CB180}"/>
              </a:ext>
            </a:extLst>
          </p:cNvPr>
          <p:cNvCxnSpPr>
            <a:cxnSpLocks/>
          </p:cNvCxnSpPr>
          <p:nvPr/>
        </p:nvCxnSpPr>
        <p:spPr>
          <a:xfrm>
            <a:off x="8982892" y="108638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875A2E-12F7-4AC3-A881-7F8F0BA8CA3A}"/>
              </a:ext>
            </a:extLst>
          </p:cNvPr>
          <p:cNvCxnSpPr>
            <a:cxnSpLocks/>
          </p:cNvCxnSpPr>
          <p:nvPr/>
        </p:nvCxnSpPr>
        <p:spPr>
          <a:xfrm>
            <a:off x="8982892" y="168729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70D584-F635-491F-AFBC-F8A8C05A5604}"/>
              </a:ext>
            </a:extLst>
          </p:cNvPr>
          <p:cNvCxnSpPr>
            <a:cxnSpLocks/>
          </p:cNvCxnSpPr>
          <p:nvPr/>
        </p:nvCxnSpPr>
        <p:spPr>
          <a:xfrm>
            <a:off x="8982892" y="228381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FD6F494-7D6C-4979-852B-5A9C8200AE1A}"/>
              </a:ext>
            </a:extLst>
          </p:cNvPr>
          <p:cNvCxnSpPr>
            <a:cxnSpLocks/>
          </p:cNvCxnSpPr>
          <p:nvPr/>
        </p:nvCxnSpPr>
        <p:spPr>
          <a:xfrm>
            <a:off x="8982892" y="288470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219CFA-739C-4BB3-9C42-2832FE1CFC3C}"/>
              </a:ext>
            </a:extLst>
          </p:cNvPr>
          <p:cNvCxnSpPr>
            <a:cxnSpLocks/>
          </p:cNvCxnSpPr>
          <p:nvPr/>
        </p:nvCxnSpPr>
        <p:spPr>
          <a:xfrm>
            <a:off x="8395063" y="50291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F2CDCE-0ECE-491D-A253-E9EE9D9E1B18}"/>
              </a:ext>
            </a:extLst>
          </p:cNvPr>
          <p:cNvCxnSpPr>
            <a:cxnSpLocks/>
          </p:cNvCxnSpPr>
          <p:nvPr/>
        </p:nvCxnSpPr>
        <p:spPr>
          <a:xfrm>
            <a:off x="8395063" y="109944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0DED35-EF01-4E3F-BEBB-CB40916F1EC5}"/>
              </a:ext>
            </a:extLst>
          </p:cNvPr>
          <p:cNvCxnSpPr>
            <a:cxnSpLocks/>
          </p:cNvCxnSpPr>
          <p:nvPr/>
        </p:nvCxnSpPr>
        <p:spPr>
          <a:xfrm>
            <a:off x="8395063" y="170034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69EA73-5E51-40B1-A96D-8B4B3098C8D2}"/>
              </a:ext>
            </a:extLst>
          </p:cNvPr>
          <p:cNvCxnSpPr>
            <a:cxnSpLocks/>
          </p:cNvCxnSpPr>
          <p:nvPr/>
        </p:nvCxnSpPr>
        <p:spPr>
          <a:xfrm>
            <a:off x="8395063" y="229687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7569BF-0937-4A61-82F8-7252AF3D5316}"/>
              </a:ext>
            </a:extLst>
          </p:cNvPr>
          <p:cNvCxnSpPr>
            <a:cxnSpLocks/>
          </p:cNvCxnSpPr>
          <p:nvPr/>
        </p:nvCxnSpPr>
        <p:spPr>
          <a:xfrm>
            <a:off x="8395063" y="289776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287E013-D719-430A-A796-87298C93B45C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585653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1260F22-E529-40EF-BF75-D2CEDDA918FC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5255626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5BEBA8-C65D-4544-99DB-6697EB962E97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465910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21D4F90-DAAE-49AE-A11D-16B97591FC20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405821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FF2D72-42C0-4AA5-BACD-BD39D7F9241E}"/>
              </a:ext>
            </a:extLst>
          </p:cNvPr>
          <p:cNvCxnSpPr>
            <a:cxnSpLocks/>
          </p:cNvCxnSpPr>
          <p:nvPr/>
        </p:nvCxnSpPr>
        <p:spPr>
          <a:xfrm rot="10800000">
            <a:off x="8982892" y="584347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34BE3AE-2BDE-469B-B598-149C4F61FC16}"/>
              </a:ext>
            </a:extLst>
          </p:cNvPr>
          <p:cNvCxnSpPr>
            <a:cxnSpLocks/>
          </p:cNvCxnSpPr>
          <p:nvPr/>
        </p:nvCxnSpPr>
        <p:spPr>
          <a:xfrm rot="10800000">
            <a:off x="8982892" y="524256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81667B-A651-4EB7-8841-66F635172BF4}"/>
              </a:ext>
            </a:extLst>
          </p:cNvPr>
          <p:cNvCxnSpPr>
            <a:cxnSpLocks/>
          </p:cNvCxnSpPr>
          <p:nvPr/>
        </p:nvCxnSpPr>
        <p:spPr>
          <a:xfrm rot="10800000">
            <a:off x="8982892" y="464604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09B545-295E-44EB-8F3C-C8C6BAB55F30}"/>
              </a:ext>
            </a:extLst>
          </p:cNvPr>
          <p:cNvCxnSpPr>
            <a:cxnSpLocks/>
          </p:cNvCxnSpPr>
          <p:nvPr/>
        </p:nvCxnSpPr>
        <p:spPr>
          <a:xfrm rot="10800000">
            <a:off x="8982892" y="404515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DB8E046-8014-4AD6-856E-F1A962FDC050}"/>
              </a:ext>
            </a:extLst>
          </p:cNvPr>
          <p:cNvCxnSpPr/>
          <p:nvPr/>
        </p:nvCxnSpPr>
        <p:spPr>
          <a:xfrm>
            <a:off x="5808626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17BC6B0-8F15-4D91-A45E-0CFA6D69AFD6}"/>
              </a:ext>
            </a:extLst>
          </p:cNvPr>
          <p:cNvCxnSpPr/>
          <p:nvPr/>
        </p:nvCxnSpPr>
        <p:spPr>
          <a:xfrm>
            <a:off x="6418227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26A15A8-2188-4566-A1D6-DE95A1CFDFD4}"/>
              </a:ext>
            </a:extLst>
          </p:cNvPr>
          <p:cNvCxnSpPr/>
          <p:nvPr/>
        </p:nvCxnSpPr>
        <p:spPr>
          <a:xfrm>
            <a:off x="7010408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84DCDDA-A4FC-475B-9513-6AD8AFFF441D}"/>
              </a:ext>
            </a:extLst>
          </p:cNvPr>
          <p:cNvCxnSpPr/>
          <p:nvPr/>
        </p:nvCxnSpPr>
        <p:spPr>
          <a:xfrm>
            <a:off x="5808626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6B7CA7-8E54-42C8-862F-7528F155ADDD}"/>
              </a:ext>
            </a:extLst>
          </p:cNvPr>
          <p:cNvCxnSpPr/>
          <p:nvPr/>
        </p:nvCxnSpPr>
        <p:spPr>
          <a:xfrm>
            <a:off x="6418227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2CBDA39-27A8-48C0-A14C-839550795E70}"/>
              </a:ext>
            </a:extLst>
          </p:cNvPr>
          <p:cNvCxnSpPr/>
          <p:nvPr/>
        </p:nvCxnSpPr>
        <p:spPr>
          <a:xfrm>
            <a:off x="7010408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97F1F8-59AC-4706-95DE-0DD9E841A6B6}"/>
              </a:ext>
            </a:extLst>
          </p:cNvPr>
          <p:cNvCxnSpPr/>
          <p:nvPr/>
        </p:nvCxnSpPr>
        <p:spPr>
          <a:xfrm>
            <a:off x="5808625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9E93398-E519-4034-8A33-62B4E0B1B89B}"/>
              </a:ext>
            </a:extLst>
          </p:cNvPr>
          <p:cNvCxnSpPr/>
          <p:nvPr/>
        </p:nvCxnSpPr>
        <p:spPr>
          <a:xfrm>
            <a:off x="6418226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14BC93-2AA7-42A4-86A5-9AA69BF6E844}"/>
              </a:ext>
            </a:extLst>
          </p:cNvPr>
          <p:cNvCxnSpPr/>
          <p:nvPr/>
        </p:nvCxnSpPr>
        <p:spPr>
          <a:xfrm>
            <a:off x="7010407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5D5849-15AF-4CE2-A727-741E59C17EFC}"/>
              </a:ext>
            </a:extLst>
          </p:cNvPr>
          <p:cNvCxnSpPr/>
          <p:nvPr/>
        </p:nvCxnSpPr>
        <p:spPr>
          <a:xfrm>
            <a:off x="5808624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B7CE0F-06E9-4EB1-AA8E-3C4A99D33D49}"/>
              </a:ext>
            </a:extLst>
          </p:cNvPr>
          <p:cNvCxnSpPr/>
          <p:nvPr/>
        </p:nvCxnSpPr>
        <p:spPr>
          <a:xfrm>
            <a:off x="6418225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D2422F-245B-4C44-AFF1-A6E426D6B73A}"/>
              </a:ext>
            </a:extLst>
          </p:cNvPr>
          <p:cNvCxnSpPr/>
          <p:nvPr/>
        </p:nvCxnSpPr>
        <p:spPr>
          <a:xfrm>
            <a:off x="7010406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20D457-9920-46F5-B265-8FE208871230}"/>
              </a:ext>
            </a:extLst>
          </p:cNvPr>
          <p:cNvCxnSpPr>
            <a:cxnSpLocks/>
          </p:cNvCxnSpPr>
          <p:nvPr/>
        </p:nvCxnSpPr>
        <p:spPr>
          <a:xfrm rot="10800000">
            <a:off x="7785466" y="588484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608AE43-4B00-4AB1-ADB3-33A6760BAF3F}"/>
              </a:ext>
            </a:extLst>
          </p:cNvPr>
          <p:cNvCxnSpPr>
            <a:cxnSpLocks/>
          </p:cNvCxnSpPr>
          <p:nvPr/>
        </p:nvCxnSpPr>
        <p:spPr>
          <a:xfrm rot="10800000">
            <a:off x="7785466" y="528393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ED4E4D-7F68-49A3-9D51-2F42C0CB525F}"/>
              </a:ext>
            </a:extLst>
          </p:cNvPr>
          <p:cNvCxnSpPr>
            <a:cxnSpLocks/>
          </p:cNvCxnSpPr>
          <p:nvPr/>
        </p:nvCxnSpPr>
        <p:spPr>
          <a:xfrm rot="10800000">
            <a:off x="6588027" y="588700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4A0B405-5801-446A-ACAF-D1D2EF33BB59}"/>
              </a:ext>
            </a:extLst>
          </p:cNvPr>
          <p:cNvCxnSpPr>
            <a:cxnSpLocks/>
          </p:cNvCxnSpPr>
          <p:nvPr/>
        </p:nvCxnSpPr>
        <p:spPr>
          <a:xfrm rot="10800000">
            <a:off x="6588027" y="528610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9177F5B-B4FA-45D8-A224-124CFB58672E}"/>
              </a:ext>
            </a:extLst>
          </p:cNvPr>
          <p:cNvCxnSpPr>
            <a:cxnSpLocks/>
          </p:cNvCxnSpPr>
          <p:nvPr/>
        </p:nvCxnSpPr>
        <p:spPr>
          <a:xfrm rot="10800000">
            <a:off x="7175856" y="587395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8DC88E7-DDEF-4B35-A998-EBAD121E21AB}"/>
              </a:ext>
            </a:extLst>
          </p:cNvPr>
          <p:cNvCxnSpPr>
            <a:cxnSpLocks/>
          </p:cNvCxnSpPr>
          <p:nvPr/>
        </p:nvCxnSpPr>
        <p:spPr>
          <a:xfrm rot="10800000">
            <a:off x="7175856" y="527304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5FD7B4-EC2A-4F53-9A53-4CDFABF442D1}"/>
              </a:ext>
            </a:extLst>
          </p:cNvPr>
          <p:cNvCxnSpPr>
            <a:cxnSpLocks/>
          </p:cNvCxnSpPr>
          <p:nvPr/>
        </p:nvCxnSpPr>
        <p:spPr>
          <a:xfrm rot="10800000">
            <a:off x="5978430" y="589790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B05FF6-F08B-4EB1-8CBE-7E754F7090BE}"/>
              </a:ext>
            </a:extLst>
          </p:cNvPr>
          <p:cNvCxnSpPr>
            <a:cxnSpLocks/>
          </p:cNvCxnSpPr>
          <p:nvPr/>
        </p:nvCxnSpPr>
        <p:spPr>
          <a:xfrm rot="10800000">
            <a:off x="5978430" y="529699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1C485CC-F30E-4231-A1DD-EDBE4AB83A1D}"/>
              </a:ext>
            </a:extLst>
          </p:cNvPr>
          <p:cNvCxnSpPr>
            <a:cxnSpLocks/>
          </p:cNvCxnSpPr>
          <p:nvPr/>
        </p:nvCxnSpPr>
        <p:spPr>
          <a:xfrm rot="10800000">
            <a:off x="7785465" y="465910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3311383-A8F8-4010-B9FE-53EC0AE02778}"/>
              </a:ext>
            </a:extLst>
          </p:cNvPr>
          <p:cNvCxnSpPr>
            <a:cxnSpLocks/>
          </p:cNvCxnSpPr>
          <p:nvPr/>
        </p:nvCxnSpPr>
        <p:spPr>
          <a:xfrm rot="10800000">
            <a:off x="7785464" y="405821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23A023A-DE7B-4822-AE8E-FCBE4CC36D86}"/>
              </a:ext>
            </a:extLst>
          </p:cNvPr>
          <p:cNvCxnSpPr>
            <a:cxnSpLocks/>
          </p:cNvCxnSpPr>
          <p:nvPr/>
        </p:nvCxnSpPr>
        <p:spPr>
          <a:xfrm>
            <a:off x="7789823" y="49856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97C12A8-B3CB-4571-A296-4CA7BBA55BBE}"/>
              </a:ext>
            </a:extLst>
          </p:cNvPr>
          <p:cNvCxnSpPr>
            <a:cxnSpLocks/>
          </p:cNvCxnSpPr>
          <p:nvPr/>
        </p:nvCxnSpPr>
        <p:spPr>
          <a:xfrm>
            <a:off x="7789823" y="109508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3C7FC8E-4370-4350-938B-2A8DC054A366}"/>
              </a:ext>
            </a:extLst>
          </p:cNvPr>
          <p:cNvCxnSpPr>
            <a:cxnSpLocks/>
          </p:cNvCxnSpPr>
          <p:nvPr/>
        </p:nvCxnSpPr>
        <p:spPr>
          <a:xfrm>
            <a:off x="7789823" y="169599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15657E-FF41-43EE-A7AE-5C70D655AA8F}"/>
              </a:ext>
            </a:extLst>
          </p:cNvPr>
          <p:cNvCxnSpPr>
            <a:cxnSpLocks/>
          </p:cNvCxnSpPr>
          <p:nvPr/>
        </p:nvCxnSpPr>
        <p:spPr>
          <a:xfrm>
            <a:off x="7201994" y="51161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7D801-40CA-459D-A2BD-071D8F3F3DA6}"/>
              </a:ext>
            </a:extLst>
          </p:cNvPr>
          <p:cNvCxnSpPr>
            <a:cxnSpLocks/>
          </p:cNvCxnSpPr>
          <p:nvPr/>
        </p:nvCxnSpPr>
        <p:spPr>
          <a:xfrm>
            <a:off x="7201994" y="1108148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4D77399-0BCF-431A-82FA-09F4E9DFB111}"/>
              </a:ext>
            </a:extLst>
          </p:cNvPr>
          <p:cNvCxnSpPr>
            <a:cxnSpLocks/>
          </p:cNvCxnSpPr>
          <p:nvPr/>
        </p:nvCxnSpPr>
        <p:spPr>
          <a:xfrm>
            <a:off x="7201994" y="1709053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9D9A4BB-7B12-4EA4-ABAE-47DA83E914F3}"/>
              </a:ext>
            </a:extLst>
          </p:cNvPr>
          <p:cNvCxnSpPr>
            <a:cxnSpLocks/>
          </p:cNvCxnSpPr>
          <p:nvPr/>
        </p:nvCxnSpPr>
        <p:spPr>
          <a:xfrm>
            <a:off x="6588041" y="48550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4D65C9-D20C-4A53-B9B0-28E473F59B2A}"/>
              </a:ext>
            </a:extLst>
          </p:cNvPr>
          <p:cNvCxnSpPr>
            <a:cxnSpLocks/>
          </p:cNvCxnSpPr>
          <p:nvPr/>
        </p:nvCxnSpPr>
        <p:spPr>
          <a:xfrm>
            <a:off x="6588041" y="108203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BF8FD7B-B09C-4974-83AE-F21A3FF6FB7B}"/>
              </a:ext>
            </a:extLst>
          </p:cNvPr>
          <p:cNvCxnSpPr>
            <a:cxnSpLocks/>
          </p:cNvCxnSpPr>
          <p:nvPr/>
        </p:nvCxnSpPr>
        <p:spPr>
          <a:xfrm>
            <a:off x="6588041" y="168293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9CA76DA-8D85-424D-918E-1ECCF3921889}"/>
              </a:ext>
            </a:extLst>
          </p:cNvPr>
          <p:cNvCxnSpPr>
            <a:cxnSpLocks/>
          </p:cNvCxnSpPr>
          <p:nvPr/>
        </p:nvCxnSpPr>
        <p:spPr>
          <a:xfrm>
            <a:off x="6000212" y="49856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03C228-FCF4-464D-8E0C-B27710AB35F4}"/>
              </a:ext>
            </a:extLst>
          </p:cNvPr>
          <p:cNvCxnSpPr>
            <a:cxnSpLocks/>
          </p:cNvCxnSpPr>
          <p:nvPr/>
        </p:nvCxnSpPr>
        <p:spPr>
          <a:xfrm>
            <a:off x="6000212" y="109508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0973C84-1E50-4D22-872D-CAC6328096ED}"/>
              </a:ext>
            </a:extLst>
          </p:cNvPr>
          <p:cNvCxnSpPr>
            <a:cxnSpLocks/>
          </p:cNvCxnSpPr>
          <p:nvPr/>
        </p:nvCxnSpPr>
        <p:spPr>
          <a:xfrm>
            <a:off x="6000212" y="169599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B52A18-FDC5-4C1A-9196-4F86D1CF61C5}"/>
              </a:ext>
            </a:extLst>
          </p:cNvPr>
          <p:cNvCxnSpPr>
            <a:cxnSpLocks/>
          </p:cNvCxnSpPr>
          <p:nvPr/>
        </p:nvCxnSpPr>
        <p:spPr>
          <a:xfrm>
            <a:off x="7785463" y="229687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95DCB22-F2D8-41D2-B5CD-7D14DFAC4954}"/>
              </a:ext>
            </a:extLst>
          </p:cNvPr>
          <p:cNvCxnSpPr>
            <a:cxnSpLocks/>
          </p:cNvCxnSpPr>
          <p:nvPr/>
        </p:nvCxnSpPr>
        <p:spPr>
          <a:xfrm>
            <a:off x="7785463" y="289776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0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6F06-5D65-420F-83CA-00887A46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8175-0543-4218-B47A-670E69CD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11440</TotalTime>
  <Words>21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17</cp:revision>
  <dcterms:created xsi:type="dcterms:W3CDTF">2017-09-12T20:52:46Z</dcterms:created>
  <dcterms:modified xsi:type="dcterms:W3CDTF">2017-09-20T21:41:00Z</dcterms:modified>
</cp:coreProperties>
</file>