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4E15-F370-4C5C-90E9-BA5B9083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21223-2BA9-4836-A62F-E21E4D020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B817-6AE2-4E58-B47E-C2BF3F8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C464-13BC-43FB-8D70-18D8FCF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11D6-5781-4292-92DB-24F7CC27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092-0693-483C-B6D4-27758D82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25FE-5F08-4A19-823D-1E78B4F72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44FC5-70E7-414B-80D2-B6970A9B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A9BE-B2C4-4481-9D72-326D8A9A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091C-5659-4E73-A87A-E14CBF5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D7F16-AF46-4245-9469-FEE8481D1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016F-B6CA-4885-B36D-DADA45AE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733C-006B-4AD8-B5A4-5E78824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0AF8-D499-43CC-8C27-A939943D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0EAC-B319-42FA-9359-217EF9F3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F597-A2AF-43D4-AC89-98B39074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EB65-042D-49C3-AE12-33887DE1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A62B-C0CF-4ABA-A962-2C6AA710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9659-E883-43E1-B00C-5A708017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385C-0D7C-4A82-8B8E-3EBD7972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9643-E3D9-477D-91E9-54945DC2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573C-8825-4B31-9153-933B808E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CC89-6452-4129-AD72-64868B4F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EB56-2C9F-4A7B-9E88-D10C5508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5A09-B769-414C-933A-82EA5E29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06EF-3582-485E-A8F5-49FCB7AA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DD6E-D822-494C-B7E9-85271B72B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A86FD-E103-4A70-B0B0-6014BCD5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CDB5E-1056-4C58-9665-8B33EFAD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0B3F-AEE9-4FC7-8B30-69B22B4E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7408-D83E-464E-9EDE-B7B9336C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A588-99D2-4DCE-B6EA-3B880737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33BF-1701-4BD4-B7CC-6E7E2F1F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F5CE-3372-46E7-AA19-84889B79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590B-2B77-44D1-9DD7-9077573D6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BD3B-B218-44AE-9E0F-A8ACD9E36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3FE7D-5B62-42DD-8FD3-3B297A5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C3229-92FF-449B-9EB7-99A679AC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39B11-458C-4B75-9E0B-AA316B5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F6D9-1051-4377-B9C7-0F89A37A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3ABA5-EF42-498E-B491-A43177AD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B6777-F633-42A1-93B9-FD8DC164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DCCD-95FF-4A07-B978-8137CE78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02F2B-7676-43AF-A132-1C3F24A2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0B57-6824-4398-BED4-5C0022B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61614-E2DC-4E7E-871F-C176637C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D1F3-E23B-4B28-A492-42E7BAA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C737-E766-4581-8930-5920AD5FD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D5F69-6E8F-48AF-B43E-FEF9AAD5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92C4-28D6-4910-97B9-414A0965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EF0A-BCBD-48E5-BCC4-1900C087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80549-A2EF-4DBD-A371-2AE9F12A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FEC6-67F5-4100-BAF6-641D946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1A3C1-24BC-4698-A6F3-A827AB8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57043-D784-4275-97C3-F60D791F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E1608-ECAF-457E-AA64-447ED00F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605B0-652F-4965-9842-7EAFD0C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B1B91-222A-42E3-B33B-4207202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08742-8612-45AB-9278-CD87A393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C60F-5090-4C8C-8D85-64B01B1C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1D1D-8E73-4BCD-B6A0-AF3D33718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1EEC1-8C3D-48B6-9AB2-F64A9A55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4343-A5C0-4D36-864B-15E2E6F9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C2A2-C11F-4689-849B-F121F79F0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A70C2-DA84-43EB-B47C-1F797ECBD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61EBD-F93C-4551-8E74-42DBEF13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338137"/>
            <a:ext cx="74580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3A01-B815-4F5C-8405-A4E7B050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5875-8F24-4988-9778-4A6D4DC9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FE693-2C57-4DB0-967C-77B4FEEE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66687"/>
            <a:ext cx="79057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6C86-F94C-4E1E-BBDE-1F50F71D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170-EDDB-496F-AF58-F120E1F6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1FFE9-E615-4615-9095-00220D16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09550"/>
            <a:ext cx="78009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6DD5-DC8B-4683-A355-D0B74FA4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80EC-901C-4B05-B4A1-F459FFD3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327A5-0D3A-47D8-A1C2-17CF4965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76212"/>
            <a:ext cx="79533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B0A7-3310-43DC-A708-5A89DDC3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starts -&gt; Don’t care about prediction starting from this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E894-C448-428A-9F10-234F6EBC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5DE68-BAF3-4E7F-B8B0-6A5110F6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6" y="1791033"/>
            <a:ext cx="5814483" cy="48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5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2B30-AA38-4556-8FB0-AE2B940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5C8B-F24F-4121-9406-7372E8A0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42C56-3F28-43CB-B802-A039237C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4762"/>
            <a:ext cx="80962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EC3-0DB6-4CC3-B100-9D7D4DAF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8260-B67E-41C4-9AE6-1CB5FF44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CDBF-AD5E-405C-886F-9BB47802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16" y="0"/>
            <a:ext cx="8240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08CC-B4DA-4221-8E3D-2AE7F30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1683-839F-4E7B-B24E-85A83622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A2696-6599-4E85-B696-6C4061B1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42" y="0"/>
            <a:ext cx="7617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B3AF-8DA2-4BD7-8949-2592E539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0EC9-D8A6-427E-96C4-E0FFAEFC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EFFBB-B2A9-4329-B3E3-8FA9AB46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47637"/>
            <a:ext cx="80105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FE1-32D5-4206-9996-076B8FA4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A6C3-B3FA-4A7B-B38C-EAD043C4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F6BD9-62C7-4C82-98EC-C94E7974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00025"/>
            <a:ext cx="8001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62EF-4612-4FE5-9724-932258FD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9793-2B04-436D-B254-FC40BD4C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3493D-C253-43A4-B8CB-41C556D2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8587"/>
            <a:ext cx="81153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7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7F05-1B7B-4272-BA32-43818D6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7EAB-E1AA-4133-8B97-8468957B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2097-E2D8-44F8-812F-D32736A9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76212"/>
            <a:ext cx="82677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4BCA-0E4C-4974-967C-1960D7D6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B710-87B4-46F8-BC1D-A5764003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9AC68-96F5-4397-B59E-87F30AE3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14300"/>
            <a:ext cx="80581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47D8-3981-423A-83A0-D0A77DF0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923A-C441-4FCC-B417-A84A53C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F1A0C-4B8C-4C00-B55B-7ED1837E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00012"/>
            <a:ext cx="78771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583D-F65C-48F9-A0A2-CF86FD07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1FA6-719D-4698-B061-DB2F029D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ECD9E-B3EB-46EF-99FB-DA3F007E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66687"/>
            <a:ext cx="80295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6F92-5917-4068-9592-B9C66836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A4ED-8667-4424-9783-2DC86D01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6A5BA-27E5-4BED-9E5D-F72D9CF8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19062"/>
            <a:ext cx="80295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Recovery starts -&gt; Don’t care about prediction starting from this figure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10</cp:revision>
  <dcterms:created xsi:type="dcterms:W3CDTF">2017-09-26T03:14:18Z</dcterms:created>
  <dcterms:modified xsi:type="dcterms:W3CDTF">2017-09-27T11:37:18Z</dcterms:modified>
</cp:coreProperties>
</file>