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8" r:id="rId5"/>
    <p:sldId id="267" r:id="rId6"/>
    <p:sldId id="266" r:id="rId7"/>
    <p:sldId id="264" r:id="rId8"/>
    <p:sldId id="269" r:id="rId9"/>
    <p:sldId id="259" r:id="rId10"/>
    <p:sldId id="262" r:id="rId11"/>
    <p:sldId id="263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87" autoAdjust="0"/>
    <p:restoredTop sz="94660"/>
  </p:normalViewPr>
  <p:slideViewPr>
    <p:cSldViewPr snapToGrid="0">
      <p:cViewPr>
        <p:scale>
          <a:sx n="66" d="100"/>
          <a:sy n="66" d="100"/>
        </p:scale>
        <p:origin x="-378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42CE-15FC-499A-945A-7570F9753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D1B6B-71C6-49AE-A83C-82A87FD64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DE4C6-52CA-4F9B-8E89-CA4038BE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61FE-92A1-4EF8-93CC-E066FE290244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DED59-5EAE-428B-B9CD-34CA2D124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45175-EBAF-49B7-86E0-D99D11C5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6D4D-B6DA-4E5A-BD4D-2810E149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1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4D12A-34BC-4A05-B1DE-FFB4239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01DFB-8410-4653-9EBD-78ADF1240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EFF24-E901-4240-8669-0A1176DE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61FE-92A1-4EF8-93CC-E066FE290244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2407C-72E0-48D9-9146-48C163D0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23EC2-D72E-40C8-8642-B88B679F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6D4D-B6DA-4E5A-BD4D-2810E149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2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F12100-426C-45FC-B632-01DE4E3AA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B0800-ED14-4AF5-B42C-AE542DB7C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1AC31-F286-48AA-8283-0C9DF3A1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61FE-92A1-4EF8-93CC-E066FE290244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32462-BEC9-4590-85D1-10AD52E2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6F24E-E1E5-43DD-8A72-E989BF0D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6D4D-B6DA-4E5A-BD4D-2810E149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7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1521-1DEE-4FEE-AAB5-5F9E64D2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EBEEB-466A-4BFF-9A0E-2F4D0B357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726ED-3CD8-49E8-A08F-D08C522E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61FE-92A1-4EF8-93CC-E066FE290244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C6EDF-2ACA-4EE3-92E7-91F4E5B4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1D7C3-0D31-4E87-A935-298994DE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6D4D-B6DA-4E5A-BD4D-2810E149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8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E764-6241-4F0D-B284-5146397B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A4148-2324-495F-A4F3-37F802F03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1C3C3-E3DD-42ED-959E-3DDEF611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61FE-92A1-4EF8-93CC-E066FE290244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20A93-26FE-4DDA-95AE-759979A5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9F404-F628-465E-8722-DD4FB25B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6D4D-B6DA-4E5A-BD4D-2810E149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5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C285-CFF2-41D0-B4C3-7E75C932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B9601-2AC1-462F-9DB0-AC0ABC3BC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20F9E-272C-445B-9647-F81B319FA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EC0A4-88DD-44E1-A5D4-3CC73B80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61FE-92A1-4EF8-93CC-E066FE290244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9E87A-ACC4-4DE5-8F86-D7DB054D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4E929-E75E-4B0B-ABDD-FB9552BB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6D4D-B6DA-4E5A-BD4D-2810E149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1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C4AB-63F5-41C0-82C9-F31B4A689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179A0-2188-490F-B60D-50B6A0D4C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A0A9-EB5B-40FC-BF84-CA5253B64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0F7C7-7152-4C99-ABB3-2ADABA375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F71EA-AAE7-490D-80D7-FB3DC02C0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BCE275-FAE6-45C9-ACA1-825FF6AB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61FE-92A1-4EF8-93CC-E066FE290244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8E4B5-AF59-40BF-8F66-42DD0ABE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EA09F-D18B-446E-97C9-F5D3C6EE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6D4D-B6DA-4E5A-BD4D-2810E149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5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0F7B9-82E0-495E-A0D9-C79DEFE7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E3829-3148-4AB2-9F1B-11C66161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61FE-92A1-4EF8-93CC-E066FE290244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84BA3-4BFC-44CE-9D4E-ECBB5207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60AAB-3E60-4E36-9A46-9D2BE138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6D4D-B6DA-4E5A-BD4D-2810E149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5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86CD9-0489-439E-8287-5F7940B4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61FE-92A1-4EF8-93CC-E066FE290244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31F1D-9580-4332-AF22-CF93D997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A75A4-ECF2-4797-B8C2-2F1FBE60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6D4D-B6DA-4E5A-BD4D-2810E149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0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68C5-AC65-46F1-B71C-8DBCFB79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F3BDD-211A-4B38-A004-A697C4B0E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F53A6-4420-4078-9B3F-AA1E7F4A3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FAD21-DE1C-4259-B020-2828F3D73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61FE-92A1-4EF8-93CC-E066FE290244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DCE39-3992-435A-AF47-40571E41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58336-5858-4CDE-A040-44050EE8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6D4D-B6DA-4E5A-BD4D-2810E149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5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4930-75E2-4B8B-AAFC-2AD117DAB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CC6F3-7F7D-4AF3-8893-10D0C1F56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62616-EB60-4C18-A274-FA0841F90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BB451-4969-4465-9DC9-17EE2A34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61FE-92A1-4EF8-93CC-E066FE290244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B2594-8BA1-4F61-B9D5-6EF9C2F9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64455-17EE-4AD8-BA21-B31BAF38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6D4D-B6DA-4E5A-BD4D-2810E149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2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08775E-3A4C-4111-847F-57D73C8B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3CCF4-3F24-4430-9C6B-951E20BA5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95E6D-C0BF-4EC1-BA2B-B24134117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361FE-92A1-4EF8-93CC-E066FE290244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B976D-949A-467E-8548-C18B59E80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CCE7-A8D1-40BD-8732-BFE91EE0A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96D4D-B6DA-4E5A-BD4D-2810E149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0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9039-FF56-4B1E-AD7B-B8497B5D0B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C8193-6D42-44CB-B50D-D8B70F9F99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25615-A20C-466E-954B-2DE3E96B23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10" t="13545" r="18487" b="18730"/>
          <a:stretch/>
        </p:blipFill>
        <p:spPr>
          <a:xfrm>
            <a:off x="3866148" y="928915"/>
            <a:ext cx="4653738" cy="464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8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B7A9-4416-461A-9F52-54F2C379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D31B2-B199-4151-89CE-F2FF6B0D2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AF79E5-53B0-49A5-B9DA-855CDE250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95" t="12504" r="20675" b="17620"/>
          <a:stretch/>
        </p:blipFill>
        <p:spPr>
          <a:xfrm>
            <a:off x="3788229" y="928914"/>
            <a:ext cx="4673600" cy="465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80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86DA-D165-4939-9578-C10FA8F8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24E89-B0ED-4E73-80F3-889470BB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1DBDE0-4282-4B1C-8599-32BDA416F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66675"/>
            <a:ext cx="824865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1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BBDE-F20B-4866-A402-B557C6C63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DB5BF-2D58-4E02-8C52-2BCAD73EB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64676-3357-4CD3-8627-648ED2505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81" t="17374" r="18145" b="15111"/>
          <a:stretch/>
        </p:blipFill>
        <p:spPr>
          <a:xfrm>
            <a:off x="3933371" y="1175657"/>
            <a:ext cx="4630058" cy="463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5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26AD-FB09-4C87-B316-D64031CA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FDC9-D997-4896-8BFF-9306D3CD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C9586-EB63-4F15-8322-085307B53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409" y="0"/>
            <a:ext cx="7587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6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3B3E-CD70-41EE-9FA4-B9A5211E5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73E34-0A43-4AD4-B193-D283C7EAD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8AD49-9DF7-45ED-8239-51A8140B1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7" t="16085" r="18794" b="19153"/>
          <a:stretch/>
        </p:blipFill>
        <p:spPr>
          <a:xfrm>
            <a:off x="3947885" y="1103086"/>
            <a:ext cx="4441371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9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6063-FAFD-40FB-809F-612B8E5C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F8816-31AB-40F9-B7D3-0C1294BC8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82B5E-C832-47B0-BF75-E2C13F38C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927" y="0"/>
            <a:ext cx="7870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5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6063-FAFD-40FB-809F-612B8E5C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F8816-31AB-40F9-B7D3-0C1294BC8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45B81-AA67-4F29-93B4-C3158DEDF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33337"/>
            <a:ext cx="789622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2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334F-362A-4181-B200-8E6A8562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B7A2B-FFC1-4E5E-B578-CD23ED97A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562B9-D470-4065-80F3-1A4DB8647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46" t="13555" r="22342" b="18129"/>
          <a:stretch/>
        </p:blipFill>
        <p:spPr>
          <a:xfrm>
            <a:off x="3730171" y="943429"/>
            <a:ext cx="4673600" cy="465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3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44D5-EB74-46E4-939A-B4D65781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4DA55-B8AF-443D-B529-700DB08DF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9B4C07-4DAE-4DD9-97C7-98BAFFEF3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61912"/>
            <a:ext cx="801052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3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617A-BA36-41F5-89B0-EF1E6C45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starts -&gt; Don’t care about prediction starting from this figure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0DD7C-E6B9-4B4C-90FE-3E2BEDAE2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B1F7A-251C-4065-8820-CF994B0319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95" t="15441" r="21585" b="15467"/>
          <a:stretch/>
        </p:blipFill>
        <p:spPr>
          <a:xfrm>
            <a:off x="4368800" y="2452914"/>
            <a:ext cx="3396344" cy="341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74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74FA-1D48-43C5-9B71-31E5353D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045FD-A81B-401F-9C4F-D60BA1834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3FBCD-0E05-4022-AE77-3C992307D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982" y="0"/>
            <a:ext cx="8012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2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11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Recovery starts -&gt; Don’t care about prediction starting from this figure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Raafat</dc:creator>
  <cp:lastModifiedBy>Mahmoud Raafat</cp:lastModifiedBy>
  <cp:revision>10</cp:revision>
  <dcterms:created xsi:type="dcterms:W3CDTF">2017-09-26T01:04:31Z</dcterms:created>
  <dcterms:modified xsi:type="dcterms:W3CDTF">2017-09-27T11:37:20Z</dcterms:modified>
</cp:coreProperties>
</file>