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D3C74-0287-4286-BC6C-FC5358F8F721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40F10-42FE-4B4A-AFC5-31CF88B3B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24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3D747-5010-4123-83E3-616627F571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5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0611-8765-475D-8FE4-35093B950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5A460-8FC0-4ACA-9356-99020E60C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9BE12-C07F-4AF9-AD8B-D71E5120F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ECAF-18F7-4EC5-82AF-2492BAF1ACE3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F1FB6-F073-45AF-8847-0F943C98C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23D4-1CB4-427D-A702-4BD3B243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0F60-CB38-4C74-BD7B-B9AA9275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3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996E-C51F-4F4B-A082-4D74B15D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6552F-DDE7-4AA8-8A10-5B845B524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BF256-4836-42B9-A221-511E2E4DE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ECAF-18F7-4EC5-82AF-2492BAF1ACE3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6F2B3-E4C3-41BC-918E-2520D9BA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907D6-F279-48E2-B482-19280E0F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0F60-CB38-4C74-BD7B-B9AA9275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2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D02D8-C3A2-454E-81B1-820C42AE1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20157-0B7B-4B50-AFF8-551CB5060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87AB9-7C34-4203-BE89-50D99799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ECAF-18F7-4EC5-82AF-2492BAF1ACE3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EACB1-1F26-40BD-9ADB-B0E2922E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F2393-A4E2-42D1-9A9A-855C9BBD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0F60-CB38-4C74-BD7B-B9AA9275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2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C7027-4E22-496C-A794-D3BA818B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DAF00-2846-4419-90DF-ECC693D6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A15D3-FD7D-4525-8CF0-BEEE344BB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ECAF-18F7-4EC5-82AF-2492BAF1ACE3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0008C-6057-4168-AB44-B0980E215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E6E4A-1145-4A34-A854-94E700C8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0F60-CB38-4C74-BD7B-B9AA9275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4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438A-574B-4A72-A584-340B417B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29E0B-119A-4A39-B73F-E8344527B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C264D-7427-4D8A-8D0F-5FC2EB155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ECAF-18F7-4EC5-82AF-2492BAF1ACE3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72586-55E6-4CFD-AFF8-6B63DAC14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E3343-AE98-4531-9DB2-23893720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0F60-CB38-4C74-BD7B-B9AA9275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3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C458-BFAF-4169-83DB-22EDBE01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AE91-B3F4-40AD-8A11-0EFF2CFA5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6E69D-6EE7-4CFB-AC01-DFA8D1128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80C6C-2B89-4325-B6C0-3179E69E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ECAF-18F7-4EC5-82AF-2492BAF1ACE3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50A39-9543-454B-BFA0-E077094C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47FE1-DD82-413D-AC6D-B808276D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0F60-CB38-4C74-BD7B-B9AA9275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3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69B11-576E-4BB0-9372-1380A55FB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392CB-C091-4D9D-B295-042B5A3B2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C7FCC-AB49-416F-B1C3-F78DB2DD4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27297-9C25-4216-851A-9CCB03955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E3E6B-A623-40BC-9C27-D6378C49E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90D6A0-886C-48CE-B128-15BF9B62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ECAF-18F7-4EC5-82AF-2492BAF1ACE3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19A40-E7E8-4B71-9609-FE35A538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CE229-33A5-4BA0-86C5-72182FF0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0F60-CB38-4C74-BD7B-B9AA9275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8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BE41-3B13-4509-AC71-8474DEE78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8CAB73-C8EF-48BE-9D42-0A82A7FE2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ECAF-18F7-4EC5-82AF-2492BAF1ACE3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32D5B-9982-4EF6-A273-3E3C839D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101A8-B8F4-48D8-9FF7-262CE92B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0F60-CB38-4C74-BD7B-B9AA9275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2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C0468-C75E-4500-AB43-A8E0CC84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ECAF-18F7-4EC5-82AF-2492BAF1ACE3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83AD84-9293-4F93-9EF7-1FB5BDA5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2A942-3CD6-4C07-AF20-E036C820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0F60-CB38-4C74-BD7B-B9AA9275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4E26-FEE0-4EF4-A106-906FC491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58528-DCBB-4090-8697-9E7D1A838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C73B7-8FCA-49F1-B9E3-750697D9F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9D004-AD07-4550-AFF4-82CE7439B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ECAF-18F7-4EC5-82AF-2492BAF1ACE3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D3EBF-9940-45DA-AB81-1810ACFB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59024-8643-43C8-B0CC-B1352529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0F60-CB38-4C74-BD7B-B9AA9275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0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6D82-6883-41D7-BD6F-5B52608F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B4A732-5425-4798-BDD0-12B9E27D0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68AB1-F3FA-4B37-B2A8-07C1A9FB5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E9C07-A2B7-4A30-9D4E-C8926AF9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ECAF-18F7-4EC5-82AF-2492BAF1ACE3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925E2-5734-430B-AA8A-54F8FFF3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4D7A6-30F6-4DB5-B914-4361D8B6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30F60-CB38-4C74-BD7B-B9AA9275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1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2AC19-FE2A-4259-9C73-39CE1E435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D2CEA-1772-4BCD-BB15-3839ED7E2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5A783-D7F7-449E-9FDA-3EB398594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9ECAF-18F7-4EC5-82AF-2492BAF1ACE3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A50A8-5D95-4415-8490-F396978D8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948E5-40E4-4599-9C74-B61FC47E2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30F60-CB38-4C74-BD7B-B9AA9275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5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hoji, building&#10;&#10;Description generated with high confidence">
            <a:extLst>
              <a:ext uri="{FF2B5EF4-FFF2-40B4-BE49-F238E27FC236}">
                <a16:creationId xmlns:a16="http://schemas.microsoft.com/office/drawing/2014/main" id="{7C870DD0-9DA3-4978-9E43-38B30D3DB7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66"/>
          <a:stretch/>
        </p:blipFill>
        <p:spPr>
          <a:xfrm>
            <a:off x="3279782" y="365125"/>
            <a:ext cx="6038390" cy="605309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846043-E776-48EF-BDBA-918521F56225}"/>
              </a:ext>
            </a:extLst>
          </p:cNvPr>
          <p:cNvCxnSpPr/>
          <p:nvPr/>
        </p:nvCxnSpPr>
        <p:spPr>
          <a:xfrm>
            <a:off x="3997235" y="3701143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D36908-C121-4CE1-8CF1-FF5C93D04E3B}"/>
              </a:ext>
            </a:extLst>
          </p:cNvPr>
          <p:cNvCxnSpPr/>
          <p:nvPr/>
        </p:nvCxnSpPr>
        <p:spPr>
          <a:xfrm>
            <a:off x="4598123" y="3692434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E8F9FC-86B1-4189-8E77-B4B94BBB5529}"/>
              </a:ext>
            </a:extLst>
          </p:cNvPr>
          <p:cNvCxnSpPr/>
          <p:nvPr/>
        </p:nvCxnSpPr>
        <p:spPr>
          <a:xfrm>
            <a:off x="5199021" y="3692434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D1CFAB-D0ED-4EA2-ACAB-CD9CEE9BB2F5}"/>
              </a:ext>
            </a:extLst>
          </p:cNvPr>
          <p:cNvCxnSpPr/>
          <p:nvPr/>
        </p:nvCxnSpPr>
        <p:spPr>
          <a:xfrm>
            <a:off x="5808626" y="3692434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20628F-FD17-4094-BEDA-EAEF89E65B6C}"/>
              </a:ext>
            </a:extLst>
          </p:cNvPr>
          <p:cNvCxnSpPr/>
          <p:nvPr/>
        </p:nvCxnSpPr>
        <p:spPr>
          <a:xfrm>
            <a:off x="6418227" y="3692434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0093EF-EB58-42F7-9268-96B31C223D6D}"/>
              </a:ext>
            </a:extLst>
          </p:cNvPr>
          <p:cNvCxnSpPr/>
          <p:nvPr/>
        </p:nvCxnSpPr>
        <p:spPr>
          <a:xfrm>
            <a:off x="7010408" y="3692434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01C1D4-2170-40F6-862A-09F75E0DB74E}"/>
              </a:ext>
            </a:extLst>
          </p:cNvPr>
          <p:cNvCxnSpPr/>
          <p:nvPr/>
        </p:nvCxnSpPr>
        <p:spPr>
          <a:xfrm>
            <a:off x="7593883" y="3692434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CD94F7-47D7-4D43-88AE-79EE10C3EA77}"/>
              </a:ext>
            </a:extLst>
          </p:cNvPr>
          <p:cNvCxnSpPr/>
          <p:nvPr/>
        </p:nvCxnSpPr>
        <p:spPr>
          <a:xfrm>
            <a:off x="8194780" y="3692434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855BE3-D90A-4146-A272-501D16008CA4}"/>
              </a:ext>
            </a:extLst>
          </p:cNvPr>
          <p:cNvCxnSpPr/>
          <p:nvPr/>
        </p:nvCxnSpPr>
        <p:spPr>
          <a:xfrm>
            <a:off x="3988526" y="3100243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05D6EC-7679-40CD-B931-CE2DEF25C9DB}"/>
              </a:ext>
            </a:extLst>
          </p:cNvPr>
          <p:cNvCxnSpPr/>
          <p:nvPr/>
        </p:nvCxnSpPr>
        <p:spPr>
          <a:xfrm>
            <a:off x="3988526" y="2508071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8ADF61-3C90-45EE-9545-342EF1ACF440}"/>
              </a:ext>
            </a:extLst>
          </p:cNvPr>
          <p:cNvCxnSpPr/>
          <p:nvPr/>
        </p:nvCxnSpPr>
        <p:spPr>
          <a:xfrm>
            <a:off x="3988526" y="1889760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E3D4C8-9372-4CE4-985D-909D0E4CC6F2}"/>
              </a:ext>
            </a:extLst>
          </p:cNvPr>
          <p:cNvCxnSpPr/>
          <p:nvPr/>
        </p:nvCxnSpPr>
        <p:spPr>
          <a:xfrm>
            <a:off x="3387635" y="3091543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2DD52E-A303-47B3-A0C2-273AF08A702F}"/>
              </a:ext>
            </a:extLst>
          </p:cNvPr>
          <p:cNvCxnSpPr/>
          <p:nvPr/>
        </p:nvCxnSpPr>
        <p:spPr>
          <a:xfrm>
            <a:off x="3988526" y="4302037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702323-6533-452B-885E-5A5E16F59A03}"/>
              </a:ext>
            </a:extLst>
          </p:cNvPr>
          <p:cNvCxnSpPr/>
          <p:nvPr/>
        </p:nvCxnSpPr>
        <p:spPr>
          <a:xfrm>
            <a:off x="3988526" y="4894213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058ED1-2C26-48CD-9D2A-61A2FE27F901}"/>
              </a:ext>
            </a:extLst>
          </p:cNvPr>
          <p:cNvCxnSpPr/>
          <p:nvPr/>
        </p:nvCxnSpPr>
        <p:spPr>
          <a:xfrm>
            <a:off x="3405050" y="2508061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0D902B-E905-49F8-B651-89C091AF2368}"/>
              </a:ext>
            </a:extLst>
          </p:cNvPr>
          <p:cNvCxnSpPr/>
          <p:nvPr/>
        </p:nvCxnSpPr>
        <p:spPr>
          <a:xfrm>
            <a:off x="3418111" y="1894105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C917AF-F8F7-4F03-BFEF-0D0B115D6E4E}"/>
              </a:ext>
            </a:extLst>
          </p:cNvPr>
          <p:cNvCxnSpPr/>
          <p:nvPr/>
        </p:nvCxnSpPr>
        <p:spPr>
          <a:xfrm>
            <a:off x="3418110" y="4302037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EA644C-F459-4C32-B6A3-9F592634A47E}"/>
              </a:ext>
            </a:extLst>
          </p:cNvPr>
          <p:cNvCxnSpPr/>
          <p:nvPr/>
        </p:nvCxnSpPr>
        <p:spPr>
          <a:xfrm>
            <a:off x="3418110" y="4894213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CFF2A3-B1D7-4A4E-A1D0-0A8E95C1EA93}"/>
              </a:ext>
            </a:extLst>
          </p:cNvPr>
          <p:cNvCxnSpPr/>
          <p:nvPr/>
        </p:nvCxnSpPr>
        <p:spPr>
          <a:xfrm>
            <a:off x="4598123" y="3091543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588493-8AF7-420E-B756-9FC5C5B4B7DF}"/>
              </a:ext>
            </a:extLst>
          </p:cNvPr>
          <p:cNvCxnSpPr/>
          <p:nvPr/>
        </p:nvCxnSpPr>
        <p:spPr>
          <a:xfrm>
            <a:off x="4598123" y="2512407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26E0FE-2064-43EE-B882-408D95B537E9}"/>
              </a:ext>
            </a:extLst>
          </p:cNvPr>
          <p:cNvCxnSpPr/>
          <p:nvPr/>
        </p:nvCxnSpPr>
        <p:spPr>
          <a:xfrm>
            <a:off x="4598123" y="1889760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FCBE51-31A4-4709-9E3F-F544593925B8}"/>
              </a:ext>
            </a:extLst>
          </p:cNvPr>
          <p:cNvCxnSpPr/>
          <p:nvPr/>
        </p:nvCxnSpPr>
        <p:spPr>
          <a:xfrm>
            <a:off x="4598123" y="4302037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A2CCB44-304D-4BF7-A00F-DD75B092EC23}"/>
              </a:ext>
            </a:extLst>
          </p:cNvPr>
          <p:cNvCxnSpPr/>
          <p:nvPr/>
        </p:nvCxnSpPr>
        <p:spPr>
          <a:xfrm>
            <a:off x="4598123" y="4894213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0CD2D2-C888-4F3C-A931-BAAB304536B6}"/>
              </a:ext>
            </a:extLst>
          </p:cNvPr>
          <p:cNvCxnSpPr/>
          <p:nvPr/>
        </p:nvCxnSpPr>
        <p:spPr>
          <a:xfrm>
            <a:off x="5199021" y="1911523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F49555-FB24-4813-8F5F-9B203A23B26C}"/>
              </a:ext>
            </a:extLst>
          </p:cNvPr>
          <p:cNvCxnSpPr/>
          <p:nvPr/>
        </p:nvCxnSpPr>
        <p:spPr>
          <a:xfrm>
            <a:off x="5199021" y="2508061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C2C01C-EB60-4602-B9B0-D548D0F18284}"/>
              </a:ext>
            </a:extLst>
          </p:cNvPr>
          <p:cNvCxnSpPr/>
          <p:nvPr/>
        </p:nvCxnSpPr>
        <p:spPr>
          <a:xfrm>
            <a:off x="5199021" y="3087172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4AAEB2-E7B6-4C8D-864D-01453A7D2625}"/>
              </a:ext>
            </a:extLst>
          </p:cNvPr>
          <p:cNvCxnSpPr/>
          <p:nvPr/>
        </p:nvCxnSpPr>
        <p:spPr>
          <a:xfrm>
            <a:off x="5199021" y="4302037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CA91FD6-B643-411C-BB6A-E203C43DF26F}"/>
              </a:ext>
            </a:extLst>
          </p:cNvPr>
          <p:cNvCxnSpPr/>
          <p:nvPr/>
        </p:nvCxnSpPr>
        <p:spPr>
          <a:xfrm>
            <a:off x="5199021" y="4898559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F70D584-F635-491F-AFBC-F8A8C05A5604}"/>
              </a:ext>
            </a:extLst>
          </p:cNvPr>
          <p:cNvCxnSpPr>
            <a:cxnSpLocks/>
          </p:cNvCxnSpPr>
          <p:nvPr/>
        </p:nvCxnSpPr>
        <p:spPr>
          <a:xfrm flipH="1">
            <a:off x="8757482" y="2499008"/>
            <a:ext cx="44989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FD6F494-7D6C-4979-852B-5A9C8200AE1A}"/>
              </a:ext>
            </a:extLst>
          </p:cNvPr>
          <p:cNvCxnSpPr>
            <a:cxnSpLocks/>
          </p:cNvCxnSpPr>
          <p:nvPr/>
        </p:nvCxnSpPr>
        <p:spPr>
          <a:xfrm>
            <a:off x="8982892" y="2884702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287E013-D719-430A-A796-87298C93B45C}"/>
              </a:ext>
            </a:extLst>
          </p:cNvPr>
          <p:cNvCxnSpPr>
            <a:cxnSpLocks/>
          </p:cNvCxnSpPr>
          <p:nvPr/>
        </p:nvCxnSpPr>
        <p:spPr>
          <a:xfrm rot="10800000">
            <a:off x="8395063" y="5865584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1260F22-E529-40EF-BF75-D2CEDDA918FC}"/>
              </a:ext>
            </a:extLst>
          </p:cNvPr>
          <p:cNvCxnSpPr>
            <a:cxnSpLocks/>
          </p:cNvCxnSpPr>
          <p:nvPr/>
        </p:nvCxnSpPr>
        <p:spPr>
          <a:xfrm rot="10800000">
            <a:off x="8395063" y="5255626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F5BEBA8-C65D-4544-99DB-6697EB962E97}"/>
              </a:ext>
            </a:extLst>
          </p:cNvPr>
          <p:cNvCxnSpPr>
            <a:cxnSpLocks/>
          </p:cNvCxnSpPr>
          <p:nvPr/>
        </p:nvCxnSpPr>
        <p:spPr>
          <a:xfrm rot="10800000">
            <a:off x="8395063" y="4659104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909B545-295E-44EB-8F3C-C8C6BAB55F30}"/>
              </a:ext>
            </a:extLst>
          </p:cNvPr>
          <p:cNvCxnSpPr>
            <a:cxnSpLocks/>
          </p:cNvCxnSpPr>
          <p:nvPr/>
        </p:nvCxnSpPr>
        <p:spPr>
          <a:xfrm rot="10800000">
            <a:off x="8982892" y="4077239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DB8E046-8014-4AD6-856E-F1A962FDC050}"/>
              </a:ext>
            </a:extLst>
          </p:cNvPr>
          <p:cNvCxnSpPr/>
          <p:nvPr/>
        </p:nvCxnSpPr>
        <p:spPr>
          <a:xfrm>
            <a:off x="5808626" y="4302037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17BC6B0-8F15-4D91-A45E-0CFA6D69AFD6}"/>
              </a:ext>
            </a:extLst>
          </p:cNvPr>
          <p:cNvCxnSpPr/>
          <p:nvPr/>
        </p:nvCxnSpPr>
        <p:spPr>
          <a:xfrm>
            <a:off x="6418227" y="4302037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26A15A8-2188-4566-A1D6-DE95A1CFDFD4}"/>
              </a:ext>
            </a:extLst>
          </p:cNvPr>
          <p:cNvCxnSpPr/>
          <p:nvPr/>
        </p:nvCxnSpPr>
        <p:spPr>
          <a:xfrm>
            <a:off x="7010408" y="4302037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84DCDDA-A4FC-475B-9513-6AD8AFFF441D}"/>
              </a:ext>
            </a:extLst>
          </p:cNvPr>
          <p:cNvCxnSpPr/>
          <p:nvPr/>
        </p:nvCxnSpPr>
        <p:spPr>
          <a:xfrm>
            <a:off x="5808626" y="3087172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B6B7CA7-8E54-42C8-862F-7528F155ADDD}"/>
              </a:ext>
            </a:extLst>
          </p:cNvPr>
          <p:cNvCxnSpPr/>
          <p:nvPr/>
        </p:nvCxnSpPr>
        <p:spPr>
          <a:xfrm>
            <a:off x="6418227" y="3087172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2CBDA39-27A8-48C0-A14C-839550795E70}"/>
              </a:ext>
            </a:extLst>
          </p:cNvPr>
          <p:cNvCxnSpPr/>
          <p:nvPr/>
        </p:nvCxnSpPr>
        <p:spPr>
          <a:xfrm>
            <a:off x="7010408" y="3087172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B97F1F8-59AC-4706-95DE-0DD9E841A6B6}"/>
              </a:ext>
            </a:extLst>
          </p:cNvPr>
          <p:cNvCxnSpPr/>
          <p:nvPr/>
        </p:nvCxnSpPr>
        <p:spPr>
          <a:xfrm>
            <a:off x="5808625" y="2508061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9E93398-E519-4034-8A33-62B4E0B1B89B}"/>
              </a:ext>
            </a:extLst>
          </p:cNvPr>
          <p:cNvCxnSpPr/>
          <p:nvPr/>
        </p:nvCxnSpPr>
        <p:spPr>
          <a:xfrm>
            <a:off x="6418226" y="2508061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A14BC93-2AA7-42A4-86A5-9AA69BF6E844}"/>
              </a:ext>
            </a:extLst>
          </p:cNvPr>
          <p:cNvCxnSpPr/>
          <p:nvPr/>
        </p:nvCxnSpPr>
        <p:spPr>
          <a:xfrm>
            <a:off x="7010407" y="2508061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65D5849-15AF-4CE2-A727-741E59C17EFC}"/>
              </a:ext>
            </a:extLst>
          </p:cNvPr>
          <p:cNvCxnSpPr/>
          <p:nvPr/>
        </p:nvCxnSpPr>
        <p:spPr>
          <a:xfrm>
            <a:off x="5808624" y="4894213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7B7CE0F-06E9-4EB1-AA8E-3C4A99D33D49}"/>
              </a:ext>
            </a:extLst>
          </p:cNvPr>
          <p:cNvCxnSpPr/>
          <p:nvPr/>
        </p:nvCxnSpPr>
        <p:spPr>
          <a:xfrm>
            <a:off x="6418225" y="4894213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4D2422F-245B-4C44-AFF1-A6E426D6B73A}"/>
              </a:ext>
            </a:extLst>
          </p:cNvPr>
          <p:cNvCxnSpPr/>
          <p:nvPr/>
        </p:nvCxnSpPr>
        <p:spPr>
          <a:xfrm>
            <a:off x="7010406" y="4894213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620D457-9920-46F5-B265-8FE208871230}"/>
              </a:ext>
            </a:extLst>
          </p:cNvPr>
          <p:cNvCxnSpPr>
            <a:cxnSpLocks/>
          </p:cNvCxnSpPr>
          <p:nvPr/>
        </p:nvCxnSpPr>
        <p:spPr>
          <a:xfrm rot="10800000">
            <a:off x="7785466" y="5884842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608AE43-4B00-4AB1-ADB3-33A6760BAF3F}"/>
              </a:ext>
            </a:extLst>
          </p:cNvPr>
          <p:cNvCxnSpPr>
            <a:cxnSpLocks/>
          </p:cNvCxnSpPr>
          <p:nvPr/>
        </p:nvCxnSpPr>
        <p:spPr>
          <a:xfrm rot="10800000">
            <a:off x="7785466" y="5283937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6ED4E4D-7F68-49A3-9D51-2F42C0CB525F}"/>
              </a:ext>
            </a:extLst>
          </p:cNvPr>
          <p:cNvCxnSpPr>
            <a:cxnSpLocks/>
          </p:cNvCxnSpPr>
          <p:nvPr/>
        </p:nvCxnSpPr>
        <p:spPr>
          <a:xfrm rot="10800000">
            <a:off x="6588027" y="5887009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4A0B405-5801-446A-ACAF-D1D2EF33BB59}"/>
              </a:ext>
            </a:extLst>
          </p:cNvPr>
          <p:cNvCxnSpPr>
            <a:cxnSpLocks/>
          </p:cNvCxnSpPr>
          <p:nvPr/>
        </p:nvCxnSpPr>
        <p:spPr>
          <a:xfrm rot="10800000">
            <a:off x="6588027" y="5286104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9177F5B-B4FA-45D8-A224-124CFB58672E}"/>
              </a:ext>
            </a:extLst>
          </p:cNvPr>
          <p:cNvCxnSpPr>
            <a:cxnSpLocks/>
          </p:cNvCxnSpPr>
          <p:nvPr/>
        </p:nvCxnSpPr>
        <p:spPr>
          <a:xfrm rot="10800000">
            <a:off x="7175856" y="5873950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8DC88E7-DDEF-4B35-A998-EBAD121E21AB}"/>
              </a:ext>
            </a:extLst>
          </p:cNvPr>
          <p:cNvCxnSpPr>
            <a:cxnSpLocks/>
          </p:cNvCxnSpPr>
          <p:nvPr/>
        </p:nvCxnSpPr>
        <p:spPr>
          <a:xfrm rot="10800000">
            <a:off x="7175856" y="5273045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45FD7B4-EC2A-4F53-9A53-4CDFABF442D1}"/>
              </a:ext>
            </a:extLst>
          </p:cNvPr>
          <p:cNvCxnSpPr>
            <a:cxnSpLocks/>
          </p:cNvCxnSpPr>
          <p:nvPr/>
        </p:nvCxnSpPr>
        <p:spPr>
          <a:xfrm rot="10800000">
            <a:off x="5978430" y="5888849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B05FF6-F08B-4EB1-8CBE-7E754F7090BE}"/>
              </a:ext>
            </a:extLst>
          </p:cNvPr>
          <p:cNvCxnSpPr>
            <a:cxnSpLocks/>
          </p:cNvCxnSpPr>
          <p:nvPr/>
        </p:nvCxnSpPr>
        <p:spPr>
          <a:xfrm rot="10800000">
            <a:off x="5978430" y="5296997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1C485CC-F30E-4231-A1DD-EDBE4AB83A1D}"/>
              </a:ext>
            </a:extLst>
          </p:cNvPr>
          <p:cNvCxnSpPr>
            <a:cxnSpLocks/>
          </p:cNvCxnSpPr>
          <p:nvPr/>
        </p:nvCxnSpPr>
        <p:spPr>
          <a:xfrm rot="10800000">
            <a:off x="7785465" y="4659105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23A023A-DE7B-4822-AE8E-FCBE4CC36D86}"/>
              </a:ext>
            </a:extLst>
          </p:cNvPr>
          <p:cNvCxnSpPr>
            <a:cxnSpLocks/>
          </p:cNvCxnSpPr>
          <p:nvPr/>
        </p:nvCxnSpPr>
        <p:spPr>
          <a:xfrm>
            <a:off x="7789823" y="498560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97C12A8-B3CB-4571-A296-4CA7BBA55BBE}"/>
              </a:ext>
            </a:extLst>
          </p:cNvPr>
          <p:cNvCxnSpPr>
            <a:cxnSpLocks/>
          </p:cNvCxnSpPr>
          <p:nvPr/>
        </p:nvCxnSpPr>
        <p:spPr>
          <a:xfrm>
            <a:off x="7789823" y="1095089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3C7FC8E-4370-4350-938B-2A8DC054A366}"/>
              </a:ext>
            </a:extLst>
          </p:cNvPr>
          <p:cNvCxnSpPr>
            <a:cxnSpLocks/>
          </p:cNvCxnSpPr>
          <p:nvPr/>
        </p:nvCxnSpPr>
        <p:spPr>
          <a:xfrm>
            <a:off x="7789823" y="1695994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A15657E-FF41-43EE-A7AE-5C70D655AA8F}"/>
              </a:ext>
            </a:extLst>
          </p:cNvPr>
          <p:cNvCxnSpPr>
            <a:cxnSpLocks/>
          </p:cNvCxnSpPr>
          <p:nvPr/>
        </p:nvCxnSpPr>
        <p:spPr>
          <a:xfrm>
            <a:off x="7201994" y="511619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767D801-40CA-459D-A2BD-071D8F3F3DA6}"/>
              </a:ext>
            </a:extLst>
          </p:cNvPr>
          <p:cNvCxnSpPr>
            <a:cxnSpLocks/>
          </p:cNvCxnSpPr>
          <p:nvPr/>
        </p:nvCxnSpPr>
        <p:spPr>
          <a:xfrm>
            <a:off x="7201994" y="1108148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9D9A4BB-7B12-4EA4-ABAE-47DA83E914F3}"/>
              </a:ext>
            </a:extLst>
          </p:cNvPr>
          <p:cNvCxnSpPr>
            <a:cxnSpLocks/>
          </p:cNvCxnSpPr>
          <p:nvPr/>
        </p:nvCxnSpPr>
        <p:spPr>
          <a:xfrm>
            <a:off x="6588041" y="485501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94D65C9-D20C-4A53-B9B0-28E473F59B2A}"/>
              </a:ext>
            </a:extLst>
          </p:cNvPr>
          <p:cNvCxnSpPr>
            <a:cxnSpLocks/>
          </p:cNvCxnSpPr>
          <p:nvPr/>
        </p:nvCxnSpPr>
        <p:spPr>
          <a:xfrm>
            <a:off x="6588041" y="1082030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9CA76DA-8D85-424D-918E-1ECCF3921889}"/>
              </a:ext>
            </a:extLst>
          </p:cNvPr>
          <p:cNvCxnSpPr>
            <a:cxnSpLocks/>
          </p:cNvCxnSpPr>
          <p:nvPr/>
        </p:nvCxnSpPr>
        <p:spPr>
          <a:xfrm>
            <a:off x="6000212" y="498560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203C228-FCF4-464D-8E0C-B27710AB35F4}"/>
              </a:ext>
            </a:extLst>
          </p:cNvPr>
          <p:cNvCxnSpPr>
            <a:cxnSpLocks/>
          </p:cNvCxnSpPr>
          <p:nvPr/>
        </p:nvCxnSpPr>
        <p:spPr>
          <a:xfrm>
            <a:off x="6000212" y="1095089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1B52A18-FDC5-4C1A-9196-4F86D1CF61C5}"/>
              </a:ext>
            </a:extLst>
          </p:cNvPr>
          <p:cNvCxnSpPr>
            <a:cxnSpLocks/>
          </p:cNvCxnSpPr>
          <p:nvPr/>
        </p:nvCxnSpPr>
        <p:spPr>
          <a:xfrm>
            <a:off x="7785463" y="2296871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C15FA1C-C663-4FCA-9966-EDB8C62873AA}"/>
              </a:ext>
            </a:extLst>
          </p:cNvPr>
          <p:cNvCxnSpPr/>
          <p:nvPr/>
        </p:nvCxnSpPr>
        <p:spPr>
          <a:xfrm>
            <a:off x="5800597" y="1916337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39EC838-02A2-431E-A2FC-FC8753BCC665}"/>
              </a:ext>
            </a:extLst>
          </p:cNvPr>
          <p:cNvCxnSpPr/>
          <p:nvPr/>
        </p:nvCxnSpPr>
        <p:spPr>
          <a:xfrm>
            <a:off x="6396437" y="1908315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3618372-26D9-48EE-A889-30B354852EC7}"/>
              </a:ext>
            </a:extLst>
          </p:cNvPr>
          <p:cNvCxnSpPr>
            <a:cxnSpLocks/>
          </p:cNvCxnSpPr>
          <p:nvPr/>
        </p:nvCxnSpPr>
        <p:spPr>
          <a:xfrm>
            <a:off x="7183885" y="1687277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ACFBA8A-F682-4C24-AA79-C9021E9FB736}"/>
              </a:ext>
            </a:extLst>
          </p:cNvPr>
          <p:cNvCxnSpPr/>
          <p:nvPr/>
        </p:nvCxnSpPr>
        <p:spPr>
          <a:xfrm>
            <a:off x="7593874" y="3692434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59D1BDA-865D-4275-8FC7-FB4A0E2E87E7}"/>
              </a:ext>
            </a:extLst>
          </p:cNvPr>
          <p:cNvCxnSpPr/>
          <p:nvPr/>
        </p:nvCxnSpPr>
        <p:spPr>
          <a:xfrm>
            <a:off x="7593874" y="3087172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1EBEAFB-C141-45BD-B8AF-753F2CC01C3C}"/>
              </a:ext>
            </a:extLst>
          </p:cNvPr>
          <p:cNvCxnSpPr/>
          <p:nvPr/>
        </p:nvCxnSpPr>
        <p:spPr>
          <a:xfrm>
            <a:off x="7606936" y="4302037"/>
            <a:ext cx="3831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7D9FA63-29EB-44FF-A3F7-17BC782AAA3F}"/>
              </a:ext>
            </a:extLst>
          </p:cNvPr>
          <p:cNvCxnSpPr>
            <a:cxnSpLocks/>
          </p:cNvCxnSpPr>
          <p:nvPr/>
        </p:nvCxnSpPr>
        <p:spPr>
          <a:xfrm rot="10800000">
            <a:off x="8395063" y="4079012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0FD715B-53F4-4FBA-8D43-1119FD2666D5}"/>
              </a:ext>
            </a:extLst>
          </p:cNvPr>
          <p:cNvCxnSpPr>
            <a:cxnSpLocks/>
          </p:cNvCxnSpPr>
          <p:nvPr/>
        </p:nvCxnSpPr>
        <p:spPr>
          <a:xfrm flipH="1">
            <a:off x="8757482" y="1889760"/>
            <a:ext cx="44989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2A3C72F-C73B-46C3-8998-B2046404F231}"/>
              </a:ext>
            </a:extLst>
          </p:cNvPr>
          <p:cNvCxnSpPr>
            <a:cxnSpLocks/>
          </p:cNvCxnSpPr>
          <p:nvPr/>
        </p:nvCxnSpPr>
        <p:spPr>
          <a:xfrm flipH="1">
            <a:off x="8757482" y="1307214"/>
            <a:ext cx="44989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2A4584E-4855-4D74-B751-B7DCFEBB0B99}"/>
              </a:ext>
            </a:extLst>
          </p:cNvPr>
          <p:cNvCxnSpPr>
            <a:cxnSpLocks/>
          </p:cNvCxnSpPr>
          <p:nvPr/>
        </p:nvCxnSpPr>
        <p:spPr>
          <a:xfrm flipH="1">
            <a:off x="8757482" y="692326"/>
            <a:ext cx="44989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969183A-FC6F-4E49-9735-F22D9AE0B4DA}"/>
              </a:ext>
            </a:extLst>
          </p:cNvPr>
          <p:cNvCxnSpPr>
            <a:cxnSpLocks/>
          </p:cNvCxnSpPr>
          <p:nvPr/>
        </p:nvCxnSpPr>
        <p:spPr>
          <a:xfrm>
            <a:off x="8395063" y="485501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C01DC6E-9488-484A-97C5-E34A797B17BC}"/>
              </a:ext>
            </a:extLst>
          </p:cNvPr>
          <p:cNvCxnSpPr>
            <a:cxnSpLocks/>
          </p:cNvCxnSpPr>
          <p:nvPr/>
        </p:nvCxnSpPr>
        <p:spPr>
          <a:xfrm>
            <a:off x="8395063" y="1066929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BB0264B8-2A08-4A7F-B2A2-BD1237ECC33E}"/>
              </a:ext>
            </a:extLst>
          </p:cNvPr>
          <p:cNvCxnSpPr>
            <a:cxnSpLocks/>
          </p:cNvCxnSpPr>
          <p:nvPr/>
        </p:nvCxnSpPr>
        <p:spPr>
          <a:xfrm flipH="1">
            <a:off x="8169998" y="1908315"/>
            <a:ext cx="44989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9CD713E-312A-4187-901F-1AAFAE5F2DD8}"/>
              </a:ext>
            </a:extLst>
          </p:cNvPr>
          <p:cNvCxnSpPr>
            <a:cxnSpLocks/>
          </p:cNvCxnSpPr>
          <p:nvPr/>
        </p:nvCxnSpPr>
        <p:spPr>
          <a:xfrm flipH="1">
            <a:off x="8161067" y="2508061"/>
            <a:ext cx="44989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C820DF5-2B1E-4CE6-9D5A-37FFAD906428}"/>
              </a:ext>
            </a:extLst>
          </p:cNvPr>
          <p:cNvCxnSpPr>
            <a:cxnSpLocks/>
          </p:cNvCxnSpPr>
          <p:nvPr/>
        </p:nvCxnSpPr>
        <p:spPr>
          <a:xfrm>
            <a:off x="5383068" y="489856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144534F-201B-4D49-9B2B-95DC6221A956}"/>
              </a:ext>
            </a:extLst>
          </p:cNvPr>
          <p:cNvCxnSpPr>
            <a:cxnSpLocks/>
          </p:cNvCxnSpPr>
          <p:nvPr/>
        </p:nvCxnSpPr>
        <p:spPr>
          <a:xfrm>
            <a:off x="4794592" y="511619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7BA71E6-FCAF-4B13-A9EE-98C312B0EEF7}"/>
              </a:ext>
            </a:extLst>
          </p:cNvPr>
          <p:cNvCxnSpPr>
            <a:cxnSpLocks/>
          </p:cNvCxnSpPr>
          <p:nvPr/>
        </p:nvCxnSpPr>
        <p:spPr>
          <a:xfrm>
            <a:off x="4178956" y="489856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2BF7A8A-0CD5-4E1F-89C1-A771308A2F5B}"/>
              </a:ext>
            </a:extLst>
          </p:cNvPr>
          <p:cNvCxnSpPr>
            <a:cxnSpLocks/>
          </p:cNvCxnSpPr>
          <p:nvPr/>
        </p:nvCxnSpPr>
        <p:spPr>
          <a:xfrm>
            <a:off x="3572374" y="485501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273D7CF-E538-4E94-BC67-E580BA16178B}"/>
              </a:ext>
            </a:extLst>
          </p:cNvPr>
          <p:cNvCxnSpPr>
            <a:cxnSpLocks/>
          </p:cNvCxnSpPr>
          <p:nvPr/>
        </p:nvCxnSpPr>
        <p:spPr>
          <a:xfrm>
            <a:off x="3572374" y="1066929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C885896-8B53-47F1-8715-888B4C852510}"/>
              </a:ext>
            </a:extLst>
          </p:cNvPr>
          <p:cNvCxnSpPr>
            <a:cxnSpLocks/>
          </p:cNvCxnSpPr>
          <p:nvPr/>
        </p:nvCxnSpPr>
        <p:spPr>
          <a:xfrm>
            <a:off x="5383068" y="1066929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E4DEA919-95AD-41DD-88DC-EAA1E126788A}"/>
              </a:ext>
            </a:extLst>
          </p:cNvPr>
          <p:cNvCxnSpPr>
            <a:cxnSpLocks/>
          </p:cNvCxnSpPr>
          <p:nvPr/>
        </p:nvCxnSpPr>
        <p:spPr>
          <a:xfrm>
            <a:off x="4808954" y="1095089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DE266C3-7053-4980-B726-511B1B054755}"/>
              </a:ext>
            </a:extLst>
          </p:cNvPr>
          <p:cNvCxnSpPr>
            <a:cxnSpLocks/>
          </p:cNvCxnSpPr>
          <p:nvPr/>
        </p:nvCxnSpPr>
        <p:spPr>
          <a:xfrm>
            <a:off x="4178956" y="1082030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651BF07-9F94-4D62-B23D-994FB14B3E28}"/>
              </a:ext>
            </a:extLst>
          </p:cNvPr>
          <p:cNvCxnSpPr>
            <a:cxnSpLocks/>
          </p:cNvCxnSpPr>
          <p:nvPr/>
        </p:nvCxnSpPr>
        <p:spPr>
          <a:xfrm flipH="1">
            <a:off x="8755974" y="6073618"/>
            <a:ext cx="44989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04A90E9-90BB-418D-831E-D290AE94AA3B}"/>
              </a:ext>
            </a:extLst>
          </p:cNvPr>
          <p:cNvCxnSpPr>
            <a:cxnSpLocks/>
          </p:cNvCxnSpPr>
          <p:nvPr/>
        </p:nvCxnSpPr>
        <p:spPr>
          <a:xfrm flipH="1">
            <a:off x="8755974" y="5464370"/>
            <a:ext cx="44989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E68AC9C-9F41-4501-84BA-CCED584D4F0D}"/>
              </a:ext>
            </a:extLst>
          </p:cNvPr>
          <p:cNvCxnSpPr>
            <a:cxnSpLocks/>
          </p:cNvCxnSpPr>
          <p:nvPr/>
        </p:nvCxnSpPr>
        <p:spPr>
          <a:xfrm flipH="1">
            <a:off x="8755974" y="4881824"/>
            <a:ext cx="44989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6287F12-F2D3-45EA-8E7C-3A1C3469D85F}"/>
              </a:ext>
            </a:extLst>
          </p:cNvPr>
          <p:cNvCxnSpPr>
            <a:cxnSpLocks/>
          </p:cNvCxnSpPr>
          <p:nvPr/>
        </p:nvCxnSpPr>
        <p:spPr>
          <a:xfrm rot="10800000">
            <a:off x="5379410" y="5884843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4350656-763F-4C02-BE24-1D28C2E788C5}"/>
              </a:ext>
            </a:extLst>
          </p:cNvPr>
          <p:cNvCxnSpPr>
            <a:cxnSpLocks/>
          </p:cNvCxnSpPr>
          <p:nvPr/>
        </p:nvCxnSpPr>
        <p:spPr>
          <a:xfrm rot="10800000">
            <a:off x="4181971" y="5887010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46CBE61-4EA0-45D1-ACA6-2E214F45B0EF}"/>
              </a:ext>
            </a:extLst>
          </p:cNvPr>
          <p:cNvCxnSpPr>
            <a:cxnSpLocks/>
          </p:cNvCxnSpPr>
          <p:nvPr/>
        </p:nvCxnSpPr>
        <p:spPr>
          <a:xfrm rot="10800000">
            <a:off x="4769800" y="5873951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AB9ED5A-C62F-4020-B8ED-05031843B7D1}"/>
              </a:ext>
            </a:extLst>
          </p:cNvPr>
          <p:cNvCxnSpPr>
            <a:cxnSpLocks/>
          </p:cNvCxnSpPr>
          <p:nvPr/>
        </p:nvCxnSpPr>
        <p:spPr>
          <a:xfrm rot="10800000">
            <a:off x="3572374" y="5897903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5D6F71B-311A-4C7B-AF0C-ACB39304D98C}"/>
              </a:ext>
            </a:extLst>
          </p:cNvPr>
          <p:cNvCxnSpPr>
            <a:cxnSpLocks/>
          </p:cNvCxnSpPr>
          <p:nvPr/>
        </p:nvCxnSpPr>
        <p:spPr>
          <a:xfrm rot="10800000">
            <a:off x="5384792" y="5279931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C673A1D-D51A-4045-BD3B-DD2C490B28B3}"/>
              </a:ext>
            </a:extLst>
          </p:cNvPr>
          <p:cNvCxnSpPr>
            <a:cxnSpLocks/>
          </p:cNvCxnSpPr>
          <p:nvPr/>
        </p:nvCxnSpPr>
        <p:spPr>
          <a:xfrm rot="10800000">
            <a:off x="4187353" y="5282098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6BD9B9F6-8FBA-44CF-AFF7-0608E5AF1CBC}"/>
              </a:ext>
            </a:extLst>
          </p:cNvPr>
          <p:cNvCxnSpPr>
            <a:cxnSpLocks/>
          </p:cNvCxnSpPr>
          <p:nvPr/>
        </p:nvCxnSpPr>
        <p:spPr>
          <a:xfrm rot="10800000">
            <a:off x="4775182" y="5278092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9015F35-A55E-4AB0-B4A4-E578D57D1A71}"/>
              </a:ext>
            </a:extLst>
          </p:cNvPr>
          <p:cNvCxnSpPr>
            <a:cxnSpLocks/>
          </p:cNvCxnSpPr>
          <p:nvPr/>
        </p:nvCxnSpPr>
        <p:spPr>
          <a:xfrm rot="10800000">
            <a:off x="3577756" y="5292991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53A1385-89CE-4B8B-B76D-64C11FDCAA39}"/>
              </a:ext>
            </a:extLst>
          </p:cNvPr>
          <p:cNvCxnSpPr>
            <a:cxnSpLocks/>
          </p:cNvCxnSpPr>
          <p:nvPr/>
        </p:nvCxnSpPr>
        <p:spPr>
          <a:xfrm>
            <a:off x="8388738" y="2898593"/>
            <a:ext cx="0" cy="404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50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6B4820-15F1-4BF5-9C83-A701E5E8B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995" y="248117"/>
            <a:ext cx="6120647" cy="6120647"/>
          </a:xfrm>
          <a:prstGeom prst="rect">
            <a:avLst/>
          </a:prstGeom>
        </p:spPr>
      </p:pic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49C8B68-D3CA-4D6B-9F35-16466DCABFFB}"/>
              </a:ext>
            </a:extLst>
          </p:cNvPr>
          <p:cNvCxnSpPr/>
          <p:nvPr/>
        </p:nvCxnSpPr>
        <p:spPr>
          <a:xfrm>
            <a:off x="4032071" y="3646825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B4FFF8E-A5BC-4AE9-8C8E-EE16F26E0CBD}"/>
              </a:ext>
            </a:extLst>
          </p:cNvPr>
          <p:cNvCxnSpPr/>
          <p:nvPr/>
        </p:nvCxnSpPr>
        <p:spPr>
          <a:xfrm>
            <a:off x="4632959" y="3638116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D26B644-927E-4C4E-8EBF-007B025F2641}"/>
              </a:ext>
            </a:extLst>
          </p:cNvPr>
          <p:cNvCxnSpPr/>
          <p:nvPr/>
        </p:nvCxnSpPr>
        <p:spPr>
          <a:xfrm>
            <a:off x="5233857" y="3638116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C3A4D9A-AE30-46E2-BEB5-E6BC8A9D4C4E}"/>
              </a:ext>
            </a:extLst>
          </p:cNvPr>
          <p:cNvCxnSpPr/>
          <p:nvPr/>
        </p:nvCxnSpPr>
        <p:spPr>
          <a:xfrm>
            <a:off x="5843462" y="3638116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C486683-7C2C-4DA3-AB47-74C9B7EE678F}"/>
              </a:ext>
            </a:extLst>
          </p:cNvPr>
          <p:cNvCxnSpPr/>
          <p:nvPr/>
        </p:nvCxnSpPr>
        <p:spPr>
          <a:xfrm>
            <a:off x="6453063" y="3638116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E7664E2-3020-4238-A97F-ABE7F67BB5AC}"/>
              </a:ext>
            </a:extLst>
          </p:cNvPr>
          <p:cNvCxnSpPr/>
          <p:nvPr/>
        </p:nvCxnSpPr>
        <p:spPr>
          <a:xfrm>
            <a:off x="4023362" y="3036075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F5B9CBC-BF27-4C6B-9A0A-9478596D2436}"/>
              </a:ext>
            </a:extLst>
          </p:cNvPr>
          <p:cNvCxnSpPr/>
          <p:nvPr/>
        </p:nvCxnSpPr>
        <p:spPr>
          <a:xfrm>
            <a:off x="4023362" y="2426592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4431B4F-C555-40CF-B370-DD9FD49A51F9}"/>
              </a:ext>
            </a:extLst>
          </p:cNvPr>
          <p:cNvCxnSpPr/>
          <p:nvPr/>
        </p:nvCxnSpPr>
        <p:spPr>
          <a:xfrm>
            <a:off x="4023362" y="1817335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029B601-F058-4DA8-8427-9586BBBE1D58}"/>
              </a:ext>
            </a:extLst>
          </p:cNvPr>
          <p:cNvCxnSpPr/>
          <p:nvPr/>
        </p:nvCxnSpPr>
        <p:spPr>
          <a:xfrm>
            <a:off x="4023362" y="1207376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A9DF7D5-D08B-4329-AC06-A598AFEFCA09}"/>
              </a:ext>
            </a:extLst>
          </p:cNvPr>
          <p:cNvCxnSpPr/>
          <p:nvPr/>
        </p:nvCxnSpPr>
        <p:spPr>
          <a:xfrm>
            <a:off x="3422471" y="3027375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4AF48AD-C0CA-47F1-8758-D08E16465E74}"/>
              </a:ext>
            </a:extLst>
          </p:cNvPr>
          <p:cNvCxnSpPr/>
          <p:nvPr/>
        </p:nvCxnSpPr>
        <p:spPr>
          <a:xfrm>
            <a:off x="4023362" y="4247717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3211886-7BDA-4891-AB94-DC8EAA95A753}"/>
              </a:ext>
            </a:extLst>
          </p:cNvPr>
          <p:cNvCxnSpPr/>
          <p:nvPr/>
        </p:nvCxnSpPr>
        <p:spPr>
          <a:xfrm>
            <a:off x="4023362" y="4848947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BC1C438-4070-4B3D-AC7C-D204626AADE1}"/>
              </a:ext>
            </a:extLst>
          </p:cNvPr>
          <p:cNvCxnSpPr/>
          <p:nvPr/>
        </p:nvCxnSpPr>
        <p:spPr>
          <a:xfrm>
            <a:off x="4023362" y="5476666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10D6504-571A-4A9B-919C-4E9031F12928}"/>
              </a:ext>
            </a:extLst>
          </p:cNvPr>
          <p:cNvCxnSpPr/>
          <p:nvPr/>
        </p:nvCxnSpPr>
        <p:spPr>
          <a:xfrm>
            <a:off x="4023362" y="6077210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FD23F36-5BA3-446B-9B14-595C27008664}"/>
              </a:ext>
            </a:extLst>
          </p:cNvPr>
          <p:cNvCxnSpPr/>
          <p:nvPr/>
        </p:nvCxnSpPr>
        <p:spPr>
          <a:xfrm>
            <a:off x="3439886" y="2426582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EE402D7-F313-40A4-B28F-4BC79D979AF2}"/>
              </a:ext>
            </a:extLst>
          </p:cNvPr>
          <p:cNvCxnSpPr/>
          <p:nvPr/>
        </p:nvCxnSpPr>
        <p:spPr>
          <a:xfrm>
            <a:off x="3452947" y="1821680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9A3914C-FCCD-4898-9CAA-4EF459FB6F15}"/>
              </a:ext>
            </a:extLst>
          </p:cNvPr>
          <p:cNvCxnSpPr/>
          <p:nvPr/>
        </p:nvCxnSpPr>
        <p:spPr>
          <a:xfrm>
            <a:off x="3452946" y="1211734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AF3C0EF-459E-442D-A170-D8253B2F10AB}"/>
              </a:ext>
            </a:extLst>
          </p:cNvPr>
          <p:cNvCxnSpPr/>
          <p:nvPr/>
        </p:nvCxnSpPr>
        <p:spPr>
          <a:xfrm>
            <a:off x="3452946" y="610847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A150EF8-44D5-4613-9EE2-FD3573FF08D5}"/>
              </a:ext>
            </a:extLst>
          </p:cNvPr>
          <p:cNvCxnSpPr/>
          <p:nvPr/>
        </p:nvCxnSpPr>
        <p:spPr>
          <a:xfrm>
            <a:off x="3452946" y="4247717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B804A20-0564-4005-A45F-5F73D14717A0}"/>
              </a:ext>
            </a:extLst>
          </p:cNvPr>
          <p:cNvCxnSpPr/>
          <p:nvPr/>
        </p:nvCxnSpPr>
        <p:spPr>
          <a:xfrm>
            <a:off x="3452946" y="4848947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1F2F78F-B64C-45B2-88A0-34144B956808}"/>
              </a:ext>
            </a:extLst>
          </p:cNvPr>
          <p:cNvCxnSpPr/>
          <p:nvPr/>
        </p:nvCxnSpPr>
        <p:spPr>
          <a:xfrm>
            <a:off x="3452946" y="5476666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0EFAD69-D49D-4471-9985-C783132974D5}"/>
              </a:ext>
            </a:extLst>
          </p:cNvPr>
          <p:cNvCxnSpPr/>
          <p:nvPr/>
        </p:nvCxnSpPr>
        <p:spPr>
          <a:xfrm>
            <a:off x="3422471" y="6072848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1122B3B-52CD-48DD-A7A4-287B238F9ACE}"/>
              </a:ext>
            </a:extLst>
          </p:cNvPr>
          <p:cNvCxnSpPr/>
          <p:nvPr/>
        </p:nvCxnSpPr>
        <p:spPr>
          <a:xfrm>
            <a:off x="4632959" y="3027375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F917745-38B3-44EE-8C55-612E6A5507B9}"/>
              </a:ext>
            </a:extLst>
          </p:cNvPr>
          <p:cNvCxnSpPr/>
          <p:nvPr/>
        </p:nvCxnSpPr>
        <p:spPr>
          <a:xfrm>
            <a:off x="4632959" y="2430928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0E4C466-E92B-4A56-B76E-F22F56CDD7E0}"/>
              </a:ext>
            </a:extLst>
          </p:cNvPr>
          <p:cNvCxnSpPr/>
          <p:nvPr/>
        </p:nvCxnSpPr>
        <p:spPr>
          <a:xfrm>
            <a:off x="4632959" y="1817335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00ECA3A-F2F2-472A-959C-DCAA697F43E4}"/>
              </a:ext>
            </a:extLst>
          </p:cNvPr>
          <p:cNvCxnSpPr/>
          <p:nvPr/>
        </p:nvCxnSpPr>
        <p:spPr>
          <a:xfrm>
            <a:off x="4632959" y="4247717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9A3E171-6084-40A4-B131-ADAAA2AED58A}"/>
              </a:ext>
            </a:extLst>
          </p:cNvPr>
          <p:cNvCxnSpPr/>
          <p:nvPr/>
        </p:nvCxnSpPr>
        <p:spPr>
          <a:xfrm>
            <a:off x="4632959" y="4848947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EAE5842-216A-4C44-8C27-B2ACD02D8BF1}"/>
              </a:ext>
            </a:extLst>
          </p:cNvPr>
          <p:cNvCxnSpPr/>
          <p:nvPr/>
        </p:nvCxnSpPr>
        <p:spPr>
          <a:xfrm>
            <a:off x="4632959" y="5476666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9C3A6E4-882F-450B-89FE-DA1B8BAAC385}"/>
              </a:ext>
            </a:extLst>
          </p:cNvPr>
          <p:cNvCxnSpPr/>
          <p:nvPr/>
        </p:nvCxnSpPr>
        <p:spPr>
          <a:xfrm>
            <a:off x="4632959" y="6072848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C08F1F1-E6CF-4BF6-8C22-47FF32717233}"/>
              </a:ext>
            </a:extLst>
          </p:cNvPr>
          <p:cNvCxnSpPr/>
          <p:nvPr/>
        </p:nvCxnSpPr>
        <p:spPr>
          <a:xfrm>
            <a:off x="5233857" y="2426582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96853C1-1A3E-4ADE-BB5F-8DDFD3D283C8}"/>
              </a:ext>
            </a:extLst>
          </p:cNvPr>
          <p:cNvCxnSpPr/>
          <p:nvPr/>
        </p:nvCxnSpPr>
        <p:spPr>
          <a:xfrm>
            <a:off x="5233857" y="3023004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AECD2617-4F0F-46F7-99A1-17020E321942}"/>
              </a:ext>
            </a:extLst>
          </p:cNvPr>
          <p:cNvCxnSpPr/>
          <p:nvPr/>
        </p:nvCxnSpPr>
        <p:spPr>
          <a:xfrm>
            <a:off x="5233857" y="4247717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8D716DC-640E-4D37-A343-E0FF4BC91148}"/>
              </a:ext>
            </a:extLst>
          </p:cNvPr>
          <p:cNvCxnSpPr/>
          <p:nvPr/>
        </p:nvCxnSpPr>
        <p:spPr>
          <a:xfrm>
            <a:off x="5233857" y="4853293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A351D5E-8D85-4073-82F2-1E4221C804EC}"/>
              </a:ext>
            </a:extLst>
          </p:cNvPr>
          <p:cNvCxnSpPr/>
          <p:nvPr/>
        </p:nvCxnSpPr>
        <p:spPr>
          <a:xfrm>
            <a:off x="5233857" y="5498429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C0A993A-B4FC-4F6D-972C-741FE4B62D88}"/>
              </a:ext>
            </a:extLst>
          </p:cNvPr>
          <p:cNvCxnSpPr/>
          <p:nvPr/>
        </p:nvCxnSpPr>
        <p:spPr>
          <a:xfrm>
            <a:off x="5233857" y="6072848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E0932E3-AC83-44E2-8814-6622BD6A2A44}"/>
              </a:ext>
            </a:extLst>
          </p:cNvPr>
          <p:cNvCxnSpPr>
            <a:cxnSpLocks/>
          </p:cNvCxnSpPr>
          <p:nvPr/>
        </p:nvCxnSpPr>
        <p:spPr>
          <a:xfrm>
            <a:off x="9053940" y="363110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FBECA197-2F6E-4620-9DBD-225B9548FA7B}"/>
              </a:ext>
            </a:extLst>
          </p:cNvPr>
          <p:cNvCxnSpPr>
            <a:cxnSpLocks/>
          </p:cNvCxnSpPr>
          <p:nvPr/>
        </p:nvCxnSpPr>
        <p:spPr>
          <a:xfrm>
            <a:off x="9053940" y="968693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A83B622-3961-4F10-B157-00949DF25528}"/>
              </a:ext>
            </a:extLst>
          </p:cNvPr>
          <p:cNvCxnSpPr>
            <a:cxnSpLocks/>
          </p:cNvCxnSpPr>
          <p:nvPr/>
        </p:nvCxnSpPr>
        <p:spPr>
          <a:xfrm>
            <a:off x="9053940" y="1596759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01B7A9A-FD7E-45DC-A251-EB4F7CAFA278}"/>
              </a:ext>
            </a:extLst>
          </p:cNvPr>
          <p:cNvCxnSpPr>
            <a:cxnSpLocks/>
          </p:cNvCxnSpPr>
          <p:nvPr/>
        </p:nvCxnSpPr>
        <p:spPr>
          <a:xfrm>
            <a:off x="9053940" y="2193281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B992C6F-BF04-4F16-9AC4-71323C721D50}"/>
              </a:ext>
            </a:extLst>
          </p:cNvPr>
          <p:cNvCxnSpPr>
            <a:cxnSpLocks/>
          </p:cNvCxnSpPr>
          <p:nvPr/>
        </p:nvCxnSpPr>
        <p:spPr>
          <a:xfrm>
            <a:off x="9053940" y="2794171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94A9AFE-36DB-4AEF-B5D1-EAF3B0FF484B}"/>
              </a:ext>
            </a:extLst>
          </p:cNvPr>
          <p:cNvCxnSpPr>
            <a:cxnSpLocks/>
          </p:cNvCxnSpPr>
          <p:nvPr/>
        </p:nvCxnSpPr>
        <p:spPr>
          <a:xfrm>
            <a:off x="8448005" y="376169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EA74F53-2C75-439D-A763-8AFFF7B5C46E}"/>
              </a:ext>
            </a:extLst>
          </p:cNvPr>
          <p:cNvCxnSpPr>
            <a:cxnSpLocks/>
          </p:cNvCxnSpPr>
          <p:nvPr/>
        </p:nvCxnSpPr>
        <p:spPr>
          <a:xfrm>
            <a:off x="8448005" y="981752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7C65825-B805-4903-B753-929C07803032}"/>
              </a:ext>
            </a:extLst>
          </p:cNvPr>
          <p:cNvCxnSpPr>
            <a:cxnSpLocks/>
          </p:cNvCxnSpPr>
          <p:nvPr/>
        </p:nvCxnSpPr>
        <p:spPr>
          <a:xfrm>
            <a:off x="8448005" y="1609818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D795428-12C6-4C74-97B9-8185D6B4807A}"/>
              </a:ext>
            </a:extLst>
          </p:cNvPr>
          <p:cNvCxnSpPr>
            <a:cxnSpLocks/>
          </p:cNvCxnSpPr>
          <p:nvPr/>
        </p:nvCxnSpPr>
        <p:spPr>
          <a:xfrm>
            <a:off x="8448005" y="2206340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9A66444-6F40-498B-B0D4-C2C8311A08F1}"/>
              </a:ext>
            </a:extLst>
          </p:cNvPr>
          <p:cNvCxnSpPr>
            <a:cxnSpLocks/>
          </p:cNvCxnSpPr>
          <p:nvPr/>
        </p:nvCxnSpPr>
        <p:spPr>
          <a:xfrm>
            <a:off x="8448005" y="2807230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E203695-3A19-4E00-A1A3-913B3D92C195}"/>
              </a:ext>
            </a:extLst>
          </p:cNvPr>
          <p:cNvCxnSpPr/>
          <p:nvPr/>
        </p:nvCxnSpPr>
        <p:spPr>
          <a:xfrm>
            <a:off x="5843462" y="4247717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8A47FEB-541B-405C-B6C6-08BB20687721}"/>
              </a:ext>
            </a:extLst>
          </p:cNvPr>
          <p:cNvCxnSpPr/>
          <p:nvPr/>
        </p:nvCxnSpPr>
        <p:spPr>
          <a:xfrm>
            <a:off x="6453063" y="4247717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B13EE98-F2B5-4DCF-8BD1-D7E1C3CE467E}"/>
              </a:ext>
            </a:extLst>
          </p:cNvPr>
          <p:cNvCxnSpPr/>
          <p:nvPr/>
        </p:nvCxnSpPr>
        <p:spPr>
          <a:xfrm>
            <a:off x="7045244" y="4247717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84FE156-48A9-4BB9-B507-2F3AF04CF72F}"/>
              </a:ext>
            </a:extLst>
          </p:cNvPr>
          <p:cNvCxnSpPr/>
          <p:nvPr/>
        </p:nvCxnSpPr>
        <p:spPr>
          <a:xfrm>
            <a:off x="5843462" y="3023004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5A56EB98-00B2-4F76-97B8-399AAD2EB291}"/>
              </a:ext>
            </a:extLst>
          </p:cNvPr>
          <p:cNvCxnSpPr/>
          <p:nvPr/>
        </p:nvCxnSpPr>
        <p:spPr>
          <a:xfrm>
            <a:off x="5843460" y="4848947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509F42F-B692-4C9A-B40C-B0CB1DC16B30}"/>
              </a:ext>
            </a:extLst>
          </p:cNvPr>
          <p:cNvCxnSpPr/>
          <p:nvPr/>
        </p:nvCxnSpPr>
        <p:spPr>
          <a:xfrm>
            <a:off x="6453061" y="4848947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C6082DF-0933-48DF-BE36-8EB9A958862C}"/>
              </a:ext>
            </a:extLst>
          </p:cNvPr>
          <p:cNvCxnSpPr/>
          <p:nvPr/>
        </p:nvCxnSpPr>
        <p:spPr>
          <a:xfrm>
            <a:off x="7045242" y="4848947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7C092417-2DFF-4011-B009-FC2A5ACC8671}"/>
              </a:ext>
            </a:extLst>
          </p:cNvPr>
          <p:cNvCxnSpPr>
            <a:cxnSpLocks/>
          </p:cNvCxnSpPr>
          <p:nvPr/>
        </p:nvCxnSpPr>
        <p:spPr>
          <a:xfrm>
            <a:off x="7824659" y="389920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0C9567E5-A29D-419C-80E6-D935493F0B9E}"/>
              </a:ext>
            </a:extLst>
          </p:cNvPr>
          <p:cNvCxnSpPr>
            <a:cxnSpLocks/>
          </p:cNvCxnSpPr>
          <p:nvPr/>
        </p:nvCxnSpPr>
        <p:spPr>
          <a:xfrm>
            <a:off x="7824659" y="986450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C4FBEA8-F9B9-46C1-AF21-DE6B184C2741}"/>
              </a:ext>
            </a:extLst>
          </p:cNvPr>
          <p:cNvCxnSpPr>
            <a:cxnSpLocks/>
          </p:cNvCxnSpPr>
          <p:nvPr/>
        </p:nvCxnSpPr>
        <p:spPr>
          <a:xfrm>
            <a:off x="7824659" y="1623569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DC7A1F53-BE36-46B6-B97D-06AF557B6CAE}"/>
              </a:ext>
            </a:extLst>
          </p:cNvPr>
          <p:cNvCxnSpPr>
            <a:cxnSpLocks/>
          </p:cNvCxnSpPr>
          <p:nvPr/>
        </p:nvCxnSpPr>
        <p:spPr>
          <a:xfrm>
            <a:off x="7236830" y="402979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115F777-1E01-47EC-995E-135EF558BF8A}"/>
              </a:ext>
            </a:extLst>
          </p:cNvPr>
          <p:cNvCxnSpPr>
            <a:cxnSpLocks/>
          </p:cNvCxnSpPr>
          <p:nvPr/>
        </p:nvCxnSpPr>
        <p:spPr>
          <a:xfrm>
            <a:off x="7236830" y="1008562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C276D815-B6CC-4972-BDDA-038AEF4455EF}"/>
              </a:ext>
            </a:extLst>
          </p:cNvPr>
          <p:cNvCxnSpPr>
            <a:cxnSpLocks/>
          </p:cNvCxnSpPr>
          <p:nvPr/>
        </p:nvCxnSpPr>
        <p:spPr>
          <a:xfrm>
            <a:off x="7236830" y="1636627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7E9936B2-D99B-4152-802D-751EED320008}"/>
              </a:ext>
            </a:extLst>
          </p:cNvPr>
          <p:cNvCxnSpPr>
            <a:cxnSpLocks/>
          </p:cNvCxnSpPr>
          <p:nvPr/>
        </p:nvCxnSpPr>
        <p:spPr>
          <a:xfrm>
            <a:off x="6622877" y="358753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ABBB8CDD-77AE-4FD5-847E-62743BCDE786}"/>
              </a:ext>
            </a:extLst>
          </p:cNvPr>
          <p:cNvCxnSpPr>
            <a:cxnSpLocks/>
          </p:cNvCxnSpPr>
          <p:nvPr/>
        </p:nvCxnSpPr>
        <p:spPr>
          <a:xfrm>
            <a:off x="6622877" y="982444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DB1B9201-1114-419D-BD99-7FABD2F3F33B}"/>
              </a:ext>
            </a:extLst>
          </p:cNvPr>
          <p:cNvCxnSpPr>
            <a:cxnSpLocks/>
          </p:cNvCxnSpPr>
          <p:nvPr/>
        </p:nvCxnSpPr>
        <p:spPr>
          <a:xfrm>
            <a:off x="6622877" y="1619563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91AB98D3-CF0B-48B0-8AD1-63DB01873E5F}"/>
              </a:ext>
            </a:extLst>
          </p:cNvPr>
          <p:cNvCxnSpPr>
            <a:cxnSpLocks/>
          </p:cNvCxnSpPr>
          <p:nvPr/>
        </p:nvCxnSpPr>
        <p:spPr>
          <a:xfrm>
            <a:off x="6035048" y="379449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C1D9E09C-88BA-489A-936F-FD6920392A39}"/>
              </a:ext>
            </a:extLst>
          </p:cNvPr>
          <p:cNvCxnSpPr>
            <a:cxnSpLocks/>
          </p:cNvCxnSpPr>
          <p:nvPr/>
        </p:nvCxnSpPr>
        <p:spPr>
          <a:xfrm>
            <a:off x="6035048" y="1013611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752C8CF4-D107-4A46-9AB6-89C79674D19C}"/>
              </a:ext>
            </a:extLst>
          </p:cNvPr>
          <p:cNvCxnSpPr>
            <a:cxnSpLocks/>
          </p:cNvCxnSpPr>
          <p:nvPr/>
        </p:nvCxnSpPr>
        <p:spPr>
          <a:xfrm>
            <a:off x="6035048" y="1614516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F38E66F-FC2B-4E4E-BD85-190A0E6A37A1}"/>
              </a:ext>
            </a:extLst>
          </p:cNvPr>
          <p:cNvCxnSpPr>
            <a:cxnSpLocks/>
          </p:cNvCxnSpPr>
          <p:nvPr/>
        </p:nvCxnSpPr>
        <p:spPr>
          <a:xfrm>
            <a:off x="7820299" y="2224446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A00ECF6F-EAD5-4E82-A73B-D2E7C9C7C253}"/>
              </a:ext>
            </a:extLst>
          </p:cNvPr>
          <p:cNvCxnSpPr>
            <a:cxnSpLocks/>
          </p:cNvCxnSpPr>
          <p:nvPr/>
        </p:nvCxnSpPr>
        <p:spPr>
          <a:xfrm>
            <a:off x="7820299" y="2825336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37BA4C35-B3CF-40D6-95F3-34389F240956}"/>
              </a:ext>
            </a:extLst>
          </p:cNvPr>
          <p:cNvCxnSpPr>
            <a:cxnSpLocks/>
          </p:cNvCxnSpPr>
          <p:nvPr/>
        </p:nvCxnSpPr>
        <p:spPr>
          <a:xfrm>
            <a:off x="9053940" y="3425545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0F0CA196-515F-474B-B177-93490925B642}"/>
              </a:ext>
            </a:extLst>
          </p:cNvPr>
          <p:cNvCxnSpPr>
            <a:cxnSpLocks/>
          </p:cNvCxnSpPr>
          <p:nvPr/>
        </p:nvCxnSpPr>
        <p:spPr>
          <a:xfrm>
            <a:off x="9053940" y="4035502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924000EF-F13E-48AC-9176-B4635875CAC2}"/>
              </a:ext>
            </a:extLst>
          </p:cNvPr>
          <p:cNvCxnSpPr>
            <a:cxnSpLocks/>
          </p:cNvCxnSpPr>
          <p:nvPr/>
        </p:nvCxnSpPr>
        <p:spPr>
          <a:xfrm>
            <a:off x="9053940" y="4650131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C5581E66-80F3-4807-909C-7A9DA7E2AC81}"/>
              </a:ext>
            </a:extLst>
          </p:cNvPr>
          <p:cNvCxnSpPr>
            <a:cxnSpLocks/>
          </p:cNvCxnSpPr>
          <p:nvPr/>
        </p:nvCxnSpPr>
        <p:spPr>
          <a:xfrm>
            <a:off x="9053940" y="5296287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6FF5DE15-6C91-4FEA-A3EB-F138DBC7A956}"/>
              </a:ext>
            </a:extLst>
          </p:cNvPr>
          <p:cNvCxnSpPr>
            <a:cxnSpLocks/>
          </p:cNvCxnSpPr>
          <p:nvPr/>
        </p:nvCxnSpPr>
        <p:spPr>
          <a:xfrm>
            <a:off x="8448005" y="3438604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41C3C451-8B80-484F-B19B-F8884F6EAB90}"/>
              </a:ext>
            </a:extLst>
          </p:cNvPr>
          <p:cNvCxnSpPr>
            <a:cxnSpLocks/>
          </p:cNvCxnSpPr>
          <p:nvPr/>
        </p:nvCxnSpPr>
        <p:spPr>
          <a:xfrm>
            <a:off x="8448005" y="4066669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BCB339AC-78ED-451C-8B20-9CF4FA3A09FF}"/>
              </a:ext>
            </a:extLst>
          </p:cNvPr>
          <p:cNvCxnSpPr>
            <a:cxnSpLocks/>
          </p:cNvCxnSpPr>
          <p:nvPr/>
        </p:nvCxnSpPr>
        <p:spPr>
          <a:xfrm>
            <a:off x="8448005" y="4663190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663E4A3F-804B-4CA6-A909-DA03424E90C8}"/>
              </a:ext>
            </a:extLst>
          </p:cNvPr>
          <p:cNvCxnSpPr>
            <a:cxnSpLocks/>
          </p:cNvCxnSpPr>
          <p:nvPr/>
        </p:nvCxnSpPr>
        <p:spPr>
          <a:xfrm>
            <a:off x="7824659" y="3452355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8F5AA0FB-2D78-46FD-9EEA-DE285E3EF5DF}"/>
              </a:ext>
            </a:extLst>
          </p:cNvPr>
          <p:cNvCxnSpPr/>
          <p:nvPr/>
        </p:nvCxnSpPr>
        <p:spPr>
          <a:xfrm>
            <a:off x="5847815" y="5489723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888E14F1-3D80-447F-BC25-E93214453D49}"/>
              </a:ext>
            </a:extLst>
          </p:cNvPr>
          <p:cNvCxnSpPr/>
          <p:nvPr/>
        </p:nvCxnSpPr>
        <p:spPr>
          <a:xfrm>
            <a:off x="6457416" y="5489723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6C89FC7-8304-4DEB-BFFF-C668CED99073}"/>
              </a:ext>
            </a:extLst>
          </p:cNvPr>
          <p:cNvCxnSpPr/>
          <p:nvPr/>
        </p:nvCxnSpPr>
        <p:spPr>
          <a:xfrm>
            <a:off x="7049597" y="5489723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CD4936F0-B30F-47F5-9F02-5B15075C43FD}"/>
              </a:ext>
            </a:extLst>
          </p:cNvPr>
          <p:cNvCxnSpPr/>
          <p:nvPr/>
        </p:nvCxnSpPr>
        <p:spPr>
          <a:xfrm>
            <a:off x="5847813" y="6072845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C765F97-EF6A-477F-B5F2-13D5BFBD4AC0}"/>
              </a:ext>
            </a:extLst>
          </p:cNvPr>
          <p:cNvCxnSpPr/>
          <p:nvPr/>
        </p:nvCxnSpPr>
        <p:spPr>
          <a:xfrm>
            <a:off x="6457414" y="6072845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6574D6A9-97FD-4371-87B9-AF3AB2D9DB7C}"/>
              </a:ext>
            </a:extLst>
          </p:cNvPr>
          <p:cNvCxnSpPr/>
          <p:nvPr/>
        </p:nvCxnSpPr>
        <p:spPr>
          <a:xfrm>
            <a:off x="7049595" y="6072845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5ED3DA37-AFCD-45FC-8199-0B9E831B7D48}"/>
              </a:ext>
            </a:extLst>
          </p:cNvPr>
          <p:cNvCxnSpPr/>
          <p:nvPr/>
        </p:nvCxnSpPr>
        <p:spPr>
          <a:xfrm>
            <a:off x="7663546" y="6072845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183AA254-A970-4B30-B0D2-DC6F84D09AD8}"/>
              </a:ext>
            </a:extLst>
          </p:cNvPr>
          <p:cNvCxnSpPr>
            <a:cxnSpLocks/>
          </p:cNvCxnSpPr>
          <p:nvPr/>
        </p:nvCxnSpPr>
        <p:spPr>
          <a:xfrm>
            <a:off x="7249900" y="2247600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28" name="Picture 227">
            <a:extLst>
              <a:ext uri="{FF2B5EF4-FFF2-40B4-BE49-F238E27FC236}">
                <a16:creationId xmlns:a16="http://schemas.microsoft.com/office/drawing/2014/main" id="{054248B8-AC07-46B6-AD27-37E0B771F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689" y="3307463"/>
            <a:ext cx="591751" cy="6007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30B802-9380-4B46-961B-D07A49E2B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8046" y="5721799"/>
            <a:ext cx="631818" cy="63181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4DD027E-1DB0-4D38-AD09-DFDB7344EE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5648" y="5726116"/>
            <a:ext cx="636904" cy="618443"/>
          </a:xfrm>
          <a:prstGeom prst="rect">
            <a:avLst/>
          </a:prstGeom>
        </p:spPr>
      </p:pic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BD70675-8CF5-400A-947C-05F769E6DF72}"/>
              </a:ext>
            </a:extLst>
          </p:cNvPr>
          <p:cNvCxnSpPr>
            <a:cxnSpLocks/>
          </p:cNvCxnSpPr>
          <p:nvPr/>
        </p:nvCxnSpPr>
        <p:spPr>
          <a:xfrm>
            <a:off x="8448005" y="5267580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2D22413-290D-4DCE-B6FF-EF92B4618D42}"/>
              </a:ext>
            </a:extLst>
          </p:cNvPr>
          <p:cNvCxnSpPr/>
          <p:nvPr/>
        </p:nvCxnSpPr>
        <p:spPr>
          <a:xfrm>
            <a:off x="8238310" y="6078358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D6B5BBF2-C9CD-4FA5-8F5C-35E33AFA7D1D}"/>
              </a:ext>
            </a:extLst>
          </p:cNvPr>
          <p:cNvCxnSpPr/>
          <p:nvPr/>
        </p:nvCxnSpPr>
        <p:spPr>
          <a:xfrm>
            <a:off x="7045242" y="5489723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57E388B-6DB3-41FF-BFD5-B4BFBE72DD4C}"/>
              </a:ext>
            </a:extLst>
          </p:cNvPr>
          <p:cNvCxnSpPr/>
          <p:nvPr/>
        </p:nvCxnSpPr>
        <p:spPr>
          <a:xfrm>
            <a:off x="7663546" y="5470934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39F69994-2D7A-4DB5-B099-8862A0699AB1}"/>
              </a:ext>
            </a:extLst>
          </p:cNvPr>
          <p:cNvCxnSpPr/>
          <p:nvPr/>
        </p:nvCxnSpPr>
        <p:spPr>
          <a:xfrm>
            <a:off x="7651089" y="4848947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5FE0B5D-E4DD-4972-A0B4-B2BAD23EF48B}"/>
              </a:ext>
            </a:extLst>
          </p:cNvPr>
          <p:cNvCxnSpPr>
            <a:cxnSpLocks/>
          </p:cNvCxnSpPr>
          <p:nvPr/>
        </p:nvCxnSpPr>
        <p:spPr>
          <a:xfrm>
            <a:off x="5417903" y="415662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5972F33-9060-46E5-89CD-B330274386F1}"/>
              </a:ext>
            </a:extLst>
          </p:cNvPr>
          <p:cNvCxnSpPr>
            <a:cxnSpLocks/>
          </p:cNvCxnSpPr>
          <p:nvPr/>
        </p:nvCxnSpPr>
        <p:spPr>
          <a:xfrm>
            <a:off x="6035048" y="1614865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EB6483D-FDFC-43A2-AAAD-D92376FD8904}"/>
              </a:ext>
            </a:extLst>
          </p:cNvPr>
          <p:cNvCxnSpPr>
            <a:cxnSpLocks/>
          </p:cNvCxnSpPr>
          <p:nvPr/>
        </p:nvCxnSpPr>
        <p:spPr>
          <a:xfrm>
            <a:off x="5403727" y="1022749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98091B23-B945-4162-95BC-C3AFDB67259A}"/>
              </a:ext>
            </a:extLst>
          </p:cNvPr>
          <p:cNvCxnSpPr>
            <a:cxnSpLocks/>
          </p:cNvCxnSpPr>
          <p:nvPr/>
        </p:nvCxnSpPr>
        <p:spPr>
          <a:xfrm>
            <a:off x="4811321" y="415662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535380C2-6F68-47B3-BA13-EFBB2B396847}"/>
              </a:ext>
            </a:extLst>
          </p:cNvPr>
          <p:cNvCxnSpPr>
            <a:cxnSpLocks/>
          </p:cNvCxnSpPr>
          <p:nvPr/>
        </p:nvCxnSpPr>
        <p:spPr>
          <a:xfrm>
            <a:off x="6617755" y="2224446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8CBA1BE-BB08-4CDB-8940-5A2DEA8CB754}"/>
              </a:ext>
            </a:extLst>
          </p:cNvPr>
          <p:cNvCxnSpPr>
            <a:cxnSpLocks/>
          </p:cNvCxnSpPr>
          <p:nvPr/>
        </p:nvCxnSpPr>
        <p:spPr>
          <a:xfrm>
            <a:off x="7249900" y="2812277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190DF20-775E-47E6-8F4B-06B0F9858930}"/>
              </a:ext>
            </a:extLst>
          </p:cNvPr>
          <p:cNvCxnSpPr/>
          <p:nvPr/>
        </p:nvCxnSpPr>
        <p:spPr>
          <a:xfrm>
            <a:off x="7045242" y="4247717"/>
            <a:ext cx="383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1605A170-DAE7-495A-92CD-5B36C4E0A7D8}"/>
              </a:ext>
            </a:extLst>
          </p:cNvPr>
          <p:cNvCxnSpPr>
            <a:cxnSpLocks/>
          </p:cNvCxnSpPr>
          <p:nvPr/>
        </p:nvCxnSpPr>
        <p:spPr>
          <a:xfrm>
            <a:off x="7857469" y="4059070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3C8864EE-9CC1-40B7-B70B-3733F0478277}"/>
              </a:ext>
            </a:extLst>
          </p:cNvPr>
          <p:cNvCxnSpPr>
            <a:cxnSpLocks/>
          </p:cNvCxnSpPr>
          <p:nvPr/>
        </p:nvCxnSpPr>
        <p:spPr>
          <a:xfrm>
            <a:off x="7249900" y="3435646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B2C862E7-619A-47A3-8BF1-4F78CA375272}"/>
              </a:ext>
            </a:extLst>
          </p:cNvPr>
          <p:cNvCxnSpPr>
            <a:cxnSpLocks/>
          </p:cNvCxnSpPr>
          <p:nvPr/>
        </p:nvCxnSpPr>
        <p:spPr>
          <a:xfrm>
            <a:off x="6617755" y="2825336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15CACD2-FB76-42AE-BD77-B55B23913CD1}"/>
              </a:ext>
            </a:extLst>
          </p:cNvPr>
          <p:cNvCxnSpPr>
            <a:cxnSpLocks/>
          </p:cNvCxnSpPr>
          <p:nvPr/>
        </p:nvCxnSpPr>
        <p:spPr>
          <a:xfrm>
            <a:off x="6035048" y="2224446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70E0D1F6-D385-4102-9D67-3CAB17ABE684}"/>
              </a:ext>
            </a:extLst>
          </p:cNvPr>
          <p:cNvCxnSpPr>
            <a:cxnSpLocks/>
          </p:cNvCxnSpPr>
          <p:nvPr/>
        </p:nvCxnSpPr>
        <p:spPr>
          <a:xfrm>
            <a:off x="5417903" y="1623569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C1216CA0-1E59-41EE-8E91-CB2D3C72F18A}"/>
              </a:ext>
            </a:extLst>
          </p:cNvPr>
          <p:cNvCxnSpPr>
            <a:cxnSpLocks/>
          </p:cNvCxnSpPr>
          <p:nvPr/>
        </p:nvCxnSpPr>
        <p:spPr>
          <a:xfrm>
            <a:off x="4811321" y="1004906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3F0CC96-3E81-43DD-B6D8-A06A015E9763}"/>
              </a:ext>
            </a:extLst>
          </p:cNvPr>
          <p:cNvCxnSpPr>
            <a:cxnSpLocks/>
          </p:cNvCxnSpPr>
          <p:nvPr/>
        </p:nvCxnSpPr>
        <p:spPr>
          <a:xfrm>
            <a:off x="4192710" y="408377"/>
            <a:ext cx="0" cy="404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104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 Raafat</dc:creator>
  <cp:lastModifiedBy>Mahmoud Raafat</cp:lastModifiedBy>
  <cp:revision>1</cp:revision>
  <dcterms:created xsi:type="dcterms:W3CDTF">2017-09-26T04:31:52Z</dcterms:created>
  <dcterms:modified xsi:type="dcterms:W3CDTF">2017-09-26T04:32:02Z</dcterms:modified>
</cp:coreProperties>
</file>