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A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4" d="100"/>
          <a:sy n="104" d="100"/>
        </p:scale>
        <p:origin x="-140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BA94-452F-420A-B383-6851301A0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8B751-5A2B-4880-B3F5-79C7463A8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2AF7-C3D5-4D58-8BD4-FBA64D2E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151B-8837-43CD-88FE-D9619B05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6730-3887-4327-A3A5-5D4CF3A9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DA7-FB48-4D9B-955E-3D353D46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E6311-13D9-4583-AE5F-D105B3AFB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0219-1A22-4F0B-ADA9-3969E07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7EAC9-FDBD-4EE3-94EE-EE1B6788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924A-7211-4524-BF20-1E6EC3DB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9CD7C-3977-488A-84D6-2750F3662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F9D61-F857-4CEB-BF60-88A871E0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226B9-3309-4ABD-A021-2DF812D0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054F-8BDA-4018-B8A6-6F70EAE1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9FC1-C91C-48E8-9B6D-142AA3B6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B5B-B17D-40CA-9866-3E1F73CC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6D93-375D-46C6-A36A-4BFF46FF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1ACF-D769-4964-9B81-45E1F734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51F2-378B-432D-BD63-1B56A65A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D173-F7EC-4FC2-A236-C3F1597A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7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E11C-C184-4CDC-B1ED-F232988C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6BB52-32C7-4015-BD67-6EC34473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69A3-1A24-43BE-B428-FD23857B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EE57-0D74-4594-B6CA-0DF06D2F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F010-49B9-448E-880A-36C65BCC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EA6C-4838-485A-9E33-EC66AF08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3729-0119-498C-B241-DC01B7270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690E8-2E30-47C5-B239-56E528EE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57C7C-862C-4C8F-86F6-1938A40B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AEB18-7EDA-4ABE-AB4A-344CC8C9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B14E5-5EDC-4A7F-AC9D-41DE0953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7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AFE9-70DD-400C-A1C7-C2707056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8144-0BA0-477C-A92B-2695FE0B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13621-4601-4868-832A-FFB94917D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59709-7F0E-4185-839B-CD5B84BF5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64B6E-E54F-4DA0-A4C6-3EB1CFB77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0BD55-42A4-4F45-A3B4-066574E5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C2777-F060-4487-9FAF-DA9E2D92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58AE9-433C-4B98-9B63-1A4613B5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E3C-F3BA-4CF8-B515-A8CA55F8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D95F3-B7B9-419D-9D14-3DFEA1D6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77821-8F54-4A2C-822E-41DD4BAE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290E5-2B99-457D-B7B5-6D2A4710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75A39-1266-4E9A-B6B2-0108E229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0F590-ECDD-49DD-A9C7-03B28D42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70F10-A09C-4FE8-9384-70E2CF47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98F7-95D6-45EE-9F73-ED4C1D00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6EF6-E94C-448F-8075-A5B5BB35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922CA-E817-44A6-9106-26E12D6D9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B4A71-2D22-4BF6-9900-27C67AFF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ED74F-2889-4D98-8112-0FE57230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54DF6-1C47-483A-9C99-467DCF4D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49AE-6655-436B-8DE2-862517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0CF59-C8FF-460F-83E7-8CA4BD526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6E687-E560-4B28-AE25-664B99987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C17CF-34AE-4FB0-B003-C7C6868E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C3355-11F6-4F17-8E5F-B4D4F1C7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4607-0A15-4614-A465-59B09E85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FEEBA-2791-48F5-B2C3-35D448D3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C068-26A7-4E53-81AF-D66C541C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74CE-70E9-4D17-A88A-4EE47FF20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B227-40E5-4566-9855-D7476FD281C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7565-ABE8-4511-B466-FBBC95527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3AE5-A1AB-4ADA-A691-B50E1BF2C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6911-6597-4C8D-97B8-BA3CFDFF3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21EF59E-982D-445D-864F-284A48E6DEEF}"/>
              </a:ext>
            </a:extLst>
          </p:cNvPr>
          <p:cNvSpPr/>
          <p:nvPr/>
        </p:nvSpPr>
        <p:spPr>
          <a:xfrm>
            <a:off x="1774762" y="324939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814A2C-C236-466F-9C67-160B6BF0B857}"/>
              </a:ext>
            </a:extLst>
          </p:cNvPr>
          <p:cNvSpPr/>
          <p:nvPr/>
        </p:nvSpPr>
        <p:spPr>
          <a:xfrm>
            <a:off x="1678774" y="3174357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8F9550-5D3D-4F5B-82CB-86D1946DD461}"/>
              </a:ext>
            </a:extLst>
          </p:cNvPr>
          <p:cNvSpPr/>
          <p:nvPr/>
        </p:nvSpPr>
        <p:spPr>
          <a:xfrm>
            <a:off x="2595079" y="3155307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3C3D5B-F4F3-4BD2-B60F-3B9B9AA67551}"/>
              </a:ext>
            </a:extLst>
          </p:cNvPr>
          <p:cNvSpPr/>
          <p:nvPr/>
        </p:nvSpPr>
        <p:spPr>
          <a:xfrm>
            <a:off x="3519004" y="3155307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5312B1-89B8-4CF9-A4D4-5CA1E16DC873}"/>
              </a:ext>
            </a:extLst>
          </p:cNvPr>
          <p:cNvSpPr/>
          <p:nvPr/>
        </p:nvSpPr>
        <p:spPr>
          <a:xfrm>
            <a:off x="2687257" y="313509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7B7F0-3E92-4250-BEEE-B89464DAEF23}"/>
              </a:ext>
            </a:extLst>
          </p:cNvPr>
          <p:cNvSpPr/>
          <p:nvPr/>
        </p:nvSpPr>
        <p:spPr>
          <a:xfrm>
            <a:off x="3613087" y="307794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19285-67A1-4AA4-BE90-CC6672CADEC7}"/>
              </a:ext>
            </a:extLst>
          </p:cNvPr>
          <p:cNvSpPr/>
          <p:nvPr/>
        </p:nvSpPr>
        <p:spPr>
          <a:xfrm>
            <a:off x="4471504" y="3164832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AF445E-641D-4B53-A1DA-D614618B9F3B}"/>
              </a:ext>
            </a:extLst>
          </p:cNvPr>
          <p:cNvSpPr/>
          <p:nvPr/>
        </p:nvSpPr>
        <p:spPr>
          <a:xfrm>
            <a:off x="4565587" y="2973165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0696FF-4099-4590-B683-E63C0DEC845E}"/>
              </a:ext>
            </a:extLst>
          </p:cNvPr>
          <p:cNvSpPr/>
          <p:nvPr/>
        </p:nvSpPr>
        <p:spPr>
          <a:xfrm>
            <a:off x="5443054" y="3155307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5C28CD-DFE0-4D39-9411-AB97AD30D154}"/>
              </a:ext>
            </a:extLst>
          </p:cNvPr>
          <p:cNvSpPr/>
          <p:nvPr/>
        </p:nvSpPr>
        <p:spPr>
          <a:xfrm>
            <a:off x="5537137" y="279219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348F00-6221-4778-A59D-A86DFBF69D46}"/>
              </a:ext>
            </a:extLst>
          </p:cNvPr>
          <p:cNvSpPr/>
          <p:nvPr/>
        </p:nvSpPr>
        <p:spPr>
          <a:xfrm>
            <a:off x="6443179" y="3164832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02AD0F-EECA-4EDD-BAEA-63C3F2D203FE}"/>
              </a:ext>
            </a:extLst>
          </p:cNvPr>
          <p:cNvSpPr/>
          <p:nvPr/>
        </p:nvSpPr>
        <p:spPr>
          <a:xfrm>
            <a:off x="6522022" y="265884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6027D9-F4C3-4803-8897-8631063B9E77}"/>
              </a:ext>
            </a:extLst>
          </p:cNvPr>
          <p:cNvSpPr/>
          <p:nvPr/>
        </p:nvSpPr>
        <p:spPr>
          <a:xfrm>
            <a:off x="7490929" y="3164832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141390-F667-42B2-A460-B0DBEEEA5218}"/>
              </a:ext>
            </a:extLst>
          </p:cNvPr>
          <p:cNvSpPr/>
          <p:nvPr/>
        </p:nvSpPr>
        <p:spPr>
          <a:xfrm>
            <a:off x="7577392" y="252549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3B66F5-8798-4608-BC17-EF80F1525347}"/>
              </a:ext>
            </a:extLst>
          </p:cNvPr>
          <p:cNvCxnSpPr>
            <a:cxnSpLocks/>
          </p:cNvCxnSpPr>
          <p:nvPr/>
        </p:nvCxnSpPr>
        <p:spPr>
          <a:xfrm>
            <a:off x="1774762" y="4457700"/>
            <a:ext cx="9181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EF07D5-517B-4C71-83D0-FB9CA0D72D48}"/>
                  </a:ext>
                </a:extLst>
              </p:cNvPr>
              <p:cNvSpPr txBox="1"/>
              <p:nvPr/>
            </p:nvSpPr>
            <p:spPr>
              <a:xfrm>
                <a:off x="2770105" y="4457700"/>
                <a:ext cx="444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EF07D5-517B-4C71-83D0-FB9CA0D7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105" y="4457700"/>
                <a:ext cx="4449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39AF31-294C-41F2-9214-0EDFBDAB670D}"/>
                  </a:ext>
                </a:extLst>
              </p:cNvPr>
              <p:cNvSpPr txBox="1"/>
              <p:nvPr/>
            </p:nvSpPr>
            <p:spPr>
              <a:xfrm>
                <a:off x="7690720" y="4457700"/>
                <a:ext cx="447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39AF31-294C-41F2-9214-0EDFBDAB6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720" y="4457700"/>
                <a:ext cx="4478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drone symbol">
            <a:extLst>
              <a:ext uri="{FF2B5EF4-FFF2-40B4-BE49-F238E27FC236}">
                <a16:creationId xmlns:a16="http://schemas.microsoft.com/office/drawing/2014/main" id="{78F4ADFA-2A9C-4F58-B4EC-C0E5253C5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25" y="336232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drone symbol">
            <a:extLst>
              <a:ext uri="{FF2B5EF4-FFF2-40B4-BE49-F238E27FC236}">
                <a16:creationId xmlns:a16="http://schemas.microsoft.com/office/drawing/2014/main" id="{A5904896-1A9C-4FE5-8585-35B7DB82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725" y="3303269"/>
            <a:ext cx="388779" cy="388779"/>
          </a:xfrm>
          <a:prstGeom prst="rect">
            <a:avLst/>
          </a:prstGeom>
          <a:noFill/>
        </p:spPr>
      </p:pic>
      <p:pic>
        <p:nvPicPr>
          <p:cNvPr id="28" name="Picture 2" descr="Image result for drone symbol">
            <a:extLst>
              <a:ext uri="{FF2B5EF4-FFF2-40B4-BE49-F238E27FC236}">
                <a16:creationId xmlns:a16="http://schemas.microsoft.com/office/drawing/2014/main" id="{E983FF61-878A-430A-ACF1-0F0C7DB1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10" y="3333749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drone symbol">
            <a:extLst>
              <a:ext uri="{FF2B5EF4-FFF2-40B4-BE49-F238E27FC236}">
                <a16:creationId xmlns:a16="http://schemas.microsoft.com/office/drawing/2014/main" id="{20317E3D-5377-4463-A0E0-DAAF42A6C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75" y="3257549"/>
            <a:ext cx="388779" cy="388779"/>
          </a:xfrm>
          <a:prstGeom prst="rect">
            <a:avLst/>
          </a:prstGeom>
          <a:noFill/>
        </p:spPr>
      </p:pic>
      <p:pic>
        <p:nvPicPr>
          <p:cNvPr id="31" name="Picture 2" descr="Image result for drone symbol">
            <a:extLst>
              <a:ext uri="{FF2B5EF4-FFF2-40B4-BE49-F238E27FC236}">
                <a16:creationId xmlns:a16="http://schemas.microsoft.com/office/drawing/2014/main" id="{02CECB1E-8E39-46E3-9AB1-892DB1DE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75" y="3352799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drone symbol">
            <a:extLst>
              <a:ext uri="{FF2B5EF4-FFF2-40B4-BE49-F238E27FC236}">
                <a16:creationId xmlns:a16="http://schemas.microsoft.com/office/drawing/2014/main" id="{689C4F68-5F15-4BA1-B35D-41876D0F0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75" y="3181349"/>
            <a:ext cx="388779" cy="388779"/>
          </a:xfrm>
          <a:prstGeom prst="rect">
            <a:avLst/>
          </a:prstGeom>
          <a:noFill/>
        </p:spPr>
      </p:pic>
      <p:pic>
        <p:nvPicPr>
          <p:cNvPr id="32" name="Picture 2" descr="Image result for drone symbol">
            <a:extLst>
              <a:ext uri="{FF2B5EF4-FFF2-40B4-BE49-F238E27FC236}">
                <a16:creationId xmlns:a16="http://schemas.microsoft.com/office/drawing/2014/main" id="{60D8E8A8-7B93-4DFD-8DFC-63F22043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75" y="334327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drone symbol">
            <a:extLst>
              <a:ext uri="{FF2B5EF4-FFF2-40B4-BE49-F238E27FC236}">
                <a16:creationId xmlns:a16="http://schemas.microsoft.com/office/drawing/2014/main" id="{B480ED4E-771F-490E-9891-4E6C71579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00" y="332422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drone symbol">
            <a:extLst>
              <a:ext uri="{FF2B5EF4-FFF2-40B4-BE49-F238E27FC236}">
                <a16:creationId xmlns:a16="http://schemas.microsoft.com/office/drawing/2014/main" id="{4FB42139-40FB-4CEC-A748-FFDC703B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00" y="3086099"/>
            <a:ext cx="388779" cy="388779"/>
          </a:xfrm>
          <a:prstGeom prst="rect">
            <a:avLst/>
          </a:prstGeom>
          <a:noFill/>
        </p:spPr>
      </p:pic>
      <p:pic>
        <p:nvPicPr>
          <p:cNvPr id="36" name="Picture 2" descr="Image result for drone symbol">
            <a:extLst>
              <a:ext uri="{FF2B5EF4-FFF2-40B4-BE49-F238E27FC236}">
                <a16:creationId xmlns:a16="http://schemas.microsoft.com/office/drawing/2014/main" id="{06E5BF79-8A66-4B82-BF0B-7AD03780A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25" y="3333749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drone symbol">
            <a:extLst>
              <a:ext uri="{FF2B5EF4-FFF2-40B4-BE49-F238E27FC236}">
                <a16:creationId xmlns:a16="http://schemas.microsoft.com/office/drawing/2014/main" id="{9CD239CC-DCD5-4A42-B276-79B5EEC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100" y="334327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drone symbol">
            <a:extLst>
              <a:ext uri="{FF2B5EF4-FFF2-40B4-BE49-F238E27FC236}">
                <a16:creationId xmlns:a16="http://schemas.microsoft.com/office/drawing/2014/main" id="{A6EE0433-D63A-4C7E-B4B5-739B0A96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00" y="2990849"/>
            <a:ext cx="388779" cy="388779"/>
          </a:xfrm>
          <a:prstGeom prst="rect">
            <a:avLst/>
          </a:prstGeom>
          <a:noFill/>
        </p:spPr>
      </p:pic>
      <p:pic>
        <p:nvPicPr>
          <p:cNvPr id="39" name="Picture 2" descr="Image result for drone symbol">
            <a:extLst>
              <a:ext uri="{FF2B5EF4-FFF2-40B4-BE49-F238E27FC236}">
                <a16:creationId xmlns:a16="http://schemas.microsoft.com/office/drawing/2014/main" id="{2D6C922B-BDE2-48A9-8B89-3A5DA20EC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100" y="2876549"/>
            <a:ext cx="388779" cy="388779"/>
          </a:xfrm>
          <a:prstGeom prst="rect">
            <a:avLst/>
          </a:prstGeom>
          <a:noFill/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DD38D25E-3FBB-43CC-B1FA-4BE564F03F69}"/>
              </a:ext>
            </a:extLst>
          </p:cNvPr>
          <p:cNvSpPr/>
          <p:nvPr/>
        </p:nvSpPr>
        <p:spPr>
          <a:xfrm>
            <a:off x="8500579" y="3126732"/>
            <a:ext cx="738672" cy="7386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  <a:alpha val="50000"/>
                </a:schemeClr>
              </a:gs>
              <a:gs pos="69000">
                <a:schemeClr val="accent2">
                  <a:lumMod val="75000"/>
                  <a:alpha val="50000"/>
                </a:schemeClr>
              </a:gs>
              <a:gs pos="97000">
                <a:schemeClr val="accent2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C4B2559-E46E-46DF-91BB-909F8818FD3A}"/>
              </a:ext>
            </a:extLst>
          </p:cNvPr>
          <p:cNvSpPr/>
          <p:nvPr/>
        </p:nvSpPr>
        <p:spPr>
          <a:xfrm>
            <a:off x="8587042" y="2354040"/>
            <a:ext cx="550506" cy="55050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Image result for drone symbol">
            <a:extLst>
              <a:ext uri="{FF2B5EF4-FFF2-40B4-BE49-F238E27FC236}">
                <a16:creationId xmlns:a16="http://schemas.microsoft.com/office/drawing/2014/main" id="{2C11AFE7-8D4D-4927-8F00-49D59276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370" y="3305174"/>
            <a:ext cx="388779" cy="3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drone symbol">
            <a:extLst>
              <a:ext uri="{FF2B5EF4-FFF2-40B4-BE49-F238E27FC236}">
                <a16:creationId xmlns:a16="http://schemas.microsoft.com/office/drawing/2014/main" id="{98BA6047-99F5-4A25-B829-EE19884E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750" y="2714624"/>
            <a:ext cx="388779" cy="388779"/>
          </a:xfrm>
          <a:prstGeom prst="rect">
            <a:avLst/>
          </a:prstGeom>
          <a:noFill/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0935A5-5488-4724-BC2E-0F4922623322}"/>
              </a:ext>
            </a:extLst>
          </p:cNvPr>
          <p:cNvCxnSpPr>
            <a:cxnSpLocks/>
          </p:cNvCxnSpPr>
          <p:nvPr/>
        </p:nvCxnSpPr>
        <p:spPr>
          <a:xfrm>
            <a:off x="7846197" y="4404360"/>
            <a:ext cx="1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61FB9D-F136-4952-AA52-FB79A197B298}"/>
              </a:ext>
            </a:extLst>
          </p:cNvPr>
          <p:cNvCxnSpPr>
            <a:cxnSpLocks/>
          </p:cNvCxnSpPr>
          <p:nvPr/>
        </p:nvCxnSpPr>
        <p:spPr>
          <a:xfrm>
            <a:off x="2946537" y="4411980"/>
            <a:ext cx="1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576FCAC-BA5D-4623-A911-887950557A8A}"/>
                  </a:ext>
                </a:extLst>
              </p:cNvPr>
              <p:cNvSpPr txBox="1"/>
              <p:nvPr/>
            </p:nvSpPr>
            <p:spPr>
              <a:xfrm>
                <a:off x="10673460" y="4453890"/>
                <a:ext cx="277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576FCAC-BA5D-4623-A911-887950557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460" y="4453890"/>
                <a:ext cx="2778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E97314F-FCD4-4B58-AF5B-FE855789A198}"/>
              </a:ext>
            </a:extLst>
          </p:cNvPr>
          <p:cNvSpPr txBox="1"/>
          <p:nvPr/>
        </p:nvSpPr>
        <p:spPr>
          <a:xfrm>
            <a:off x="9491671" y="2287762"/>
            <a:ext cx="14596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Sensor 1</a:t>
            </a:r>
          </a:p>
          <a:p>
            <a:r>
              <a:rPr lang="en-US" dirty="0"/>
              <a:t>Sensor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B48F55-D9D3-45DE-9F5F-2A7181DBB833}"/>
              </a:ext>
            </a:extLst>
          </p:cNvPr>
          <p:cNvCxnSpPr/>
          <p:nvPr/>
        </p:nvCxnSpPr>
        <p:spPr>
          <a:xfrm>
            <a:off x="10452683" y="2466363"/>
            <a:ext cx="3765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0157DC-EAE1-41E9-8AEA-22B485D9A98C}"/>
              </a:ext>
            </a:extLst>
          </p:cNvPr>
          <p:cNvCxnSpPr/>
          <p:nvPr/>
        </p:nvCxnSpPr>
        <p:spPr>
          <a:xfrm>
            <a:off x="10473523" y="2768421"/>
            <a:ext cx="3765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1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48030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Raafat</dc:creator>
  <cp:lastModifiedBy>Mahmoud Raafat</cp:lastModifiedBy>
  <cp:revision>28</cp:revision>
  <dcterms:created xsi:type="dcterms:W3CDTF">2017-08-23T18:40:06Z</dcterms:created>
  <dcterms:modified xsi:type="dcterms:W3CDTF">2017-09-26T03:14:13Z</dcterms:modified>
</cp:coreProperties>
</file>