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623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F0D95-0ECF-473B-951A-4497ACAAD43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3D747-5010-4123-83E3-616627F5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3D747-5010-4123-83E3-616627F57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91E2-F021-4D04-9995-17C07A33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34D6B-0888-4167-9ED3-BC35DBC28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85B1-07A0-4A69-91FB-9D41316A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9D30-230D-4CB1-AB11-B407DCF9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D6F9-6F70-4029-A5CF-32E3FC2D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F291-A464-4FEC-ACC3-8B6CFB74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F00B-5032-4167-AB3A-10EC64AE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57A8-662B-4DC2-8A56-1F02BE3E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1474-16FB-4D3F-85F1-A166FCE7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DB04-863B-4805-9729-AA5236F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0D4FC-A962-44F3-97F7-24E513178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D0204-7541-496A-A37D-7008DDF41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A13A-34BB-4D38-8731-80E3751C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5112-9E24-4704-A877-C4D4A5F8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005D-E925-4253-A9A6-136BFAD8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25B-4199-43D6-A23F-CD8E9919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288A-E15D-4993-B924-6EBC227B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0C2F-C752-4226-A9BE-126E8632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8275-F39A-46D1-99D9-A7CC67E3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E555-9D93-4632-A4D8-420B4343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A4C6-6B48-479C-993A-A61A0F99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C424-CD96-4D56-8E39-5617C5FB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BD5E-2F8A-41F9-9D14-07C57429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3437-9B4D-4BAC-B404-33445076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5DC5-6EE2-45F8-A634-F366162B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30DC-47B0-42CF-BCFD-A35582FF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C557-28D3-4EDE-A32C-8B34D615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BE19-CFF2-43E4-BE74-6FCC900B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8BDE-60BA-4995-ACAB-E134376D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9735-E522-4CEC-A75F-82C1F7EB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BFF5-91B6-4B0F-98A0-F0675D5F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697B-22A1-4A54-99BB-962FFD5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9740-95A3-4A38-AD5E-3A77076B6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EEFE-1141-4A7A-9B2A-07A26A5D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6538-55AC-45A8-A0AC-56DA67DC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3A8A6-389F-4EE0-83C9-8EE2AF1F0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B7350-A059-4202-BFB3-BE39FA08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9C5E8-73B4-481A-A573-A0AB184B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F41E9-6122-411D-8C07-04CB6CE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A686-4224-4604-B8F4-78C954EC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2FEF6-ABF6-4352-A4F4-38FD71AD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2EF65-5D21-45F4-90DC-21C7B5F9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29EBD-E175-49D7-9D13-C6306A3E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392A5-D426-4C21-982D-25D686E2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FCA63-CBB9-45ED-8D30-E9402CD1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F136-3520-41DD-A9E4-3F74627B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1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18D6-C72C-4AFD-8DE2-61557EA2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A3B1-3193-4E31-A9B3-F150B4E6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EA15D-69A5-4466-B92F-A7992E43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F5F8F-56F7-4F96-B832-EE823605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B0B3E-7FF9-4C07-B999-861C336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4634C-D4F0-4B9A-A28A-1064C189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5C10-741E-48D0-9834-BE2ADB65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57DDC-FBEA-45EE-87E8-CD44CD005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DAA7F-16C3-4EC1-AAD5-1EB567DB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1EE41-A6A9-463F-85DA-A6855FA7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D1824-F903-4534-92A4-268187E2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DC7DD-9AB2-4E44-B6C4-8128754C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5E2A9-503A-4550-96D4-F083220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51A0-A714-4F26-9CAE-9BC10953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CFD9-240E-42EF-AF77-B905B3C2E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EACC-9841-4306-9D74-78AE4B03F64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357E-1D1A-4494-AE5B-C38645FE6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843AB-0664-45A8-B0DB-936759D5E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82BE363-4672-48ED-B7D4-2055B58F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32" y="0"/>
            <a:ext cx="840333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80CA3-B20D-460F-B928-D29FECE2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39" y="3091412"/>
            <a:ext cx="875522" cy="875522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5045A0D-19B5-4755-B499-7AA52FCC65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183" t="9180" r="29122"/>
          <a:stretch/>
        </p:blipFill>
        <p:spPr>
          <a:xfrm>
            <a:off x="8708294" y="442105"/>
            <a:ext cx="498185" cy="704067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5A4695E-C502-4A89-BB4C-925195A75B61}"/>
              </a:ext>
            </a:extLst>
          </p:cNvPr>
          <p:cNvCxnSpPr>
            <a:cxnSpLocks/>
          </p:cNvCxnSpPr>
          <p:nvPr/>
        </p:nvCxnSpPr>
        <p:spPr>
          <a:xfrm>
            <a:off x="3193797" y="3531824"/>
            <a:ext cx="5772921" cy="2095231"/>
          </a:xfrm>
          <a:prstGeom prst="curvedConnector3">
            <a:avLst>
              <a:gd name="adj1" fmla="val 49353"/>
            </a:avLst>
          </a:prstGeom>
          <a:ln w="76200">
            <a:solidFill>
              <a:srgbClr val="FF0000"/>
            </a:solidFill>
            <a:prstDash val="dash"/>
            <a:tailEnd type="triangle"/>
          </a:ln>
          <a:effectLst>
            <a:glow rad="38100">
              <a:schemeClr val="bg1"/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07B3BAC2-A58E-471D-8178-AE980F740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183" t="9180" r="29122"/>
          <a:stretch/>
        </p:blipFill>
        <p:spPr>
          <a:xfrm>
            <a:off x="8849877" y="5088871"/>
            <a:ext cx="498185" cy="704067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EF073D4-D755-402B-A64C-7475297FF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83" y="3966934"/>
            <a:ext cx="857252" cy="857252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reless">
            <a:extLst>
              <a:ext uri="{FF2B5EF4-FFF2-40B4-BE49-F238E27FC236}">
                <a16:creationId xmlns:a16="http://schemas.microsoft.com/office/drawing/2014/main" id="{8F3D7036-AC6F-41BA-A1B4-1EEA67C5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08229">
            <a:off x="3774674" y="3929375"/>
            <a:ext cx="829696" cy="567823"/>
          </a:xfrm>
          <a:prstGeom prst="rect">
            <a:avLst/>
          </a:prstGeom>
          <a:noFill/>
          <a:effectLst>
            <a:glow rad="381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CE4E550-CEE7-4976-9375-9490100D3A5B}"/>
              </a:ext>
            </a:extLst>
          </p:cNvPr>
          <p:cNvCxnSpPr>
            <a:cxnSpLocks/>
          </p:cNvCxnSpPr>
          <p:nvPr/>
        </p:nvCxnSpPr>
        <p:spPr>
          <a:xfrm flipV="1">
            <a:off x="3199072" y="980410"/>
            <a:ext cx="5594773" cy="2551414"/>
          </a:xfrm>
          <a:prstGeom prst="curvedConnector3">
            <a:avLst>
              <a:gd name="adj1" fmla="val 42829"/>
            </a:avLst>
          </a:prstGeom>
          <a:ln w="76200">
            <a:solidFill>
              <a:srgbClr val="00B050"/>
            </a:solidFill>
            <a:prstDash val="dash"/>
            <a:tailEnd type="triangle"/>
          </a:ln>
          <a:effectLst>
            <a:glow rad="38100">
              <a:schemeClr val="bg1"/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348A-B9D1-4D10-915D-B4F1430E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hoji, building&#10;&#10;Description generated with high confidence">
            <a:extLst>
              <a:ext uri="{FF2B5EF4-FFF2-40B4-BE49-F238E27FC236}">
                <a16:creationId xmlns:a16="http://schemas.microsoft.com/office/drawing/2014/main" id="{975FB270-2FA9-4A73-ADF5-C03C06795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3" b="20090"/>
          <a:stretch/>
        </p:blipFill>
        <p:spPr>
          <a:xfrm>
            <a:off x="3279782" y="2151018"/>
            <a:ext cx="6038390" cy="3048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8E40B-2721-4B59-8CAF-266C184F5DD4}"/>
              </a:ext>
            </a:extLst>
          </p:cNvPr>
          <p:cNvCxnSpPr>
            <a:cxnSpLocks/>
          </p:cNvCxnSpPr>
          <p:nvPr/>
        </p:nvCxnSpPr>
        <p:spPr>
          <a:xfrm>
            <a:off x="3788228" y="3692434"/>
            <a:ext cx="40930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A5DE9-AFCB-409B-8699-04CD5AAA766F}"/>
              </a:ext>
            </a:extLst>
          </p:cNvPr>
          <p:cNvCxnSpPr>
            <a:cxnSpLocks/>
          </p:cNvCxnSpPr>
          <p:nvPr/>
        </p:nvCxnSpPr>
        <p:spPr>
          <a:xfrm flipV="1">
            <a:off x="3810001" y="3218674"/>
            <a:ext cx="243841" cy="225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A2073F-1294-4749-895A-C3E67F7B4CC1}"/>
              </a:ext>
            </a:extLst>
          </p:cNvPr>
          <p:cNvCxnSpPr>
            <a:cxnSpLocks/>
          </p:cNvCxnSpPr>
          <p:nvPr/>
        </p:nvCxnSpPr>
        <p:spPr>
          <a:xfrm>
            <a:off x="3796939" y="3877499"/>
            <a:ext cx="256903" cy="283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7B76E3-9599-4733-8A6F-62AF6DC4D1A8}"/>
              </a:ext>
            </a:extLst>
          </p:cNvPr>
          <p:cNvSpPr txBox="1"/>
          <p:nvPr/>
        </p:nvSpPr>
        <p:spPr>
          <a:xfrm>
            <a:off x="3718560" y="3431864"/>
            <a:ext cx="50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74EAF-DA07-4113-B6B5-9E0EEFB7A1E0}"/>
              </a:ext>
            </a:extLst>
          </p:cNvPr>
          <p:cNvSpPr txBox="1"/>
          <p:nvPr/>
        </p:nvSpPr>
        <p:spPr>
          <a:xfrm rot="19043102">
            <a:off x="3583323" y="3097593"/>
            <a:ext cx="5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6A472-F6F6-4EEB-8631-942810A48C26}"/>
              </a:ext>
            </a:extLst>
          </p:cNvPr>
          <p:cNvSpPr txBox="1"/>
          <p:nvPr/>
        </p:nvSpPr>
        <p:spPr>
          <a:xfrm rot="3183207">
            <a:off x="3609174" y="4016068"/>
            <a:ext cx="5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DFAD6-2626-4D96-B02C-B978C16C9A61}"/>
              </a:ext>
            </a:extLst>
          </p:cNvPr>
          <p:cNvSpPr txBox="1"/>
          <p:nvPr/>
        </p:nvSpPr>
        <p:spPr>
          <a:xfrm>
            <a:off x="3301592" y="4713511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5EE195-441A-4EEF-A6EC-95E90AD63A6B}"/>
              </a:ext>
            </a:extLst>
          </p:cNvPr>
          <p:cNvSpPr txBox="1"/>
          <p:nvPr/>
        </p:nvSpPr>
        <p:spPr>
          <a:xfrm>
            <a:off x="3861723" y="471351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E64D7-EEA6-4728-BEEC-299E904F11D4}"/>
              </a:ext>
            </a:extLst>
          </p:cNvPr>
          <p:cNvSpPr txBox="1"/>
          <p:nvPr/>
        </p:nvSpPr>
        <p:spPr>
          <a:xfrm>
            <a:off x="4478989" y="4704801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48B93-5215-4359-B13D-A033ECAB08E1}"/>
              </a:ext>
            </a:extLst>
          </p:cNvPr>
          <p:cNvSpPr txBox="1"/>
          <p:nvPr/>
        </p:nvSpPr>
        <p:spPr>
          <a:xfrm>
            <a:off x="5063713" y="470480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25440-D4E7-423F-9F12-927F1A5F31C2}"/>
              </a:ext>
            </a:extLst>
          </p:cNvPr>
          <p:cNvSpPr txBox="1"/>
          <p:nvPr/>
        </p:nvSpPr>
        <p:spPr>
          <a:xfrm>
            <a:off x="5703417" y="470090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6E4E76-90DE-4E59-8A85-CD0889FE28A8}"/>
              </a:ext>
            </a:extLst>
          </p:cNvPr>
          <p:cNvSpPr txBox="1"/>
          <p:nvPr/>
        </p:nvSpPr>
        <p:spPr>
          <a:xfrm>
            <a:off x="8586656" y="3526428"/>
            <a:ext cx="8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 = 100</a:t>
            </a:r>
          </a:p>
        </p:txBody>
      </p:sp>
    </p:spTree>
    <p:extLst>
      <p:ext uri="{BB962C8B-B14F-4D97-AF65-F5344CB8AC3E}">
        <p14:creationId xmlns:p14="http://schemas.microsoft.com/office/powerpoint/2010/main" val="248349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hoji, building&#10;&#10;Description generated with high confidence">
            <a:extLst>
              <a:ext uri="{FF2B5EF4-FFF2-40B4-BE49-F238E27FC236}">
                <a16:creationId xmlns:a16="http://schemas.microsoft.com/office/drawing/2014/main" id="{7C870DD0-9DA3-4978-9E43-38B30D3DB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66"/>
          <a:stretch/>
        </p:blipFill>
        <p:spPr>
          <a:xfrm>
            <a:off x="3279782" y="365125"/>
            <a:ext cx="6038390" cy="60530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46043-E776-48EF-BDBA-918521F56225}"/>
              </a:ext>
            </a:extLst>
          </p:cNvPr>
          <p:cNvCxnSpPr/>
          <p:nvPr/>
        </p:nvCxnSpPr>
        <p:spPr>
          <a:xfrm>
            <a:off x="3997235" y="37011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36908-C121-4CE1-8CF1-FF5C93D04E3B}"/>
              </a:ext>
            </a:extLst>
          </p:cNvPr>
          <p:cNvCxnSpPr/>
          <p:nvPr/>
        </p:nvCxnSpPr>
        <p:spPr>
          <a:xfrm>
            <a:off x="4598123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E8F9FC-86B1-4189-8E77-B4B94BBB5529}"/>
              </a:ext>
            </a:extLst>
          </p:cNvPr>
          <p:cNvCxnSpPr/>
          <p:nvPr/>
        </p:nvCxnSpPr>
        <p:spPr>
          <a:xfrm>
            <a:off x="5199021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D1CFAB-D0ED-4EA2-ACAB-CD9CEE9BB2F5}"/>
              </a:ext>
            </a:extLst>
          </p:cNvPr>
          <p:cNvCxnSpPr/>
          <p:nvPr/>
        </p:nvCxnSpPr>
        <p:spPr>
          <a:xfrm>
            <a:off x="5808626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20628F-FD17-4094-BEDA-EAEF89E65B6C}"/>
              </a:ext>
            </a:extLst>
          </p:cNvPr>
          <p:cNvCxnSpPr/>
          <p:nvPr/>
        </p:nvCxnSpPr>
        <p:spPr>
          <a:xfrm>
            <a:off x="6418227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093EF-EB58-42F7-9268-96B31C223D6D}"/>
              </a:ext>
            </a:extLst>
          </p:cNvPr>
          <p:cNvCxnSpPr/>
          <p:nvPr/>
        </p:nvCxnSpPr>
        <p:spPr>
          <a:xfrm>
            <a:off x="7010408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01C1D4-2170-40F6-862A-09F75E0DB74E}"/>
              </a:ext>
            </a:extLst>
          </p:cNvPr>
          <p:cNvCxnSpPr/>
          <p:nvPr/>
        </p:nvCxnSpPr>
        <p:spPr>
          <a:xfrm>
            <a:off x="7593883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CD94F7-47D7-4D43-88AE-79EE10C3EA77}"/>
              </a:ext>
            </a:extLst>
          </p:cNvPr>
          <p:cNvCxnSpPr/>
          <p:nvPr/>
        </p:nvCxnSpPr>
        <p:spPr>
          <a:xfrm>
            <a:off x="8194780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855BE3-D90A-4146-A272-501D16008CA4}"/>
              </a:ext>
            </a:extLst>
          </p:cNvPr>
          <p:cNvCxnSpPr/>
          <p:nvPr/>
        </p:nvCxnSpPr>
        <p:spPr>
          <a:xfrm>
            <a:off x="3988526" y="31002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05D6EC-7679-40CD-B931-CE2DEF25C9DB}"/>
              </a:ext>
            </a:extLst>
          </p:cNvPr>
          <p:cNvCxnSpPr/>
          <p:nvPr/>
        </p:nvCxnSpPr>
        <p:spPr>
          <a:xfrm>
            <a:off x="3988526" y="250807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8ADF61-3C90-45EE-9545-342EF1ACF440}"/>
              </a:ext>
            </a:extLst>
          </p:cNvPr>
          <p:cNvCxnSpPr/>
          <p:nvPr/>
        </p:nvCxnSpPr>
        <p:spPr>
          <a:xfrm>
            <a:off x="3988526" y="1889760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8EA9DE-BAB1-41E1-AF6A-D0F248740FD5}"/>
              </a:ext>
            </a:extLst>
          </p:cNvPr>
          <p:cNvCxnSpPr/>
          <p:nvPr/>
        </p:nvCxnSpPr>
        <p:spPr>
          <a:xfrm>
            <a:off x="3988526" y="128885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E3D4C8-9372-4CE4-985D-909D0E4CC6F2}"/>
              </a:ext>
            </a:extLst>
          </p:cNvPr>
          <p:cNvCxnSpPr/>
          <p:nvPr/>
        </p:nvCxnSpPr>
        <p:spPr>
          <a:xfrm>
            <a:off x="3387635" y="30915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276B3-60FB-454E-BE6E-4B02986B60C3}"/>
              </a:ext>
            </a:extLst>
          </p:cNvPr>
          <p:cNvCxnSpPr/>
          <p:nvPr/>
        </p:nvCxnSpPr>
        <p:spPr>
          <a:xfrm>
            <a:off x="3988526" y="696676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DD52E-A303-47B3-A0C2-273AF08A702F}"/>
              </a:ext>
            </a:extLst>
          </p:cNvPr>
          <p:cNvCxnSpPr/>
          <p:nvPr/>
        </p:nvCxnSpPr>
        <p:spPr>
          <a:xfrm>
            <a:off x="3988526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702323-6533-452B-885E-5A5E16F59A03}"/>
              </a:ext>
            </a:extLst>
          </p:cNvPr>
          <p:cNvCxnSpPr/>
          <p:nvPr/>
        </p:nvCxnSpPr>
        <p:spPr>
          <a:xfrm>
            <a:off x="3988526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CAE66C-9293-4A7A-A3E8-BC4B6BC4B99C}"/>
              </a:ext>
            </a:extLst>
          </p:cNvPr>
          <p:cNvCxnSpPr/>
          <p:nvPr/>
        </p:nvCxnSpPr>
        <p:spPr>
          <a:xfrm>
            <a:off x="3988526" y="550382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465702-0B71-447F-BE51-A3CEA8619A04}"/>
              </a:ext>
            </a:extLst>
          </p:cNvPr>
          <p:cNvCxnSpPr/>
          <p:nvPr/>
        </p:nvCxnSpPr>
        <p:spPr>
          <a:xfrm>
            <a:off x="3988526" y="611342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58ED1-2C26-48CD-9D2A-61A2FE27F901}"/>
              </a:ext>
            </a:extLst>
          </p:cNvPr>
          <p:cNvCxnSpPr/>
          <p:nvPr/>
        </p:nvCxnSpPr>
        <p:spPr>
          <a:xfrm>
            <a:off x="3405050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0D902B-E905-49F8-B651-89C091AF2368}"/>
              </a:ext>
            </a:extLst>
          </p:cNvPr>
          <p:cNvCxnSpPr/>
          <p:nvPr/>
        </p:nvCxnSpPr>
        <p:spPr>
          <a:xfrm>
            <a:off x="3418111" y="189410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CF7CDE-FDC4-4BC4-B6E9-269FE09169B6}"/>
              </a:ext>
            </a:extLst>
          </p:cNvPr>
          <p:cNvCxnSpPr/>
          <p:nvPr/>
        </p:nvCxnSpPr>
        <p:spPr>
          <a:xfrm>
            <a:off x="3418110" y="1293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ABE30E-A12B-40B1-A708-7EC2A29F0605}"/>
              </a:ext>
            </a:extLst>
          </p:cNvPr>
          <p:cNvCxnSpPr/>
          <p:nvPr/>
        </p:nvCxnSpPr>
        <p:spPr>
          <a:xfrm>
            <a:off x="3418110" y="692326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917AF-F8F7-4F03-BFEF-0D0B115D6E4E}"/>
              </a:ext>
            </a:extLst>
          </p:cNvPr>
          <p:cNvCxnSpPr/>
          <p:nvPr/>
        </p:nvCxnSpPr>
        <p:spPr>
          <a:xfrm>
            <a:off x="3418110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EA644C-F459-4C32-B6A3-9F592634A47E}"/>
              </a:ext>
            </a:extLst>
          </p:cNvPr>
          <p:cNvCxnSpPr/>
          <p:nvPr/>
        </p:nvCxnSpPr>
        <p:spPr>
          <a:xfrm>
            <a:off x="3418110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1A1FA3-2AF7-4310-9E18-EDE1498DEA20}"/>
              </a:ext>
            </a:extLst>
          </p:cNvPr>
          <p:cNvCxnSpPr/>
          <p:nvPr/>
        </p:nvCxnSpPr>
        <p:spPr>
          <a:xfrm>
            <a:off x="3418110" y="550382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643D18-09F6-4D10-9DB9-7A03414CC04A}"/>
              </a:ext>
            </a:extLst>
          </p:cNvPr>
          <p:cNvCxnSpPr/>
          <p:nvPr/>
        </p:nvCxnSpPr>
        <p:spPr>
          <a:xfrm>
            <a:off x="3387635" y="6109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CFF2A3-B1D7-4A4E-A1D0-0A8E95C1EA93}"/>
              </a:ext>
            </a:extLst>
          </p:cNvPr>
          <p:cNvCxnSpPr/>
          <p:nvPr/>
        </p:nvCxnSpPr>
        <p:spPr>
          <a:xfrm>
            <a:off x="4598123" y="30915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588493-8AF7-420E-B756-9FC5C5B4B7DF}"/>
              </a:ext>
            </a:extLst>
          </p:cNvPr>
          <p:cNvCxnSpPr/>
          <p:nvPr/>
        </p:nvCxnSpPr>
        <p:spPr>
          <a:xfrm>
            <a:off x="4598123" y="251240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26E0FE-2064-43EE-B882-408D95B537E9}"/>
              </a:ext>
            </a:extLst>
          </p:cNvPr>
          <p:cNvCxnSpPr/>
          <p:nvPr/>
        </p:nvCxnSpPr>
        <p:spPr>
          <a:xfrm>
            <a:off x="4598123" y="1889760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62CF3A-AC7F-489F-89E9-89C17DEBED07}"/>
              </a:ext>
            </a:extLst>
          </p:cNvPr>
          <p:cNvCxnSpPr/>
          <p:nvPr/>
        </p:nvCxnSpPr>
        <p:spPr>
          <a:xfrm>
            <a:off x="4598123" y="1310618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EC0952-EB01-44A8-95D3-0A970C5BA1AB}"/>
              </a:ext>
            </a:extLst>
          </p:cNvPr>
          <p:cNvCxnSpPr/>
          <p:nvPr/>
        </p:nvCxnSpPr>
        <p:spPr>
          <a:xfrm>
            <a:off x="4598123" y="692326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FCBE51-31A4-4709-9E3F-F544593925B8}"/>
              </a:ext>
            </a:extLst>
          </p:cNvPr>
          <p:cNvCxnSpPr/>
          <p:nvPr/>
        </p:nvCxnSpPr>
        <p:spPr>
          <a:xfrm>
            <a:off x="4598123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2CCB44-304D-4BF7-A00F-DD75B092EC23}"/>
              </a:ext>
            </a:extLst>
          </p:cNvPr>
          <p:cNvCxnSpPr/>
          <p:nvPr/>
        </p:nvCxnSpPr>
        <p:spPr>
          <a:xfrm>
            <a:off x="4598123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1C6E8C-7729-404A-A7A8-340BB0BF1770}"/>
              </a:ext>
            </a:extLst>
          </p:cNvPr>
          <p:cNvCxnSpPr/>
          <p:nvPr/>
        </p:nvCxnSpPr>
        <p:spPr>
          <a:xfrm>
            <a:off x="4598123" y="550382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D8F794-9779-4630-98BA-EC47B87E9E8F}"/>
              </a:ext>
            </a:extLst>
          </p:cNvPr>
          <p:cNvCxnSpPr/>
          <p:nvPr/>
        </p:nvCxnSpPr>
        <p:spPr>
          <a:xfrm>
            <a:off x="4598123" y="6109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B2C372-0613-46F8-A91C-9585E511E0D8}"/>
              </a:ext>
            </a:extLst>
          </p:cNvPr>
          <p:cNvCxnSpPr/>
          <p:nvPr/>
        </p:nvCxnSpPr>
        <p:spPr>
          <a:xfrm>
            <a:off x="5199021" y="692326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4E939A-F404-4149-BBA8-B73920B87163}"/>
              </a:ext>
            </a:extLst>
          </p:cNvPr>
          <p:cNvCxnSpPr/>
          <p:nvPr/>
        </p:nvCxnSpPr>
        <p:spPr>
          <a:xfrm>
            <a:off x="5199021" y="1310618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CD2D2-C888-4F3C-A931-BAAB304536B6}"/>
              </a:ext>
            </a:extLst>
          </p:cNvPr>
          <p:cNvCxnSpPr/>
          <p:nvPr/>
        </p:nvCxnSpPr>
        <p:spPr>
          <a:xfrm>
            <a:off x="5199021" y="191152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F49555-FB24-4813-8F5F-9B203A23B26C}"/>
              </a:ext>
            </a:extLst>
          </p:cNvPr>
          <p:cNvCxnSpPr/>
          <p:nvPr/>
        </p:nvCxnSpPr>
        <p:spPr>
          <a:xfrm>
            <a:off x="5199021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C2C01C-EB60-4602-B9B0-D548D0F18284}"/>
              </a:ext>
            </a:extLst>
          </p:cNvPr>
          <p:cNvCxnSpPr/>
          <p:nvPr/>
        </p:nvCxnSpPr>
        <p:spPr>
          <a:xfrm>
            <a:off x="5199021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4AAEB2-E7B6-4C8D-864D-01453A7D2625}"/>
              </a:ext>
            </a:extLst>
          </p:cNvPr>
          <p:cNvCxnSpPr/>
          <p:nvPr/>
        </p:nvCxnSpPr>
        <p:spPr>
          <a:xfrm>
            <a:off x="5199021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A91FD6-B643-411C-BB6A-E203C43DF26F}"/>
              </a:ext>
            </a:extLst>
          </p:cNvPr>
          <p:cNvCxnSpPr/>
          <p:nvPr/>
        </p:nvCxnSpPr>
        <p:spPr>
          <a:xfrm>
            <a:off x="5199021" y="4898559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432109-3A84-41BB-A83F-79F81779C5B7}"/>
              </a:ext>
            </a:extLst>
          </p:cNvPr>
          <p:cNvCxnSpPr/>
          <p:nvPr/>
        </p:nvCxnSpPr>
        <p:spPr>
          <a:xfrm>
            <a:off x="5199021" y="5525588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5A6BAB-8F9E-44C0-8F8A-7469170C078E}"/>
              </a:ext>
            </a:extLst>
          </p:cNvPr>
          <p:cNvCxnSpPr/>
          <p:nvPr/>
        </p:nvCxnSpPr>
        <p:spPr>
          <a:xfrm>
            <a:off x="5199021" y="6109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2F3DA1-8BF8-4E58-8D87-7441B6DE5F88}"/>
              </a:ext>
            </a:extLst>
          </p:cNvPr>
          <p:cNvCxnSpPr>
            <a:cxnSpLocks/>
          </p:cNvCxnSpPr>
          <p:nvPr/>
        </p:nvCxnSpPr>
        <p:spPr>
          <a:xfrm>
            <a:off x="8982892" y="489856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352EF5-85F8-4D57-8044-72E8B07CB180}"/>
              </a:ext>
            </a:extLst>
          </p:cNvPr>
          <p:cNvCxnSpPr>
            <a:cxnSpLocks/>
          </p:cNvCxnSpPr>
          <p:nvPr/>
        </p:nvCxnSpPr>
        <p:spPr>
          <a:xfrm>
            <a:off x="8982892" y="108638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875A2E-12F7-4AC3-A881-7F8F0BA8CA3A}"/>
              </a:ext>
            </a:extLst>
          </p:cNvPr>
          <p:cNvCxnSpPr>
            <a:cxnSpLocks/>
          </p:cNvCxnSpPr>
          <p:nvPr/>
        </p:nvCxnSpPr>
        <p:spPr>
          <a:xfrm>
            <a:off x="8982892" y="168729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70D584-F635-491F-AFBC-F8A8C05A5604}"/>
              </a:ext>
            </a:extLst>
          </p:cNvPr>
          <p:cNvCxnSpPr>
            <a:cxnSpLocks/>
          </p:cNvCxnSpPr>
          <p:nvPr/>
        </p:nvCxnSpPr>
        <p:spPr>
          <a:xfrm>
            <a:off x="8982892" y="228381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FD6F494-7D6C-4979-852B-5A9C8200AE1A}"/>
              </a:ext>
            </a:extLst>
          </p:cNvPr>
          <p:cNvCxnSpPr>
            <a:cxnSpLocks/>
          </p:cNvCxnSpPr>
          <p:nvPr/>
        </p:nvCxnSpPr>
        <p:spPr>
          <a:xfrm>
            <a:off x="8982892" y="288470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219CFA-739C-4BB3-9C42-2832FE1CFC3C}"/>
              </a:ext>
            </a:extLst>
          </p:cNvPr>
          <p:cNvCxnSpPr>
            <a:cxnSpLocks/>
          </p:cNvCxnSpPr>
          <p:nvPr/>
        </p:nvCxnSpPr>
        <p:spPr>
          <a:xfrm>
            <a:off x="8395063" y="50291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F2CDCE-0ECE-491D-A253-E9EE9D9E1B18}"/>
              </a:ext>
            </a:extLst>
          </p:cNvPr>
          <p:cNvCxnSpPr>
            <a:cxnSpLocks/>
          </p:cNvCxnSpPr>
          <p:nvPr/>
        </p:nvCxnSpPr>
        <p:spPr>
          <a:xfrm>
            <a:off x="8395063" y="109944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0DED35-EF01-4E3F-BEBB-CB40916F1EC5}"/>
              </a:ext>
            </a:extLst>
          </p:cNvPr>
          <p:cNvCxnSpPr>
            <a:cxnSpLocks/>
          </p:cNvCxnSpPr>
          <p:nvPr/>
        </p:nvCxnSpPr>
        <p:spPr>
          <a:xfrm>
            <a:off x="8395063" y="170034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69EA73-5E51-40B1-A96D-8B4B3098C8D2}"/>
              </a:ext>
            </a:extLst>
          </p:cNvPr>
          <p:cNvCxnSpPr>
            <a:cxnSpLocks/>
          </p:cNvCxnSpPr>
          <p:nvPr/>
        </p:nvCxnSpPr>
        <p:spPr>
          <a:xfrm>
            <a:off x="8395063" y="229687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287E013-D719-430A-A796-87298C93B45C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585653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1260F22-E529-40EF-BF75-D2CEDDA918FC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5255626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5BEBA8-C65D-4544-99DB-6697EB962E97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465910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FF2D72-42C0-4AA5-BACD-BD39D7F9241E}"/>
              </a:ext>
            </a:extLst>
          </p:cNvPr>
          <p:cNvCxnSpPr>
            <a:cxnSpLocks/>
          </p:cNvCxnSpPr>
          <p:nvPr/>
        </p:nvCxnSpPr>
        <p:spPr>
          <a:xfrm rot="10800000">
            <a:off x="8982892" y="584347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34BE3AE-2BDE-469B-B598-149C4F61FC16}"/>
              </a:ext>
            </a:extLst>
          </p:cNvPr>
          <p:cNvCxnSpPr>
            <a:cxnSpLocks/>
          </p:cNvCxnSpPr>
          <p:nvPr/>
        </p:nvCxnSpPr>
        <p:spPr>
          <a:xfrm rot="10800000">
            <a:off x="8982892" y="524256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81667B-A651-4EB7-8841-66F635172BF4}"/>
              </a:ext>
            </a:extLst>
          </p:cNvPr>
          <p:cNvCxnSpPr>
            <a:cxnSpLocks/>
          </p:cNvCxnSpPr>
          <p:nvPr/>
        </p:nvCxnSpPr>
        <p:spPr>
          <a:xfrm rot="10800000">
            <a:off x="8982892" y="464604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09B545-295E-44EB-8F3C-C8C6BAB55F30}"/>
              </a:ext>
            </a:extLst>
          </p:cNvPr>
          <p:cNvCxnSpPr>
            <a:cxnSpLocks/>
          </p:cNvCxnSpPr>
          <p:nvPr/>
        </p:nvCxnSpPr>
        <p:spPr>
          <a:xfrm rot="10800000">
            <a:off x="8982892" y="404515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DB8E046-8014-4AD6-856E-F1A962FDC050}"/>
              </a:ext>
            </a:extLst>
          </p:cNvPr>
          <p:cNvCxnSpPr/>
          <p:nvPr/>
        </p:nvCxnSpPr>
        <p:spPr>
          <a:xfrm>
            <a:off x="5808626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17BC6B0-8F15-4D91-A45E-0CFA6D69AFD6}"/>
              </a:ext>
            </a:extLst>
          </p:cNvPr>
          <p:cNvCxnSpPr/>
          <p:nvPr/>
        </p:nvCxnSpPr>
        <p:spPr>
          <a:xfrm>
            <a:off x="6418227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26A15A8-2188-4566-A1D6-DE95A1CFDFD4}"/>
              </a:ext>
            </a:extLst>
          </p:cNvPr>
          <p:cNvCxnSpPr/>
          <p:nvPr/>
        </p:nvCxnSpPr>
        <p:spPr>
          <a:xfrm>
            <a:off x="7010408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84DCDDA-A4FC-475B-9513-6AD8AFFF441D}"/>
              </a:ext>
            </a:extLst>
          </p:cNvPr>
          <p:cNvCxnSpPr/>
          <p:nvPr/>
        </p:nvCxnSpPr>
        <p:spPr>
          <a:xfrm>
            <a:off x="5808626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6B7CA7-8E54-42C8-862F-7528F155ADDD}"/>
              </a:ext>
            </a:extLst>
          </p:cNvPr>
          <p:cNvCxnSpPr/>
          <p:nvPr/>
        </p:nvCxnSpPr>
        <p:spPr>
          <a:xfrm>
            <a:off x="6418227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2CBDA39-27A8-48C0-A14C-839550795E70}"/>
              </a:ext>
            </a:extLst>
          </p:cNvPr>
          <p:cNvCxnSpPr/>
          <p:nvPr/>
        </p:nvCxnSpPr>
        <p:spPr>
          <a:xfrm>
            <a:off x="7010408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97F1F8-59AC-4706-95DE-0DD9E841A6B6}"/>
              </a:ext>
            </a:extLst>
          </p:cNvPr>
          <p:cNvCxnSpPr/>
          <p:nvPr/>
        </p:nvCxnSpPr>
        <p:spPr>
          <a:xfrm>
            <a:off x="5808625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9E93398-E519-4034-8A33-62B4E0B1B89B}"/>
              </a:ext>
            </a:extLst>
          </p:cNvPr>
          <p:cNvCxnSpPr/>
          <p:nvPr/>
        </p:nvCxnSpPr>
        <p:spPr>
          <a:xfrm>
            <a:off x="6418226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14BC93-2AA7-42A4-86A5-9AA69BF6E844}"/>
              </a:ext>
            </a:extLst>
          </p:cNvPr>
          <p:cNvCxnSpPr/>
          <p:nvPr/>
        </p:nvCxnSpPr>
        <p:spPr>
          <a:xfrm>
            <a:off x="7010407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5D5849-15AF-4CE2-A727-741E59C17EFC}"/>
              </a:ext>
            </a:extLst>
          </p:cNvPr>
          <p:cNvCxnSpPr/>
          <p:nvPr/>
        </p:nvCxnSpPr>
        <p:spPr>
          <a:xfrm>
            <a:off x="5808624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B7CE0F-06E9-4EB1-AA8E-3C4A99D33D49}"/>
              </a:ext>
            </a:extLst>
          </p:cNvPr>
          <p:cNvCxnSpPr/>
          <p:nvPr/>
        </p:nvCxnSpPr>
        <p:spPr>
          <a:xfrm>
            <a:off x="6418225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D2422F-245B-4C44-AFF1-A6E426D6B73A}"/>
              </a:ext>
            </a:extLst>
          </p:cNvPr>
          <p:cNvCxnSpPr/>
          <p:nvPr/>
        </p:nvCxnSpPr>
        <p:spPr>
          <a:xfrm>
            <a:off x="7010406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20D457-9920-46F5-B265-8FE208871230}"/>
              </a:ext>
            </a:extLst>
          </p:cNvPr>
          <p:cNvCxnSpPr>
            <a:cxnSpLocks/>
          </p:cNvCxnSpPr>
          <p:nvPr/>
        </p:nvCxnSpPr>
        <p:spPr>
          <a:xfrm rot="10800000">
            <a:off x="7785466" y="588484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608AE43-4B00-4AB1-ADB3-33A6760BAF3F}"/>
              </a:ext>
            </a:extLst>
          </p:cNvPr>
          <p:cNvCxnSpPr>
            <a:cxnSpLocks/>
          </p:cNvCxnSpPr>
          <p:nvPr/>
        </p:nvCxnSpPr>
        <p:spPr>
          <a:xfrm rot="10800000">
            <a:off x="7785466" y="528393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ED4E4D-7F68-49A3-9D51-2F42C0CB525F}"/>
              </a:ext>
            </a:extLst>
          </p:cNvPr>
          <p:cNvCxnSpPr>
            <a:cxnSpLocks/>
          </p:cNvCxnSpPr>
          <p:nvPr/>
        </p:nvCxnSpPr>
        <p:spPr>
          <a:xfrm rot="10800000">
            <a:off x="6588027" y="588700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4A0B405-5801-446A-ACAF-D1D2EF33BB59}"/>
              </a:ext>
            </a:extLst>
          </p:cNvPr>
          <p:cNvCxnSpPr>
            <a:cxnSpLocks/>
          </p:cNvCxnSpPr>
          <p:nvPr/>
        </p:nvCxnSpPr>
        <p:spPr>
          <a:xfrm rot="10800000">
            <a:off x="6588027" y="528610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9177F5B-B4FA-45D8-A224-124CFB58672E}"/>
              </a:ext>
            </a:extLst>
          </p:cNvPr>
          <p:cNvCxnSpPr>
            <a:cxnSpLocks/>
          </p:cNvCxnSpPr>
          <p:nvPr/>
        </p:nvCxnSpPr>
        <p:spPr>
          <a:xfrm rot="10800000">
            <a:off x="7175856" y="587395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8DC88E7-DDEF-4B35-A998-EBAD121E21AB}"/>
              </a:ext>
            </a:extLst>
          </p:cNvPr>
          <p:cNvCxnSpPr>
            <a:cxnSpLocks/>
          </p:cNvCxnSpPr>
          <p:nvPr/>
        </p:nvCxnSpPr>
        <p:spPr>
          <a:xfrm rot="10800000">
            <a:off x="7175856" y="527304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5FD7B4-EC2A-4F53-9A53-4CDFABF442D1}"/>
              </a:ext>
            </a:extLst>
          </p:cNvPr>
          <p:cNvCxnSpPr>
            <a:cxnSpLocks/>
          </p:cNvCxnSpPr>
          <p:nvPr/>
        </p:nvCxnSpPr>
        <p:spPr>
          <a:xfrm rot="10800000">
            <a:off x="5978430" y="589790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B05FF6-F08B-4EB1-8CBE-7E754F7090BE}"/>
              </a:ext>
            </a:extLst>
          </p:cNvPr>
          <p:cNvCxnSpPr>
            <a:cxnSpLocks/>
          </p:cNvCxnSpPr>
          <p:nvPr/>
        </p:nvCxnSpPr>
        <p:spPr>
          <a:xfrm rot="10800000">
            <a:off x="5978430" y="529699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1C485CC-F30E-4231-A1DD-EDBE4AB83A1D}"/>
              </a:ext>
            </a:extLst>
          </p:cNvPr>
          <p:cNvCxnSpPr>
            <a:cxnSpLocks/>
          </p:cNvCxnSpPr>
          <p:nvPr/>
        </p:nvCxnSpPr>
        <p:spPr>
          <a:xfrm rot="10800000">
            <a:off x="7785465" y="465910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23A023A-DE7B-4822-AE8E-FCBE4CC36D86}"/>
              </a:ext>
            </a:extLst>
          </p:cNvPr>
          <p:cNvCxnSpPr>
            <a:cxnSpLocks/>
          </p:cNvCxnSpPr>
          <p:nvPr/>
        </p:nvCxnSpPr>
        <p:spPr>
          <a:xfrm>
            <a:off x="7789823" y="49856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97C12A8-B3CB-4571-A296-4CA7BBA55BBE}"/>
              </a:ext>
            </a:extLst>
          </p:cNvPr>
          <p:cNvCxnSpPr>
            <a:cxnSpLocks/>
          </p:cNvCxnSpPr>
          <p:nvPr/>
        </p:nvCxnSpPr>
        <p:spPr>
          <a:xfrm>
            <a:off x="7789823" y="109508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3C7FC8E-4370-4350-938B-2A8DC054A366}"/>
              </a:ext>
            </a:extLst>
          </p:cNvPr>
          <p:cNvCxnSpPr>
            <a:cxnSpLocks/>
          </p:cNvCxnSpPr>
          <p:nvPr/>
        </p:nvCxnSpPr>
        <p:spPr>
          <a:xfrm>
            <a:off x="7789823" y="169599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15657E-FF41-43EE-A7AE-5C70D655AA8F}"/>
              </a:ext>
            </a:extLst>
          </p:cNvPr>
          <p:cNvCxnSpPr>
            <a:cxnSpLocks/>
          </p:cNvCxnSpPr>
          <p:nvPr/>
        </p:nvCxnSpPr>
        <p:spPr>
          <a:xfrm>
            <a:off x="7201994" y="51161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7D801-40CA-459D-A2BD-071D8F3F3DA6}"/>
              </a:ext>
            </a:extLst>
          </p:cNvPr>
          <p:cNvCxnSpPr>
            <a:cxnSpLocks/>
          </p:cNvCxnSpPr>
          <p:nvPr/>
        </p:nvCxnSpPr>
        <p:spPr>
          <a:xfrm>
            <a:off x="7201994" y="1108148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9D9A4BB-7B12-4EA4-ABAE-47DA83E914F3}"/>
              </a:ext>
            </a:extLst>
          </p:cNvPr>
          <p:cNvCxnSpPr>
            <a:cxnSpLocks/>
          </p:cNvCxnSpPr>
          <p:nvPr/>
        </p:nvCxnSpPr>
        <p:spPr>
          <a:xfrm>
            <a:off x="6588041" y="48550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4D65C9-D20C-4A53-B9B0-28E473F59B2A}"/>
              </a:ext>
            </a:extLst>
          </p:cNvPr>
          <p:cNvCxnSpPr>
            <a:cxnSpLocks/>
          </p:cNvCxnSpPr>
          <p:nvPr/>
        </p:nvCxnSpPr>
        <p:spPr>
          <a:xfrm>
            <a:off x="6588041" y="108203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9CA76DA-8D85-424D-918E-1ECCF3921889}"/>
              </a:ext>
            </a:extLst>
          </p:cNvPr>
          <p:cNvCxnSpPr>
            <a:cxnSpLocks/>
          </p:cNvCxnSpPr>
          <p:nvPr/>
        </p:nvCxnSpPr>
        <p:spPr>
          <a:xfrm>
            <a:off x="6000212" y="49856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03C228-FCF4-464D-8E0C-B27710AB35F4}"/>
              </a:ext>
            </a:extLst>
          </p:cNvPr>
          <p:cNvCxnSpPr>
            <a:cxnSpLocks/>
          </p:cNvCxnSpPr>
          <p:nvPr/>
        </p:nvCxnSpPr>
        <p:spPr>
          <a:xfrm>
            <a:off x="6000212" y="109508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B52A18-FDC5-4C1A-9196-4F86D1CF61C5}"/>
              </a:ext>
            </a:extLst>
          </p:cNvPr>
          <p:cNvCxnSpPr>
            <a:cxnSpLocks/>
          </p:cNvCxnSpPr>
          <p:nvPr/>
        </p:nvCxnSpPr>
        <p:spPr>
          <a:xfrm>
            <a:off x="7785463" y="229687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C15FA1C-C663-4FCA-9966-EDB8C62873AA}"/>
              </a:ext>
            </a:extLst>
          </p:cNvPr>
          <p:cNvCxnSpPr/>
          <p:nvPr/>
        </p:nvCxnSpPr>
        <p:spPr>
          <a:xfrm>
            <a:off x="5800597" y="19163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39EC838-02A2-431E-A2FC-FC8753BCC665}"/>
              </a:ext>
            </a:extLst>
          </p:cNvPr>
          <p:cNvCxnSpPr/>
          <p:nvPr/>
        </p:nvCxnSpPr>
        <p:spPr>
          <a:xfrm>
            <a:off x="6396437" y="190831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3618372-26D9-48EE-A889-30B354852EC7}"/>
              </a:ext>
            </a:extLst>
          </p:cNvPr>
          <p:cNvCxnSpPr>
            <a:cxnSpLocks/>
          </p:cNvCxnSpPr>
          <p:nvPr/>
        </p:nvCxnSpPr>
        <p:spPr>
          <a:xfrm>
            <a:off x="7183885" y="168727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ACFBA8A-F682-4C24-AA79-C9021E9FB736}"/>
              </a:ext>
            </a:extLst>
          </p:cNvPr>
          <p:cNvCxnSpPr/>
          <p:nvPr/>
        </p:nvCxnSpPr>
        <p:spPr>
          <a:xfrm>
            <a:off x="7593874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59D1BDA-865D-4275-8FC7-FB4A0E2E87E7}"/>
              </a:ext>
            </a:extLst>
          </p:cNvPr>
          <p:cNvCxnSpPr/>
          <p:nvPr/>
        </p:nvCxnSpPr>
        <p:spPr>
          <a:xfrm>
            <a:off x="7593874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1EBEAFB-C141-45BD-B8AF-753F2CC01C3C}"/>
              </a:ext>
            </a:extLst>
          </p:cNvPr>
          <p:cNvCxnSpPr/>
          <p:nvPr/>
        </p:nvCxnSpPr>
        <p:spPr>
          <a:xfrm>
            <a:off x="7606936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C4D2574-E81E-43FC-9903-CD290BB7102A}"/>
              </a:ext>
            </a:extLst>
          </p:cNvPr>
          <p:cNvCxnSpPr/>
          <p:nvPr/>
        </p:nvCxnSpPr>
        <p:spPr>
          <a:xfrm>
            <a:off x="8203474" y="308420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C5A1FFB-2389-4BDC-8B3A-2286A93087FE}"/>
              </a:ext>
            </a:extLst>
          </p:cNvPr>
          <p:cNvCxnSpPr/>
          <p:nvPr/>
        </p:nvCxnSpPr>
        <p:spPr>
          <a:xfrm>
            <a:off x="8189966" y="4294248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0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B4820-15F1-4BF5-9C83-A701E5E8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95" y="248117"/>
            <a:ext cx="6120647" cy="6120647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9C8B68-D3CA-4D6B-9F35-16466DCABFFB}"/>
              </a:ext>
            </a:extLst>
          </p:cNvPr>
          <p:cNvCxnSpPr/>
          <p:nvPr/>
        </p:nvCxnSpPr>
        <p:spPr>
          <a:xfrm>
            <a:off x="4032071" y="370114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B4FFF8E-A5BC-4AE9-8C8E-EE16F26E0CBD}"/>
              </a:ext>
            </a:extLst>
          </p:cNvPr>
          <p:cNvCxnSpPr/>
          <p:nvPr/>
        </p:nvCxnSpPr>
        <p:spPr>
          <a:xfrm>
            <a:off x="4632959" y="369243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26B644-927E-4C4E-8EBF-007B025F2641}"/>
              </a:ext>
            </a:extLst>
          </p:cNvPr>
          <p:cNvCxnSpPr/>
          <p:nvPr/>
        </p:nvCxnSpPr>
        <p:spPr>
          <a:xfrm>
            <a:off x="5233857" y="369243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3A4D9A-AE30-46E2-BEB5-E6BC8A9D4C4E}"/>
              </a:ext>
            </a:extLst>
          </p:cNvPr>
          <p:cNvCxnSpPr/>
          <p:nvPr/>
        </p:nvCxnSpPr>
        <p:spPr>
          <a:xfrm>
            <a:off x="5843462" y="369243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86683-7C2C-4DA3-AB47-74C9B7EE678F}"/>
              </a:ext>
            </a:extLst>
          </p:cNvPr>
          <p:cNvCxnSpPr/>
          <p:nvPr/>
        </p:nvCxnSpPr>
        <p:spPr>
          <a:xfrm>
            <a:off x="6453063" y="369243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2DD2E79-4C46-4F1A-B3E7-76A15B32BEB3}"/>
              </a:ext>
            </a:extLst>
          </p:cNvPr>
          <p:cNvCxnSpPr/>
          <p:nvPr/>
        </p:nvCxnSpPr>
        <p:spPr>
          <a:xfrm>
            <a:off x="7045244" y="369243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E7664E2-3020-4238-A97F-ABE7F67BB5AC}"/>
              </a:ext>
            </a:extLst>
          </p:cNvPr>
          <p:cNvCxnSpPr/>
          <p:nvPr/>
        </p:nvCxnSpPr>
        <p:spPr>
          <a:xfrm>
            <a:off x="4023362" y="310024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F5B9CBC-BF27-4C6B-9A0A-9478596D2436}"/>
              </a:ext>
            </a:extLst>
          </p:cNvPr>
          <p:cNvCxnSpPr/>
          <p:nvPr/>
        </p:nvCxnSpPr>
        <p:spPr>
          <a:xfrm>
            <a:off x="4023362" y="242659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4431B4F-C555-40CF-B370-DD9FD49A51F9}"/>
              </a:ext>
            </a:extLst>
          </p:cNvPr>
          <p:cNvCxnSpPr/>
          <p:nvPr/>
        </p:nvCxnSpPr>
        <p:spPr>
          <a:xfrm>
            <a:off x="4023362" y="181733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029B601-F058-4DA8-8427-9586BBBE1D58}"/>
              </a:ext>
            </a:extLst>
          </p:cNvPr>
          <p:cNvCxnSpPr/>
          <p:nvPr/>
        </p:nvCxnSpPr>
        <p:spPr>
          <a:xfrm>
            <a:off x="4023362" y="120737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A9DF7D5-D08B-4329-AC06-A598AFEFCA09}"/>
              </a:ext>
            </a:extLst>
          </p:cNvPr>
          <p:cNvCxnSpPr/>
          <p:nvPr/>
        </p:nvCxnSpPr>
        <p:spPr>
          <a:xfrm>
            <a:off x="3422471" y="309154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040D8D4-9A1C-4DBC-A19E-8D81312657D0}"/>
              </a:ext>
            </a:extLst>
          </p:cNvPr>
          <p:cNvCxnSpPr/>
          <p:nvPr/>
        </p:nvCxnSpPr>
        <p:spPr>
          <a:xfrm>
            <a:off x="4023362" y="61519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4AF48AD-C0CA-47F1-8758-D08E16465E74}"/>
              </a:ext>
            </a:extLst>
          </p:cNvPr>
          <p:cNvCxnSpPr/>
          <p:nvPr/>
        </p:nvCxnSpPr>
        <p:spPr>
          <a:xfrm>
            <a:off x="4023362" y="430203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3211886-7BDA-4891-AB94-DC8EAA95A753}"/>
              </a:ext>
            </a:extLst>
          </p:cNvPr>
          <p:cNvCxnSpPr/>
          <p:nvPr/>
        </p:nvCxnSpPr>
        <p:spPr>
          <a:xfrm>
            <a:off x="4023362" y="489421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BC1C438-4070-4B3D-AC7C-D204626AADE1}"/>
              </a:ext>
            </a:extLst>
          </p:cNvPr>
          <p:cNvCxnSpPr/>
          <p:nvPr/>
        </p:nvCxnSpPr>
        <p:spPr>
          <a:xfrm>
            <a:off x="4023362" y="550382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0D6504-571A-4A9B-919C-4E9031F12928}"/>
              </a:ext>
            </a:extLst>
          </p:cNvPr>
          <p:cNvCxnSpPr/>
          <p:nvPr/>
        </p:nvCxnSpPr>
        <p:spPr>
          <a:xfrm>
            <a:off x="4023362" y="6077210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FD23F36-5BA3-446B-9B14-595C27008664}"/>
              </a:ext>
            </a:extLst>
          </p:cNvPr>
          <p:cNvCxnSpPr/>
          <p:nvPr/>
        </p:nvCxnSpPr>
        <p:spPr>
          <a:xfrm>
            <a:off x="3439886" y="24265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E402D7-F313-40A4-B28F-4BC79D979AF2}"/>
              </a:ext>
            </a:extLst>
          </p:cNvPr>
          <p:cNvCxnSpPr/>
          <p:nvPr/>
        </p:nvCxnSpPr>
        <p:spPr>
          <a:xfrm>
            <a:off x="3452947" y="1821680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9A3914C-FCCD-4898-9CAA-4EF459FB6F15}"/>
              </a:ext>
            </a:extLst>
          </p:cNvPr>
          <p:cNvCxnSpPr/>
          <p:nvPr/>
        </p:nvCxnSpPr>
        <p:spPr>
          <a:xfrm>
            <a:off x="3452946" y="121173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F3C0EF-459E-442D-A170-D8253B2F10AB}"/>
              </a:ext>
            </a:extLst>
          </p:cNvPr>
          <p:cNvCxnSpPr/>
          <p:nvPr/>
        </p:nvCxnSpPr>
        <p:spPr>
          <a:xfrm>
            <a:off x="3452946" y="6108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A150EF8-44D5-4613-9EE2-FD3573FF08D5}"/>
              </a:ext>
            </a:extLst>
          </p:cNvPr>
          <p:cNvCxnSpPr/>
          <p:nvPr/>
        </p:nvCxnSpPr>
        <p:spPr>
          <a:xfrm>
            <a:off x="3452946" y="430203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B804A20-0564-4005-A45F-5F73D14717A0}"/>
              </a:ext>
            </a:extLst>
          </p:cNvPr>
          <p:cNvCxnSpPr/>
          <p:nvPr/>
        </p:nvCxnSpPr>
        <p:spPr>
          <a:xfrm>
            <a:off x="3452946" y="489421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F2F78F-B64C-45B2-88A0-34144B956808}"/>
              </a:ext>
            </a:extLst>
          </p:cNvPr>
          <p:cNvCxnSpPr/>
          <p:nvPr/>
        </p:nvCxnSpPr>
        <p:spPr>
          <a:xfrm>
            <a:off x="3452946" y="550382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0EFAD69-D49D-4471-9985-C783132974D5}"/>
              </a:ext>
            </a:extLst>
          </p:cNvPr>
          <p:cNvCxnSpPr/>
          <p:nvPr/>
        </p:nvCxnSpPr>
        <p:spPr>
          <a:xfrm>
            <a:off x="3422471" y="607284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122B3B-52CD-48DD-A7A4-287B238F9ACE}"/>
              </a:ext>
            </a:extLst>
          </p:cNvPr>
          <p:cNvCxnSpPr/>
          <p:nvPr/>
        </p:nvCxnSpPr>
        <p:spPr>
          <a:xfrm>
            <a:off x="4632959" y="309154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F917745-38B3-44EE-8C55-612E6A5507B9}"/>
              </a:ext>
            </a:extLst>
          </p:cNvPr>
          <p:cNvCxnSpPr/>
          <p:nvPr/>
        </p:nvCxnSpPr>
        <p:spPr>
          <a:xfrm>
            <a:off x="4632959" y="243092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0E4C466-E92B-4A56-B76E-F22F56CDD7E0}"/>
              </a:ext>
            </a:extLst>
          </p:cNvPr>
          <p:cNvCxnSpPr/>
          <p:nvPr/>
        </p:nvCxnSpPr>
        <p:spPr>
          <a:xfrm>
            <a:off x="4632959" y="181733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82D663F-BF7E-4760-A8E5-4748C8D7E077}"/>
              </a:ext>
            </a:extLst>
          </p:cNvPr>
          <p:cNvCxnSpPr/>
          <p:nvPr/>
        </p:nvCxnSpPr>
        <p:spPr>
          <a:xfrm>
            <a:off x="4632959" y="1229139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18C35CC-2185-409D-BE0C-877BABDE5B6B}"/>
              </a:ext>
            </a:extLst>
          </p:cNvPr>
          <p:cNvCxnSpPr/>
          <p:nvPr/>
        </p:nvCxnSpPr>
        <p:spPr>
          <a:xfrm>
            <a:off x="4632959" y="6108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0ECA3A-F2F2-472A-959C-DCAA697F43E4}"/>
              </a:ext>
            </a:extLst>
          </p:cNvPr>
          <p:cNvCxnSpPr/>
          <p:nvPr/>
        </p:nvCxnSpPr>
        <p:spPr>
          <a:xfrm>
            <a:off x="4632959" y="430203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A3E171-6084-40A4-B131-ADAAA2AED58A}"/>
              </a:ext>
            </a:extLst>
          </p:cNvPr>
          <p:cNvCxnSpPr/>
          <p:nvPr/>
        </p:nvCxnSpPr>
        <p:spPr>
          <a:xfrm>
            <a:off x="4632959" y="489421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AE5842-216A-4C44-8C27-B2ACD02D8BF1}"/>
              </a:ext>
            </a:extLst>
          </p:cNvPr>
          <p:cNvCxnSpPr/>
          <p:nvPr/>
        </p:nvCxnSpPr>
        <p:spPr>
          <a:xfrm>
            <a:off x="4632959" y="550382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9C3A6E4-882F-450B-89FE-DA1B8BAAC385}"/>
              </a:ext>
            </a:extLst>
          </p:cNvPr>
          <p:cNvCxnSpPr/>
          <p:nvPr/>
        </p:nvCxnSpPr>
        <p:spPr>
          <a:xfrm>
            <a:off x="4632959" y="607284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A53A20F-6D95-4620-A9D3-4A1F8B87CFA4}"/>
              </a:ext>
            </a:extLst>
          </p:cNvPr>
          <p:cNvCxnSpPr/>
          <p:nvPr/>
        </p:nvCxnSpPr>
        <p:spPr>
          <a:xfrm>
            <a:off x="5233857" y="1229139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7D881C9-9979-486B-B132-82BADEA26832}"/>
              </a:ext>
            </a:extLst>
          </p:cNvPr>
          <p:cNvCxnSpPr/>
          <p:nvPr/>
        </p:nvCxnSpPr>
        <p:spPr>
          <a:xfrm>
            <a:off x="5233857" y="183909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C08F1F1-E6CF-4BF6-8C22-47FF32717233}"/>
              </a:ext>
            </a:extLst>
          </p:cNvPr>
          <p:cNvCxnSpPr/>
          <p:nvPr/>
        </p:nvCxnSpPr>
        <p:spPr>
          <a:xfrm>
            <a:off x="5233857" y="24265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96853C1-1A3E-4ADE-BB5F-8DDFD3D283C8}"/>
              </a:ext>
            </a:extLst>
          </p:cNvPr>
          <p:cNvCxnSpPr/>
          <p:nvPr/>
        </p:nvCxnSpPr>
        <p:spPr>
          <a:xfrm>
            <a:off x="5233857" y="308717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ECD2617-4F0F-46F7-99A1-17020E321942}"/>
              </a:ext>
            </a:extLst>
          </p:cNvPr>
          <p:cNvCxnSpPr/>
          <p:nvPr/>
        </p:nvCxnSpPr>
        <p:spPr>
          <a:xfrm>
            <a:off x="5233857" y="430203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8D716DC-640E-4D37-A343-E0FF4BC91148}"/>
              </a:ext>
            </a:extLst>
          </p:cNvPr>
          <p:cNvCxnSpPr/>
          <p:nvPr/>
        </p:nvCxnSpPr>
        <p:spPr>
          <a:xfrm>
            <a:off x="5233857" y="4898559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A351D5E-8D85-4073-82F2-1E4221C804EC}"/>
              </a:ext>
            </a:extLst>
          </p:cNvPr>
          <p:cNvCxnSpPr/>
          <p:nvPr/>
        </p:nvCxnSpPr>
        <p:spPr>
          <a:xfrm>
            <a:off x="5233857" y="552558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C0A993A-B4FC-4F6D-972C-741FE4B62D88}"/>
              </a:ext>
            </a:extLst>
          </p:cNvPr>
          <p:cNvCxnSpPr/>
          <p:nvPr/>
        </p:nvCxnSpPr>
        <p:spPr>
          <a:xfrm>
            <a:off x="5233857" y="607284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0932E3-AC83-44E2-8814-6622BD6A2A44}"/>
              </a:ext>
            </a:extLst>
          </p:cNvPr>
          <p:cNvCxnSpPr>
            <a:cxnSpLocks/>
          </p:cNvCxnSpPr>
          <p:nvPr/>
        </p:nvCxnSpPr>
        <p:spPr>
          <a:xfrm>
            <a:off x="9035834" y="38121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BECA197-2F6E-4620-9DBD-225B9548FA7B}"/>
              </a:ext>
            </a:extLst>
          </p:cNvPr>
          <p:cNvCxnSpPr>
            <a:cxnSpLocks/>
          </p:cNvCxnSpPr>
          <p:nvPr/>
        </p:nvCxnSpPr>
        <p:spPr>
          <a:xfrm>
            <a:off x="9035834" y="98679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A83B622-3961-4F10-B157-00949DF25528}"/>
              </a:ext>
            </a:extLst>
          </p:cNvPr>
          <p:cNvCxnSpPr>
            <a:cxnSpLocks/>
          </p:cNvCxnSpPr>
          <p:nvPr/>
        </p:nvCxnSpPr>
        <p:spPr>
          <a:xfrm>
            <a:off x="9035834" y="1614865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01B7A9A-FD7E-45DC-A251-EB4F7CAFA278}"/>
              </a:ext>
            </a:extLst>
          </p:cNvPr>
          <p:cNvCxnSpPr>
            <a:cxnSpLocks/>
          </p:cNvCxnSpPr>
          <p:nvPr/>
        </p:nvCxnSpPr>
        <p:spPr>
          <a:xfrm>
            <a:off x="9035834" y="2211387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B992C6F-BF04-4F16-9AC4-71323C721D50}"/>
              </a:ext>
            </a:extLst>
          </p:cNvPr>
          <p:cNvCxnSpPr>
            <a:cxnSpLocks/>
          </p:cNvCxnSpPr>
          <p:nvPr/>
        </p:nvCxnSpPr>
        <p:spPr>
          <a:xfrm>
            <a:off x="9035834" y="2812277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94A9AFE-36DB-4AEF-B5D1-EAF3B0FF484B}"/>
              </a:ext>
            </a:extLst>
          </p:cNvPr>
          <p:cNvCxnSpPr>
            <a:cxnSpLocks/>
          </p:cNvCxnSpPr>
          <p:nvPr/>
        </p:nvCxnSpPr>
        <p:spPr>
          <a:xfrm>
            <a:off x="8429899" y="394275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EA74F53-2C75-439D-A763-8AFFF7B5C46E}"/>
              </a:ext>
            </a:extLst>
          </p:cNvPr>
          <p:cNvCxnSpPr>
            <a:cxnSpLocks/>
          </p:cNvCxnSpPr>
          <p:nvPr/>
        </p:nvCxnSpPr>
        <p:spPr>
          <a:xfrm>
            <a:off x="8429899" y="999858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7C65825-B805-4903-B753-929C07803032}"/>
              </a:ext>
            </a:extLst>
          </p:cNvPr>
          <p:cNvCxnSpPr>
            <a:cxnSpLocks/>
          </p:cNvCxnSpPr>
          <p:nvPr/>
        </p:nvCxnSpPr>
        <p:spPr>
          <a:xfrm>
            <a:off x="8429899" y="1627924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D795428-12C6-4C74-97B9-8185D6B4807A}"/>
              </a:ext>
            </a:extLst>
          </p:cNvPr>
          <p:cNvCxnSpPr>
            <a:cxnSpLocks/>
          </p:cNvCxnSpPr>
          <p:nvPr/>
        </p:nvCxnSpPr>
        <p:spPr>
          <a:xfrm>
            <a:off x="8429899" y="222444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9A66444-6F40-498B-B0D4-C2C8311A08F1}"/>
              </a:ext>
            </a:extLst>
          </p:cNvPr>
          <p:cNvCxnSpPr>
            <a:cxnSpLocks/>
          </p:cNvCxnSpPr>
          <p:nvPr/>
        </p:nvCxnSpPr>
        <p:spPr>
          <a:xfrm>
            <a:off x="8429899" y="282533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E203695-3A19-4E00-A1A3-913B3D92C195}"/>
              </a:ext>
            </a:extLst>
          </p:cNvPr>
          <p:cNvCxnSpPr/>
          <p:nvPr/>
        </p:nvCxnSpPr>
        <p:spPr>
          <a:xfrm>
            <a:off x="5843462" y="430203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8A47FEB-541B-405C-B6C6-08BB20687721}"/>
              </a:ext>
            </a:extLst>
          </p:cNvPr>
          <p:cNvCxnSpPr/>
          <p:nvPr/>
        </p:nvCxnSpPr>
        <p:spPr>
          <a:xfrm>
            <a:off x="6453063" y="430203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B13EE98-F2B5-4DCF-8BD1-D7E1C3CE467E}"/>
              </a:ext>
            </a:extLst>
          </p:cNvPr>
          <p:cNvCxnSpPr/>
          <p:nvPr/>
        </p:nvCxnSpPr>
        <p:spPr>
          <a:xfrm>
            <a:off x="7045244" y="430203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84FE156-48A9-4BB9-B507-2F3AF04CF72F}"/>
              </a:ext>
            </a:extLst>
          </p:cNvPr>
          <p:cNvCxnSpPr/>
          <p:nvPr/>
        </p:nvCxnSpPr>
        <p:spPr>
          <a:xfrm>
            <a:off x="5843462" y="308717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4F2BD4F-AFCF-4B8A-B8DD-C2400BFCD984}"/>
              </a:ext>
            </a:extLst>
          </p:cNvPr>
          <p:cNvCxnSpPr/>
          <p:nvPr/>
        </p:nvCxnSpPr>
        <p:spPr>
          <a:xfrm>
            <a:off x="6453063" y="308717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BB42E65-4B5F-477E-8460-82CBD3B77FCD}"/>
              </a:ext>
            </a:extLst>
          </p:cNvPr>
          <p:cNvCxnSpPr/>
          <p:nvPr/>
        </p:nvCxnSpPr>
        <p:spPr>
          <a:xfrm>
            <a:off x="7045244" y="308717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06911E8-47D3-4DEA-A864-C7A257EDF5E4}"/>
              </a:ext>
            </a:extLst>
          </p:cNvPr>
          <p:cNvCxnSpPr/>
          <p:nvPr/>
        </p:nvCxnSpPr>
        <p:spPr>
          <a:xfrm>
            <a:off x="5843461" y="24265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93B86A2-BE72-4B60-8981-799EBF63EA92}"/>
              </a:ext>
            </a:extLst>
          </p:cNvPr>
          <p:cNvCxnSpPr/>
          <p:nvPr/>
        </p:nvCxnSpPr>
        <p:spPr>
          <a:xfrm>
            <a:off x="6453062" y="24265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A56EB98-00B2-4F76-97B8-399AAD2EB291}"/>
              </a:ext>
            </a:extLst>
          </p:cNvPr>
          <p:cNvCxnSpPr/>
          <p:nvPr/>
        </p:nvCxnSpPr>
        <p:spPr>
          <a:xfrm>
            <a:off x="5843460" y="489421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509F42F-B692-4C9A-B40C-B0CB1DC16B30}"/>
              </a:ext>
            </a:extLst>
          </p:cNvPr>
          <p:cNvCxnSpPr/>
          <p:nvPr/>
        </p:nvCxnSpPr>
        <p:spPr>
          <a:xfrm>
            <a:off x="6453061" y="489421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6082DF-0933-48DF-BE36-8EB9A958862C}"/>
              </a:ext>
            </a:extLst>
          </p:cNvPr>
          <p:cNvCxnSpPr/>
          <p:nvPr/>
        </p:nvCxnSpPr>
        <p:spPr>
          <a:xfrm>
            <a:off x="7045242" y="489421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C092417-2DFF-4011-B009-FC2A5ACC8671}"/>
              </a:ext>
            </a:extLst>
          </p:cNvPr>
          <p:cNvCxnSpPr>
            <a:cxnSpLocks/>
          </p:cNvCxnSpPr>
          <p:nvPr/>
        </p:nvCxnSpPr>
        <p:spPr>
          <a:xfrm>
            <a:off x="7824659" y="38992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C9567E5-A29D-419C-80E6-D935493F0B9E}"/>
              </a:ext>
            </a:extLst>
          </p:cNvPr>
          <p:cNvCxnSpPr>
            <a:cxnSpLocks/>
          </p:cNvCxnSpPr>
          <p:nvPr/>
        </p:nvCxnSpPr>
        <p:spPr>
          <a:xfrm>
            <a:off x="7824659" y="98645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C4FBEA8-F9B9-46C1-AF21-DE6B184C2741}"/>
              </a:ext>
            </a:extLst>
          </p:cNvPr>
          <p:cNvCxnSpPr>
            <a:cxnSpLocks/>
          </p:cNvCxnSpPr>
          <p:nvPr/>
        </p:nvCxnSpPr>
        <p:spPr>
          <a:xfrm>
            <a:off x="7824659" y="162356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C7A1F53-BE36-46B6-B97D-06AF557B6CAE}"/>
              </a:ext>
            </a:extLst>
          </p:cNvPr>
          <p:cNvCxnSpPr>
            <a:cxnSpLocks/>
          </p:cNvCxnSpPr>
          <p:nvPr/>
        </p:nvCxnSpPr>
        <p:spPr>
          <a:xfrm>
            <a:off x="7236830" y="40297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115F777-1E01-47EC-995E-135EF558BF8A}"/>
              </a:ext>
            </a:extLst>
          </p:cNvPr>
          <p:cNvCxnSpPr>
            <a:cxnSpLocks/>
          </p:cNvCxnSpPr>
          <p:nvPr/>
        </p:nvCxnSpPr>
        <p:spPr>
          <a:xfrm>
            <a:off x="7236830" y="100856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276D815-B6CC-4972-BDDA-038AEF4455EF}"/>
              </a:ext>
            </a:extLst>
          </p:cNvPr>
          <p:cNvCxnSpPr>
            <a:cxnSpLocks/>
          </p:cNvCxnSpPr>
          <p:nvPr/>
        </p:nvCxnSpPr>
        <p:spPr>
          <a:xfrm>
            <a:off x="7236830" y="1636627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E9936B2-D99B-4152-802D-751EED320008}"/>
              </a:ext>
            </a:extLst>
          </p:cNvPr>
          <p:cNvCxnSpPr>
            <a:cxnSpLocks/>
          </p:cNvCxnSpPr>
          <p:nvPr/>
        </p:nvCxnSpPr>
        <p:spPr>
          <a:xfrm>
            <a:off x="6622877" y="358753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BBB8CDD-77AE-4FD5-847E-62743BCDE786}"/>
              </a:ext>
            </a:extLst>
          </p:cNvPr>
          <p:cNvCxnSpPr>
            <a:cxnSpLocks/>
          </p:cNvCxnSpPr>
          <p:nvPr/>
        </p:nvCxnSpPr>
        <p:spPr>
          <a:xfrm>
            <a:off x="6622877" y="982444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1B9201-1114-419D-BD99-7FABD2F3F33B}"/>
              </a:ext>
            </a:extLst>
          </p:cNvPr>
          <p:cNvCxnSpPr>
            <a:cxnSpLocks/>
          </p:cNvCxnSpPr>
          <p:nvPr/>
        </p:nvCxnSpPr>
        <p:spPr>
          <a:xfrm>
            <a:off x="6622877" y="1619563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1AB98D3-CF0B-48B0-8AD1-63DB01873E5F}"/>
              </a:ext>
            </a:extLst>
          </p:cNvPr>
          <p:cNvCxnSpPr>
            <a:cxnSpLocks/>
          </p:cNvCxnSpPr>
          <p:nvPr/>
        </p:nvCxnSpPr>
        <p:spPr>
          <a:xfrm>
            <a:off x="6035048" y="37944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1D9E09C-88BA-489A-936F-FD6920392A39}"/>
              </a:ext>
            </a:extLst>
          </p:cNvPr>
          <p:cNvCxnSpPr>
            <a:cxnSpLocks/>
          </p:cNvCxnSpPr>
          <p:nvPr/>
        </p:nvCxnSpPr>
        <p:spPr>
          <a:xfrm>
            <a:off x="6035048" y="1013611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2C8CF4-D107-4A46-9AB6-89C79674D19C}"/>
              </a:ext>
            </a:extLst>
          </p:cNvPr>
          <p:cNvCxnSpPr>
            <a:cxnSpLocks/>
          </p:cNvCxnSpPr>
          <p:nvPr/>
        </p:nvCxnSpPr>
        <p:spPr>
          <a:xfrm>
            <a:off x="6035048" y="161451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F38E66F-FC2B-4E4E-BD85-190A0E6A37A1}"/>
              </a:ext>
            </a:extLst>
          </p:cNvPr>
          <p:cNvCxnSpPr>
            <a:cxnSpLocks/>
          </p:cNvCxnSpPr>
          <p:nvPr/>
        </p:nvCxnSpPr>
        <p:spPr>
          <a:xfrm>
            <a:off x="7820299" y="222444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00ECF6F-EAD5-4E82-A73B-D2E7C9C7C253}"/>
              </a:ext>
            </a:extLst>
          </p:cNvPr>
          <p:cNvCxnSpPr>
            <a:cxnSpLocks/>
          </p:cNvCxnSpPr>
          <p:nvPr/>
        </p:nvCxnSpPr>
        <p:spPr>
          <a:xfrm>
            <a:off x="7820299" y="282533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7BA4C35-B3CF-40D6-95F3-34389F240956}"/>
              </a:ext>
            </a:extLst>
          </p:cNvPr>
          <p:cNvCxnSpPr>
            <a:cxnSpLocks/>
          </p:cNvCxnSpPr>
          <p:nvPr/>
        </p:nvCxnSpPr>
        <p:spPr>
          <a:xfrm>
            <a:off x="9035834" y="3443651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F0CA196-515F-474B-B177-93490925B642}"/>
              </a:ext>
            </a:extLst>
          </p:cNvPr>
          <p:cNvCxnSpPr>
            <a:cxnSpLocks/>
          </p:cNvCxnSpPr>
          <p:nvPr/>
        </p:nvCxnSpPr>
        <p:spPr>
          <a:xfrm>
            <a:off x="9035834" y="4116981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24000EF-F13E-48AC-9176-B4635875CAC2}"/>
              </a:ext>
            </a:extLst>
          </p:cNvPr>
          <p:cNvCxnSpPr>
            <a:cxnSpLocks/>
          </p:cNvCxnSpPr>
          <p:nvPr/>
        </p:nvCxnSpPr>
        <p:spPr>
          <a:xfrm>
            <a:off x="9035834" y="4713503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5581E66-80F3-4807-909C-7A9DA7E2AC81}"/>
              </a:ext>
            </a:extLst>
          </p:cNvPr>
          <p:cNvCxnSpPr>
            <a:cxnSpLocks/>
          </p:cNvCxnSpPr>
          <p:nvPr/>
        </p:nvCxnSpPr>
        <p:spPr>
          <a:xfrm>
            <a:off x="9035834" y="5314393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FF5DE15-6C91-4FEA-A3EB-F138DBC7A956}"/>
              </a:ext>
            </a:extLst>
          </p:cNvPr>
          <p:cNvCxnSpPr>
            <a:cxnSpLocks/>
          </p:cNvCxnSpPr>
          <p:nvPr/>
        </p:nvCxnSpPr>
        <p:spPr>
          <a:xfrm>
            <a:off x="8429899" y="345671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1C3C451-8B80-484F-B19B-F8884F6EAB90}"/>
              </a:ext>
            </a:extLst>
          </p:cNvPr>
          <p:cNvCxnSpPr>
            <a:cxnSpLocks/>
          </p:cNvCxnSpPr>
          <p:nvPr/>
        </p:nvCxnSpPr>
        <p:spPr>
          <a:xfrm>
            <a:off x="8429899" y="4084775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CB339AC-78ED-451C-8B20-9CF4FA3A09FF}"/>
              </a:ext>
            </a:extLst>
          </p:cNvPr>
          <p:cNvCxnSpPr>
            <a:cxnSpLocks/>
          </p:cNvCxnSpPr>
          <p:nvPr/>
        </p:nvCxnSpPr>
        <p:spPr>
          <a:xfrm>
            <a:off x="8429899" y="472656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63E4A3F-804B-4CA6-A909-DA03424E90C8}"/>
              </a:ext>
            </a:extLst>
          </p:cNvPr>
          <p:cNvCxnSpPr>
            <a:cxnSpLocks/>
          </p:cNvCxnSpPr>
          <p:nvPr/>
        </p:nvCxnSpPr>
        <p:spPr>
          <a:xfrm>
            <a:off x="7824659" y="3452355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4C62C46-5FE9-4B9A-A1A6-823B1BDD448F}"/>
              </a:ext>
            </a:extLst>
          </p:cNvPr>
          <p:cNvCxnSpPr>
            <a:cxnSpLocks/>
          </p:cNvCxnSpPr>
          <p:nvPr/>
        </p:nvCxnSpPr>
        <p:spPr>
          <a:xfrm>
            <a:off x="7824659" y="407136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F5AA0FB-2D78-46FD-9EEA-DE285E3EF5DF}"/>
              </a:ext>
            </a:extLst>
          </p:cNvPr>
          <p:cNvCxnSpPr/>
          <p:nvPr/>
        </p:nvCxnSpPr>
        <p:spPr>
          <a:xfrm>
            <a:off x="5847815" y="55168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88E14F1-3D80-447F-BC25-E93214453D49}"/>
              </a:ext>
            </a:extLst>
          </p:cNvPr>
          <p:cNvCxnSpPr/>
          <p:nvPr/>
        </p:nvCxnSpPr>
        <p:spPr>
          <a:xfrm>
            <a:off x="6457416" y="55168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6C89FC7-8304-4DEB-BFFF-C668CED99073}"/>
              </a:ext>
            </a:extLst>
          </p:cNvPr>
          <p:cNvCxnSpPr/>
          <p:nvPr/>
        </p:nvCxnSpPr>
        <p:spPr>
          <a:xfrm>
            <a:off x="7049597" y="55168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D4936F0-B30F-47F5-9F02-5B15075C43FD}"/>
              </a:ext>
            </a:extLst>
          </p:cNvPr>
          <p:cNvCxnSpPr/>
          <p:nvPr/>
        </p:nvCxnSpPr>
        <p:spPr>
          <a:xfrm>
            <a:off x="5847813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C765F97-EF6A-477F-B5F2-13D5BFBD4AC0}"/>
              </a:ext>
            </a:extLst>
          </p:cNvPr>
          <p:cNvCxnSpPr/>
          <p:nvPr/>
        </p:nvCxnSpPr>
        <p:spPr>
          <a:xfrm>
            <a:off x="6457414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74D6A9-97FD-4371-87B9-AF3AB2D9DB7C}"/>
              </a:ext>
            </a:extLst>
          </p:cNvPr>
          <p:cNvCxnSpPr/>
          <p:nvPr/>
        </p:nvCxnSpPr>
        <p:spPr>
          <a:xfrm>
            <a:off x="7049595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ED3DA37-AFCD-45FC-8199-0B9E831B7D48}"/>
              </a:ext>
            </a:extLst>
          </p:cNvPr>
          <p:cNvCxnSpPr/>
          <p:nvPr/>
        </p:nvCxnSpPr>
        <p:spPr>
          <a:xfrm>
            <a:off x="7663546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83AA254-A970-4B30-B0D2-DC6F84D09AD8}"/>
              </a:ext>
            </a:extLst>
          </p:cNvPr>
          <p:cNvCxnSpPr>
            <a:cxnSpLocks/>
          </p:cNvCxnSpPr>
          <p:nvPr/>
        </p:nvCxnSpPr>
        <p:spPr>
          <a:xfrm>
            <a:off x="7249900" y="224760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28" name="Picture 227">
            <a:extLst>
              <a:ext uri="{FF2B5EF4-FFF2-40B4-BE49-F238E27FC236}">
                <a16:creationId xmlns:a16="http://schemas.microsoft.com/office/drawing/2014/main" id="{054248B8-AC07-46B6-AD27-37E0B771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89" y="3307463"/>
            <a:ext cx="591751" cy="600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0B802-9380-4B46-961B-D07A49E2B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046" y="5721799"/>
            <a:ext cx="631818" cy="6318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DD027E-1DB0-4D38-AD09-DFDB7344E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648" y="5726116"/>
            <a:ext cx="636904" cy="618443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D70675-8CF5-400A-947C-05F769E6DF72}"/>
              </a:ext>
            </a:extLst>
          </p:cNvPr>
          <p:cNvCxnSpPr>
            <a:cxnSpLocks/>
          </p:cNvCxnSpPr>
          <p:nvPr/>
        </p:nvCxnSpPr>
        <p:spPr>
          <a:xfrm>
            <a:off x="8429899" y="528568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2D22413-290D-4DCE-B6FF-EF92B4618D42}"/>
              </a:ext>
            </a:extLst>
          </p:cNvPr>
          <p:cNvCxnSpPr/>
          <p:nvPr/>
        </p:nvCxnSpPr>
        <p:spPr>
          <a:xfrm>
            <a:off x="8238310" y="607835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6B5BBF2-C9CD-4FA5-8F5C-35E33AFA7D1D}"/>
              </a:ext>
            </a:extLst>
          </p:cNvPr>
          <p:cNvCxnSpPr/>
          <p:nvPr/>
        </p:nvCxnSpPr>
        <p:spPr>
          <a:xfrm>
            <a:off x="7045242" y="55168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7E388B-6DB3-41FF-BFD5-B4BFBE72DD4C}"/>
              </a:ext>
            </a:extLst>
          </p:cNvPr>
          <p:cNvCxnSpPr/>
          <p:nvPr/>
        </p:nvCxnSpPr>
        <p:spPr>
          <a:xfrm>
            <a:off x="7663546" y="549809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9F69994-2D7A-4DB5-B099-8862A0699AB1}"/>
              </a:ext>
            </a:extLst>
          </p:cNvPr>
          <p:cNvCxnSpPr/>
          <p:nvPr/>
        </p:nvCxnSpPr>
        <p:spPr>
          <a:xfrm>
            <a:off x="7651089" y="489421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5FE0B5D-E4DD-4972-A0B4-B2BAD23EF48B}"/>
              </a:ext>
            </a:extLst>
          </p:cNvPr>
          <p:cNvCxnSpPr>
            <a:cxnSpLocks/>
          </p:cNvCxnSpPr>
          <p:nvPr/>
        </p:nvCxnSpPr>
        <p:spPr>
          <a:xfrm>
            <a:off x="5417903" y="41566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0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12810</TotalTime>
  <Words>21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22</cp:revision>
  <dcterms:created xsi:type="dcterms:W3CDTF">2017-09-12T20:52:46Z</dcterms:created>
  <dcterms:modified xsi:type="dcterms:W3CDTF">2017-09-21T20:32:12Z</dcterms:modified>
</cp:coreProperties>
</file>