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1"/>
    <p:restoredTop sz="94655"/>
  </p:normalViewPr>
  <p:slideViewPr>
    <p:cSldViewPr snapToGrid="0" snapToObjects="1">
      <p:cViewPr>
        <p:scale>
          <a:sx n="40" d="100"/>
          <a:sy n="40" d="100"/>
        </p:scale>
        <p:origin x="688" y="135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5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F483-C3A8-4945-AC3C-8129EB5426D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1F26-8EEB-6D4B-AA13-AF37A5FB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31267" y="1849160"/>
            <a:ext cx="1487714" cy="12159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Position Controller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2159" y="2187236"/>
            <a:ext cx="1487714" cy="8581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Attitude Controller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78415" y="1831017"/>
            <a:ext cx="1487714" cy="12159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System Dynamics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6302" y="1849160"/>
            <a:ext cx="1487714" cy="12159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MDP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72068" y="1961293"/>
            <a:ext cx="1106572" cy="4190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IMU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72068" y="2651715"/>
            <a:ext cx="1106572" cy="4190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GPS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11" idx="3"/>
            <a:endCxn id="8" idx="1"/>
          </p:cNvCxnSpPr>
          <p:nvPr/>
        </p:nvCxnSpPr>
        <p:spPr>
          <a:xfrm>
            <a:off x="2384016" y="2457116"/>
            <a:ext cx="11472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18981" y="2324345"/>
            <a:ext cx="119317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18981" y="2906246"/>
            <a:ext cx="119317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18981" y="2607480"/>
            <a:ext cx="119317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18981" y="2016783"/>
            <a:ext cx="3359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99873" y="2324345"/>
            <a:ext cx="6785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99873" y="2924920"/>
            <a:ext cx="6785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99873" y="2607480"/>
            <a:ext cx="678542" cy="68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866129" y="2850224"/>
            <a:ext cx="90593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866129" y="2162313"/>
            <a:ext cx="90593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42154" y="1231604"/>
            <a:ext cx="6309360" cy="23228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50569" y="1193116"/>
            <a:ext cx="13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Quadrotor</a:t>
            </a:r>
            <a:endParaRPr lang="en-US" b="1" i="1" dirty="0"/>
          </a:p>
        </p:txBody>
      </p:sp>
      <p:sp>
        <p:nvSpPr>
          <p:cNvPr id="52" name="Rectangle 51"/>
          <p:cNvSpPr/>
          <p:nvPr/>
        </p:nvSpPr>
        <p:spPr>
          <a:xfrm>
            <a:off x="10365795" y="1347531"/>
            <a:ext cx="1755648" cy="209147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33162" y="1278654"/>
            <a:ext cx="14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Sensors</a:t>
            </a:r>
            <a:endParaRPr lang="en-US" b="1" i="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433" y="2469710"/>
            <a:ext cx="432656" cy="324492"/>
          </a:xfrm>
          <a:prstGeom prst="rect">
            <a:avLst/>
          </a:prstGeom>
        </p:spPr>
      </p:pic>
      <p:cxnSp>
        <p:nvCxnSpPr>
          <p:cNvPr id="63" name="Elbow Connector 62"/>
          <p:cNvCxnSpPr>
            <a:endCxn id="75" idx="3"/>
          </p:cNvCxnSpPr>
          <p:nvPr/>
        </p:nvCxnSpPr>
        <p:spPr>
          <a:xfrm rot="10800000" flipV="1">
            <a:off x="6168645" y="3436000"/>
            <a:ext cx="5482788" cy="1076305"/>
          </a:xfrm>
          <a:prstGeom prst="bentConnector3">
            <a:avLst>
              <a:gd name="adj1" fmla="val -177"/>
            </a:avLst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75" idx="1"/>
            <a:endCxn id="11" idx="2"/>
          </p:cNvCxnSpPr>
          <p:nvPr/>
        </p:nvCxnSpPr>
        <p:spPr>
          <a:xfrm rot="10800000">
            <a:off x="1640159" y="3065072"/>
            <a:ext cx="3901070" cy="144723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5" idx="1"/>
            <a:endCxn id="8" idx="2"/>
          </p:cNvCxnSpPr>
          <p:nvPr/>
        </p:nvCxnSpPr>
        <p:spPr>
          <a:xfrm rot="10800000">
            <a:off x="4275125" y="3065072"/>
            <a:ext cx="1266105" cy="144723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541229" y="4211260"/>
            <a:ext cx="647092" cy="602092"/>
            <a:chOff x="7825707" y="4211254"/>
            <a:chExt cx="647092" cy="602092"/>
          </a:xfrm>
          <a:solidFill>
            <a:schemeClr val="bg1"/>
          </a:solidFill>
        </p:grpSpPr>
        <p:sp>
          <p:nvSpPr>
            <p:cNvPr id="75" name="Rectangle 74"/>
            <p:cNvSpPr/>
            <p:nvPr/>
          </p:nvSpPr>
          <p:spPr>
            <a:xfrm>
              <a:off x="7825707" y="4211254"/>
              <a:ext cx="627416" cy="6020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6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859742"/>
                </p:ext>
              </p:extLst>
            </p:nvPr>
          </p:nvGraphicFramePr>
          <p:xfrm>
            <a:off x="7929874" y="4289892"/>
            <a:ext cx="54292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Equation" r:id="rId4" imgW="368300" imgH="279400" progId="Equation.3">
                    <p:embed/>
                  </p:oleObj>
                </mc:Choice>
                <mc:Fallback>
                  <p:oleObj name="Equation" r:id="rId4" imgW="3683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929874" y="4289892"/>
                          <a:ext cx="542925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5" name="Straight Arrow Connector 84"/>
          <p:cNvCxnSpPr>
            <a:stCxn id="9" idx="2"/>
          </p:cNvCxnSpPr>
          <p:nvPr/>
        </p:nvCxnSpPr>
        <p:spPr>
          <a:xfrm>
            <a:off x="6956016" y="3045434"/>
            <a:ext cx="2" cy="93211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18981" y="1961565"/>
            <a:ext cx="10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Arial"/>
                <a:cs typeface="Arial"/>
              </a:rPr>
              <a:t>ϕ</a:t>
            </a:r>
            <a:r>
              <a:rPr lang="en-US" baseline="30000" dirty="0" err="1" smtClean="0">
                <a:latin typeface="Arial"/>
                <a:cs typeface="Arial"/>
              </a:rPr>
              <a:t>des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18981" y="2253776"/>
            <a:ext cx="10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Arial"/>
                <a:cs typeface="Arial"/>
              </a:rPr>
              <a:t>θ</a:t>
            </a:r>
            <a:r>
              <a:rPr lang="en-US" baseline="30000" dirty="0" err="1" smtClean="0">
                <a:latin typeface="Arial"/>
                <a:cs typeface="Arial"/>
              </a:rPr>
              <a:t>des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18981" y="2555588"/>
            <a:ext cx="10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Arial"/>
                <a:cs typeface="Arial"/>
              </a:rPr>
              <a:t>ψ</a:t>
            </a:r>
            <a:r>
              <a:rPr lang="en-US" baseline="30000" dirty="0" err="1" smtClean="0">
                <a:latin typeface="Arial"/>
                <a:cs typeface="Arial"/>
              </a:rPr>
              <a:t>des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3991" y="2069110"/>
            <a:ext cx="10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Arial"/>
                <a:cs typeface="Arial"/>
              </a:rPr>
              <a:t>x</a:t>
            </a:r>
            <a:r>
              <a:rPr lang="en-US" baseline="30000" dirty="0" err="1" smtClean="0">
                <a:latin typeface="Arial"/>
                <a:cs typeface="Arial"/>
              </a:rPr>
              <a:t>des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5487" y="1664494"/>
            <a:ext cx="5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u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66559" y="1955013"/>
            <a:ext cx="5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u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66559" y="2238148"/>
            <a:ext cx="5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u</a:t>
            </a:r>
            <a:r>
              <a:rPr lang="en-US" baseline="-25000" dirty="0" smtClean="0">
                <a:latin typeface="Arial"/>
                <a:cs typeface="Arial"/>
              </a:rPr>
              <a:t>3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74164" y="2555588"/>
            <a:ext cx="5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u</a:t>
            </a:r>
            <a:r>
              <a:rPr lang="en-US" baseline="-25000" dirty="0" smtClean="0">
                <a:latin typeface="Arial"/>
                <a:cs typeface="Arial"/>
              </a:rPr>
              <a:t>4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6956018" y="3436001"/>
            <a:ext cx="3816050" cy="541546"/>
          </a:xfrm>
          <a:prstGeom prst="bentConnector3">
            <a:avLst>
              <a:gd name="adj1" fmla="val -412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168350" y="3570867"/>
            <a:ext cx="16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), </a:t>
            </a:r>
            <a:r>
              <a:rPr lang="en-US" i="1" dirty="0" smtClean="0">
                <a:latin typeface="Arial"/>
                <a:cs typeface="Arial"/>
              </a:rPr>
              <a:t>q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), </a:t>
            </a:r>
            <a:r>
              <a:rPr lang="en-US" i="1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53955" y="4142968"/>
            <a:ext cx="10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x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58572" y="3958874"/>
            <a:ext cx="64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32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</dc:creator>
  <cp:lastModifiedBy>Nicola Bezzo</cp:lastModifiedBy>
  <cp:revision>47</cp:revision>
  <dcterms:created xsi:type="dcterms:W3CDTF">2014-10-14T21:36:39Z</dcterms:created>
  <dcterms:modified xsi:type="dcterms:W3CDTF">2017-09-20T17:55:20Z</dcterms:modified>
</cp:coreProperties>
</file>