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10" d="100"/>
          <a:sy n="110" d="100"/>
        </p:scale>
        <p:origin x="57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991E2-F021-4D04-9995-17C07A333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334D6B-0888-4167-9ED3-BC35DBC28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785B1-07A0-4A69-91FB-9D41316A1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EACC-9841-4306-9D74-78AE4B03F64E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89D30-230D-4CB1-AB11-B407DCF9D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4D6F9-6F70-4029-A5CF-32E3FC2DF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290A-DF04-4162-8860-DA678CDD0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3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FF291-A464-4FEC-ACC3-8B6CFB744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72F00B-5032-4167-AB3A-10EC64AE6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E57A8-662B-4DC2-8A56-1F02BE3E6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EACC-9841-4306-9D74-78AE4B03F64E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91474-16FB-4D3F-85F1-A166FCE70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7DB04-863B-4805-9729-AA5236F8D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290A-DF04-4162-8860-DA678CDD0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96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50D4FC-A962-44F3-97F7-24E5131788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3D0204-7541-496A-A37D-7008DDF41F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7A13A-34BB-4D38-8731-80E3751CD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EACC-9841-4306-9D74-78AE4B03F64E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15112-9E24-4704-A877-C4D4A5F8B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D005D-E925-4253-A9A6-136BFAD87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290A-DF04-4162-8860-DA678CDD0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65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DD25B-4199-43D6-A23F-CD8E9919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0288A-E15D-4993-B924-6EBC227B3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A0C2F-C752-4226-A9BE-126E86320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EACC-9841-4306-9D74-78AE4B03F64E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68275-F39A-46D1-99D9-A7CC67E30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0E555-9D93-4632-A4D8-420B43434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290A-DF04-4162-8860-DA678CDD0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07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4A4C6-6B48-479C-993A-A61A0F991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CC424-CD96-4D56-8E39-5617C5FBD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2BD5E-2F8A-41F9-9D14-07C57429D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EACC-9841-4306-9D74-78AE4B03F64E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43437-9B4D-4BAC-B404-33445076D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75DC5-6EE2-45F8-A634-F366162B8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290A-DF04-4162-8860-DA678CDD0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91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E30DC-47B0-42CF-BCFD-A35582FF0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2C557-28D3-4EDE-A32C-8B34D6154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54BE19-CFF2-43E4-BE74-6FCC900B1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E8BDE-60BA-4995-ACAB-E134376DE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EACC-9841-4306-9D74-78AE4B03F64E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99735-E522-4CEC-A75F-82C1F7EBE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FBFF5-91B6-4B0F-98A0-F0675D5F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290A-DF04-4162-8860-DA678CDD0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0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A697B-22A1-4A54-99BB-962FFD5DB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79740-95A3-4A38-AD5E-3A77076B6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54EEFE-1141-4A7A-9B2A-07A26A5D5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E06538-55AC-45A8-A0AC-56DA67DC4A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83A8A6-389F-4EE0-83C9-8EE2AF1F08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FB7350-A059-4202-BFB3-BE39FA08F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EACC-9841-4306-9D74-78AE4B03F64E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F9C5E8-73B4-481A-A573-A0AB184BD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3F41E9-6122-411D-8C07-04CB6CED6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290A-DF04-4162-8860-DA678CDD0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06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EA686-4224-4604-B8F4-78C954ECC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22FEF6-ABF6-4352-A4F4-38FD71AD0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EACC-9841-4306-9D74-78AE4B03F64E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F2EF65-5D21-45F4-90DC-21C7B5F98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329EBD-E175-49D7-9D13-C6306A3ED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290A-DF04-4162-8860-DA678CDD0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34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1392A5-D426-4C21-982D-25D686E2C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EACC-9841-4306-9D74-78AE4B03F64E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FFCA63-CBB9-45ED-8D30-E9402CD1C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3F136-3520-41DD-A9E4-3F74627BC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290A-DF04-4162-8860-DA678CDD0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01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118D6-C72C-4AFD-8DE2-61557EA2A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EA3B1-3193-4E31-A9B3-F150B4E6A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3EA15D-69A5-4466-B92F-A7992E431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F5F8F-56F7-4F96-B832-EE823605D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EACC-9841-4306-9D74-78AE4B03F64E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B0B3E-7FF9-4C07-B999-861C336FE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4634C-D4F0-4B9A-A28A-1064C1897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290A-DF04-4162-8860-DA678CDD0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90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C5C10-741E-48D0-9834-BE2ADB65D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957DDC-FBEA-45EE-87E8-CD44CD005D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DAA7F-16C3-4EC1-AAD5-1EB567DB4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1EE41-A6A9-463F-85DA-A6855FA7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EACC-9841-4306-9D74-78AE4B03F64E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6D1824-F903-4534-92A4-268187E26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DC7DD-9AB2-4E44-B6C4-8128754CE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290A-DF04-4162-8860-DA678CDD0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07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05E2A9-503A-4550-96D4-F0832200F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751A0-A714-4F26-9CAE-9BC109530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7CFD9-240E-42EF-AF77-B905B3C2EA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3EACC-9841-4306-9D74-78AE4B03F64E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B357E-1D1A-4494-AE5B-C38645FE63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843AB-0664-45A8-B0DB-936759D5E0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A290A-DF04-4162-8860-DA678CDD0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62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382BE363-4672-48ED-B7D4-2055B58FB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332" y="0"/>
            <a:ext cx="8403336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B80CA3-B20D-460F-B928-D29FECE2D1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939" y="3091412"/>
            <a:ext cx="875522" cy="875522"/>
          </a:xfrm>
          <a:prstGeom prst="rect">
            <a:avLst/>
          </a:prstGeom>
          <a:effectLst>
            <a:glow>
              <a:schemeClr val="bg1"/>
            </a:glow>
          </a:effectLst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75045A0D-19B5-4755-B499-7AA52FCC658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7183" t="9180" r="29122"/>
          <a:stretch/>
        </p:blipFill>
        <p:spPr>
          <a:xfrm>
            <a:off x="8708294" y="442105"/>
            <a:ext cx="498185" cy="704067"/>
          </a:xfrm>
          <a:prstGeom prst="rect">
            <a:avLst/>
          </a:prstGeom>
        </p:spPr>
      </p:pic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F5A4695E-C502-4A89-BB4C-925195A75B61}"/>
              </a:ext>
            </a:extLst>
          </p:cNvPr>
          <p:cNvCxnSpPr>
            <a:cxnSpLocks/>
          </p:cNvCxnSpPr>
          <p:nvPr/>
        </p:nvCxnSpPr>
        <p:spPr>
          <a:xfrm>
            <a:off x="3193797" y="3531824"/>
            <a:ext cx="5772921" cy="2095231"/>
          </a:xfrm>
          <a:prstGeom prst="curvedConnector3">
            <a:avLst>
              <a:gd name="adj1" fmla="val 49353"/>
            </a:avLst>
          </a:prstGeom>
          <a:ln w="76200">
            <a:solidFill>
              <a:srgbClr val="FF0000"/>
            </a:solidFill>
            <a:prstDash val="dash"/>
            <a:tailEnd type="triangle"/>
          </a:ln>
          <a:effectLst>
            <a:glow rad="38100">
              <a:schemeClr val="bg1"/>
            </a:glo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" name="Graphic 19">
            <a:extLst>
              <a:ext uri="{FF2B5EF4-FFF2-40B4-BE49-F238E27FC236}">
                <a16:creationId xmlns:a16="http://schemas.microsoft.com/office/drawing/2014/main" id="{07B3BAC2-A58E-471D-8178-AE980F740BE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7183" t="9180" r="29122"/>
          <a:stretch/>
        </p:blipFill>
        <p:spPr>
          <a:xfrm>
            <a:off x="8849877" y="5088871"/>
            <a:ext cx="498185" cy="704067"/>
          </a:xfrm>
          <a:prstGeom prst="rect">
            <a:avLst/>
          </a:prstGeom>
        </p:spPr>
      </p:pic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6EF073D4-D755-402B-A64C-7475297FF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983" y="3966934"/>
            <a:ext cx="857252" cy="857252"/>
          </a:xfrm>
          <a:prstGeom prst="rect">
            <a:avLst/>
          </a:prstGeom>
          <a:noFill/>
          <a:effectLst>
            <a:glow rad="635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wireless">
            <a:extLst>
              <a:ext uri="{FF2B5EF4-FFF2-40B4-BE49-F238E27FC236}">
                <a16:creationId xmlns:a16="http://schemas.microsoft.com/office/drawing/2014/main" id="{8F3D7036-AC6F-41BA-A1B4-1EEA67C55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08229">
            <a:off x="3774674" y="3929375"/>
            <a:ext cx="829696" cy="567823"/>
          </a:xfrm>
          <a:prstGeom prst="rect">
            <a:avLst/>
          </a:prstGeom>
          <a:noFill/>
          <a:effectLst>
            <a:glow rad="381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0CE4E550-CEE7-4976-9375-9490100D3A5B}"/>
              </a:ext>
            </a:extLst>
          </p:cNvPr>
          <p:cNvCxnSpPr>
            <a:cxnSpLocks/>
          </p:cNvCxnSpPr>
          <p:nvPr/>
        </p:nvCxnSpPr>
        <p:spPr>
          <a:xfrm flipV="1">
            <a:off x="3199072" y="980410"/>
            <a:ext cx="5594773" cy="2551414"/>
          </a:xfrm>
          <a:prstGeom prst="curvedConnector3">
            <a:avLst>
              <a:gd name="adj1" fmla="val 42829"/>
            </a:avLst>
          </a:prstGeom>
          <a:ln w="76200">
            <a:solidFill>
              <a:srgbClr val="00B050"/>
            </a:solidFill>
            <a:prstDash val="dash"/>
            <a:tailEnd type="triangle"/>
          </a:ln>
          <a:effectLst>
            <a:glow rad="38100">
              <a:schemeClr val="bg1"/>
            </a:glo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239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8348A-B9D1-4D10-915D-B4F1430E3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shoji, building&#10;&#10;Description generated with high confidence">
            <a:extLst>
              <a:ext uri="{FF2B5EF4-FFF2-40B4-BE49-F238E27FC236}">
                <a16:creationId xmlns:a16="http://schemas.microsoft.com/office/drawing/2014/main" id="{975FB270-2FA9-4A73-ADF5-C03C067957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23" b="20090"/>
          <a:stretch/>
        </p:blipFill>
        <p:spPr>
          <a:xfrm>
            <a:off x="3279782" y="2151018"/>
            <a:ext cx="6038390" cy="3048000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18E40B-2721-4B59-8CAF-266C184F5DD4}"/>
              </a:ext>
            </a:extLst>
          </p:cNvPr>
          <p:cNvCxnSpPr>
            <a:cxnSpLocks/>
          </p:cNvCxnSpPr>
          <p:nvPr/>
        </p:nvCxnSpPr>
        <p:spPr>
          <a:xfrm>
            <a:off x="3788228" y="3692434"/>
            <a:ext cx="409303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0A5DE9-AFCB-409B-8699-04CD5AAA766F}"/>
              </a:ext>
            </a:extLst>
          </p:cNvPr>
          <p:cNvCxnSpPr>
            <a:cxnSpLocks/>
          </p:cNvCxnSpPr>
          <p:nvPr/>
        </p:nvCxnSpPr>
        <p:spPr>
          <a:xfrm flipV="1">
            <a:off x="3810001" y="3218674"/>
            <a:ext cx="243841" cy="2255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5A2073F-1294-4749-895A-C3E67F7B4CC1}"/>
              </a:ext>
            </a:extLst>
          </p:cNvPr>
          <p:cNvCxnSpPr>
            <a:cxnSpLocks/>
          </p:cNvCxnSpPr>
          <p:nvPr/>
        </p:nvCxnSpPr>
        <p:spPr>
          <a:xfrm>
            <a:off x="3796939" y="3877499"/>
            <a:ext cx="256903" cy="2830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17B76E3-9599-4733-8A6F-62AF6DC4D1A8}"/>
              </a:ext>
            </a:extLst>
          </p:cNvPr>
          <p:cNvSpPr txBox="1"/>
          <p:nvPr/>
        </p:nvSpPr>
        <p:spPr>
          <a:xfrm>
            <a:off x="3718560" y="3431864"/>
            <a:ext cx="505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0.8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974EAF-DA07-4113-B6B5-9E0EEFB7A1E0}"/>
              </a:ext>
            </a:extLst>
          </p:cNvPr>
          <p:cNvSpPr txBox="1"/>
          <p:nvPr/>
        </p:nvSpPr>
        <p:spPr>
          <a:xfrm rot="19043102">
            <a:off x="3583323" y="3097593"/>
            <a:ext cx="505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76A472-F6F6-4EEB-8631-942810A48C26}"/>
              </a:ext>
            </a:extLst>
          </p:cNvPr>
          <p:cNvSpPr txBox="1"/>
          <p:nvPr/>
        </p:nvSpPr>
        <p:spPr>
          <a:xfrm rot="3183207">
            <a:off x="3609174" y="4016068"/>
            <a:ext cx="505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DDFAD6-2626-4D96-B02C-B978C16C9A61}"/>
              </a:ext>
            </a:extLst>
          </p:cNvPr>
          <p:cNvSpPr txBox="1"/>
          <p:nvPr/>
        </p:nvSpPr>
        <p:spPr>
          <a:xfrm>
            <a:off x="3301592" y="4713511"/>
            <a:ext cx="608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R = -3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5EE195-441A-4EEF-A6EC-95E90AD63A6B}"/>
              </a:ext>
            </a:extLst>
          </p:cNvPr>
          <p:cNvSpPr txBox="1"/>
          <p:nvPr/>
        </p:nvSpPr>
        <p:spPr>
          <a:xfrm>
            <a:off x="3861723" y="4713510"/>
            <a:ext cx="608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R = -3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3E64D7-EEA6-4728-BEEC-299E904F11D4}"/>
              </a:ext>
            </a:extLst>
          </p:cNvPr>
          <p:cNvSpPr txBox="1"/>
          <p:nvPr/>
        </p:nvSpPr>
        <p:spPr>
          <a:xfrm>
            <a:off x="4478989" y="4704801"/>
            <a:ext cx="608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R = -3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648B93-5215-4359-B13D-A033ECAB08E1}"/>
              </a:ext>
            </a:extLst>
          </p:cNvPr>
          <p:cNvSpPr txBox="1"/>
          <p:nvPr/>
        </p:nvSpPr>
        <p:spPr>
          <a:xfrm>
            <a:off x="5063713" y="4704800"/>
            <a:ext cx="608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125440-D4E7-423F-9F12-927F1A5F31C2}"/>
              </a:ext>
            </a:extLst>
          </p:cNvPr>
          <p:cNvSpPr txBox="1"/>
          <p:nvPr/>
        </p:nvSpPr>
        <p:spPr>
          <a:xfrm>
            <a:off x="5703417" y="4700900"/>
            <a:ext cx="608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…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6E4E76-90DE-4E59-8A85-CD0889FE28A8}"/>
              </a:ext>
            </a:extLst>
          </p:cNvPr>
          <p:cNvSpPr txBox="1"/>
          <p:nvPr/>
        </p:nvSpPr>
        <p:spPr>
          <a:xfrm>
            <a:off x="8586656" y="3526428"/>
            <a:ext cx="809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R = 100</a:t>
            </a:r>
          </a:p>
        </p:txBody>
      </p:sp>
    </p:spTree>
    <p:extLst>
      <p:ext uri="{BB962C8B-B14F-4D97-AF65-F5344CB8AC3E}">
        <p14:creationId xmlns:p14="http://schemas.microsoft.com/office/powerpoint/2010/main" val="2483498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11393</TotalTime>
  <Words>20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Mahmoud Raafat</dc:creator>
  <cp:lastModifiedBy>Mahmoud Raafat</cp:lastModifiedBy>
  <cp:revision>15</cp:revision>
  <dcterms:created xsi:type="dcterms:W3CDTF">2017-09-12T20:52:46Z</dcterms:created>
  <dcterms:modified xsi:type="dcterms:W3CDTF">2017-09-20T20:53:37Z</dcterms:modified>
</cp:coreProperties>
</file>