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76"/>
  </p:normalViewPr>
  <p:slideViewPr>
    <p:cSldViewPr snapToGrid="0" snapToObjects="1">
      <p:cViewPr varScale="1">
        <p:scale>
          <a:sx n="83" d="100"/>
          <a:sy n="83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4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F36F-E3A6-CB47-B802-EA2490195FF3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9059-6471-C944-8792-A74FC8B2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4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88655" y="614604"/>
            <a:ext cx="10847654" cy="3749612"/>
            <a:chOff x="288655" y="614604"/>
            <a:chExt cx="10847654" cy="3749612"/>
          </a:xfrm>
        </p:grpSpPr>
        <p:sp>
          <p:nvSpPr>
            <p:cNvPr id="8" name="Rectangle 7"/>
            <p:cNvSpPr/>
            <p:nvPr/>
          </p:nvSpPr>
          <p:spPr>
            <a:xfrm>
              <a:off x="4219413" y="1751304"/>
              <a:ext cx="3545238" cy="1563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966" y="1751306"/>
              <a:ext cx="2995047" cy="15634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9966" y="1751305"/>
              <a:ext cx="29950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Safety aware Prediction</a:t>
              </a:r>
            </a:p>
            <a:p>
              <a:pPr algn="ctr"/>
              <a:endParaRPr lang="en-US" dirty="0" smtClean="0"/>
            </a:p>
            <a:p>
              <a:pPr marL="342900" indent="-342900">
                <a:buAutoNum type="arabicParenR"/>
              </a:pPr>
              <a:r>
                <a:rPr lang="en-US" dirty="0" smtClean="0"/>
                <a:t>Reachability Analysis</a:t>
              </a:r>
            </a:p>
            <a:p>
              <a:pPr marL="342900" indent="-342900">
                <a:buAutoNum type="arabicParenR"/>
              </a:pPr>
              <a:r>
                <a:rPr lang="en-US" dirty="0" smtClean="0"/>
                <a:t>Runtime Verification</a:t>
              </a:r>
              <a:endParaRPr lang="en-US" dirty="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9413" y="1751305"/>
              <a:ext cx="354523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Planning and Control</a:t>
              </a:r>
            </a:p>
            <a:p>
              <a:pPr algn="ctr"/>
              <a:endParaRPr lang="en-US" dirty="0" smtClean="0"/>
            </a:p>
            <a:p>
              <a:pPr marL="342900" indent="-342900">
                <a:buAutoNum type="arabicParenR"/>
              </a:pPr>
              <a:r>
                <a:rPr lang="en-US" dirty="0" smtClean="0"/>
                <a:t>Safe Reinforcement Learning</a:t>
              </a:r>
            </a:p>
            <a:p>
              <a:pPr marL="342900" indent="-342900">
                <a:buAutoNum type="arabicParenR"/>
              </a:pPr>
              <a:r>
                <a:rPr lang="en-US" dirty="0" smtClean="0"/>
                <a:t>Controller Synthesis</a:t>
              </a:r>
            </a:p>
            <a:p>
              <a:pPr marL="342900" indent="-342900" algn="ctr">
                <a:buAutoNum type="arabicParenR"/>
              </a:pP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 flipV="1">
              <a:off x="3305013" y="2533054"/>
              <a:ext cx="9144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8562038" y="1735806"/>
              <a:ext cx="2574271" cy="1563500"/>
              <a:chOff x="8562038" y="1751304"/>
              <a:chExt cx="2574271" cy="15635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562038" y="1771792"/>
                <a:ext cx="2574270" cy="15430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t="17782" b="22779"/>
              <a:stretch/>
            </p:blipFill>
            <p:spPr>
              <a:xfrm>
                <a:off x="8849533" y="1981154"/>
                <a:ext cx="2049882" cy="1302654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62039" y="1751304"/>
                <a:ext cx="2574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Autonomous Vehicle</a:t>
                </a:r>
                <a:endParaRPr lang="en-US" b="1" dirty="0"/>
              </a:p>
            </p:txBody>
          </p:sp>
        </p:grpSp>
        <p:cxnSp>
          <p:nvCxnSpPr>
            <p:cNvPr id="18" name="Straight Arrow Connector 17"/>
            <p:cNvCxnSpPr>
              <a:stCxn id="8" idx="3"/>
              <a:endCxn id="14" idx="1"/>
            </p:cNvCxnSpPr>
            <p:nvPr/>
          </p:nvCxnSpPr>
          <p:spPr>
            <a:xfrm flipV="1">
              <a:off x="7764651" y="2527800"/>
              <a:ext cx="797387" cy="5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60895" y="1255363"/>
              <a:ext cx="0" cy="495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8655" y="614604"/>
              <a:ext cx="1518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disturbances uncertainties</a:t>
              </a:r>
              <a:endParaRPr lang="en-US" dirty="0"/>
            </a:p>
          </p:txBody>
        </p:sp>
        <p:cxnSp>
          <p:nvCxnSpPr>
            <p:cNvPr id="28" name="Elbow Connector 27"/>
            <p:cNvCxnSpPr>
              <a:stCxn id="14" idx="0"/>
              <a:endCxn id="7" idx="0"/>
            </p:cNvCxnSpPr>
            <p:nvPr/>
          </p:nvCxnSpPr>
          <p:spPr>
            <a:xfrm rot="16200000" flipV="1">
              <a:off x="5825838" y="-2267042"/>
              <a:ext cx="4988" cy="8041683"/>
            </a:xfrm>
            <a:prstGeom prst="bentConnector3">
              <a:avLst>
                <a:gd name="adj1" fmla="val 9654431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38658" y="915311"/>
              <a:ext cx="1518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sensor data</a:t>
              </a:r>
              <a:endParaRPr lang="en-US" dirty="0"/>
            </a:p>
          </p:txBody>
        </p:sp>
        <p:cxnSp>
          <p:nvCxnSpPr>
            <p:cNvPr id="31" name="Elbow Connector 30"/>
            <p:cNvCxnSpPr>
              <a:stCxn id="14" idx="2"/>
              <a:endCxn id="7" idx="2"/>
            </p:cNvCxnSpPr>
            <p:nvPr/>
          </p:nvCxnSpPr>
          <p:spPr>
            <a:xfrm rot="5400000">
              <a:off x="5820583" y="-713786"/>
              <a:ext cx="15498" cy="8041683"/>
            </a:xfrm>
            <a:prstGeom prst="bentConnector3">
              <a:avLst>
                <a:gd name="adj1" fmla="val 667512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34274" y="3994884"/>
              <a:ext cx="1927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preference</a:t>
              </a:r>
              <a:endParaRPr lang="en-US" dirty="0"/>
            </a:p>
          </p:txBody>
        </p:sp>
        <p:cxnSp>
          <p:nvCxnSpPr>
            <p:cNvPr id="38" name="Elbow Connector 37"/>
            <p:cNvCxnSpPr>
              <a:endCxn id="41" idx="2"/>
            </p:cNvCxnSpPr>
            <p:nvPr/>
          </p:nvCxnSpPr>
          <p:spPr>
            <a:xfrm rot="10800000" flipV="1">
              <a:off x="2625995" y="2527798"/>
              <a:ext cx="5595861" cy="787006"/>
            </a:xfrm>
            <a:prstGeom prst="bentConnector4">
              <a:avLst>
                <a:gd name="adj1" fmla="val 451"/>
                <a:gd name="adj2" fmla="val 1605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946974" y="3087650"/>
              <a:ext cx="1358039" cy="227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09776" y="3429719"/>
              <a:ext cx="276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trajectory, </a:t>
              </a:r>
              <a:r>
                <a:rPr lang="en-US" smtClean="0"/>
                <a:t>control input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3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Bezzo</dc:creator>
  <cp:lastModifiedBy>Nicola Bezzo</cp:lastModifiedBy>
  <cp:revision>5</cp:revision>
  <dcterms:created xsi:type="dcterms:W3CDTF">2018-05-07T03:11:50Z</dcterms:created>
  <dcterms:modified xsi:type="dcterms:W3CDTF">2018-05-08T00:27:22Z</dcterms:modified>
</cp:coreProperties>
</file>