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custom-properties" Target="docProps/custom.xml" Id="rId5" /><Relationship Type="http://schemas.openxmlformats.org/officeDocument/2006/relationships/extended-properties" Target="docProps/app.xml" Id="rId4" /><Relationship Type="http://schemas.microsoft.com/office/2006/relationships/txt" Target="/udata/data.dat" Id="R220d7d03df8e4433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6" r:id="rId2"/>
    <p:sldId id="298" r:id="rId3"/>
    <p:sldId id="317" r:id="rId4"/>
    <p:sldId id="302" r:id="rId5"/>
    <p:sldId id="301" r:id="rId6"/>
    <p:sldId id="300" r:id="rId7"/>
    <p:sldId id="299" r:id="rId8"/>
    <p:sldId id="303" r:id="rId9"/>
    <p:sldId id="304" r:id="rId10"/>
    <p:sldId id="305" r:id="rId11"/>
    <p:sldId id="309" r:id="rId12"/>
    <p:sldId id="313" r:id="rId13"/>
    <p:sldId id="314" r:id="rId14"/>
    <p:sldId id="312" r:id="rId15"/>
    <p:sldId id="308" r:id="rId16"/>
    <p:sldId id="316" r:id="rId17"/>
    <p:sldId id="307" r:id="rId18"/>
    <p:sldId id="318" r:id="rId19"/>
    <p:sldId id="306" r:id="rId20"/>
    <p:sldId id="268" r:id="rId21"/>
  </p:sldIdLst>
  <p:sldSz cx="9144000" cy="6858000" type="screen4x3"/>
  <p:notesSz cx="6735763" cy="9799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72" y="504"/>
      </p:cViewPr>
      <p:guideLst>
        <p:guide orient="horz" pos="215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A982A4-2AAB-4582-9288-CE381FC0938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2FFB21-9100-46F3-90D7-E3E67F0D6322}">
      <dgm:prSet phldrT="[文本]"/>
      <dgm:spPr>
        <a:gradFill rotWithShape="0">
          <a:gsLst>
            <a:gs pos="0">
              <a:schemeClr val="tx2">
                <a:lumMod val="40000"/>
                <a:lumOff val="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数据库大表遍历</a:t>
          </a:r>
          <a:endParaRPr lang="zh-CN" altLang="en-US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7C48BD-FF93-4656-8ED1-AD29BE5C7772}" type="parTrans" cxnId="{58E92188-980B-4FA2-8DA1-1307A3A442DA}">
      <dgm:prSet/>
      <dgm:spPr/>
      <dgm:t>
        <a:bodyPr/>
        <a:lstStyle/>
        <a:p>
          <a:endParaRPr lang="zh-CN" altLang="en-US"/>
        </a:p>
      </dgm:t>
    </dgm:pt>
    <dgm:pt modelId="{BCB2E4F9-6118-4334-97B2-4A2C73929D1E}" type="sibTrans" cxnId="{58E92188-980B-4FA2-8DA1-1307A3A442DA}">
      <dgm:prSet/>
      <dgm:spPr/>
      <dgm:t>
        <a:bodyPr/>
        <a:lstStyle/>
        <a:p>
          <a:endParaRPr lang="zh-CN" altLang="en-US"/>
        </a:p>
      </dgm:t>
    </dgm:pt>
    <dgm:pt modelId="{BD909503-D310-44BB-AC5B-8DB2F7250850}">
      <dgm:prSet phldrT="[文本]"/>
      <dgm:spPr>
        <a:gradFill rotWithShape="0">
          <a:gsLst>
            <a:gs pos="0">
              <a:schemeClr val="bg2">
                <a:lumMod val="75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同步优化</a:t>
          </a:r>
          <a:endParaRPr lang="zh-CN" altLang="en-US" dirty="0">
            <a:solidFill>
              <a:schemeClr val="tx1"/>
            </a:solidFill>
          </a:endParaRPr>
        </a:p>
      </dgm:t>
    </dgm:pt>
    <dgm:pt modelId="{5DD5015C-BBAE-4BD6-B4D1-F87C13451FFA}" type="parTrans" cxnId="{A15A0380-279E-430D-8E69-35AB5CEB4B43}">
      <dgm:prSet/>
      <dgm:spPr/>
      <dgm:t>
        <a:bodyPr/>
        <a:lstStyle/>
        <a:p>
          <a:endParaRPr lang="zh-CN" altLang="en-US"/>
        </a:p>
      </dgm:t>
    </dgm:pt>
    <dgm:pt modelId="{AD4E2B91-ABAA-47E0-917F-81EF02ECCBE8}" type="sibTrans" cxnId="{A15A0380-279E-430D-8E69-35AB5CEB4B43}">
      <dgm:prSet/>
      <dgm:spPr/>
      <dgm:t>
        <a:bodyPr/>
        <a:lstStyle/>
        <a:p>
          <a:endParaRPr lang="zh-CN" altLang="en-US"/>
        </a:p>
      </dgm:t>
    </dgm:pt>
    <dgm:pt modelId="{A9245987-CF2E-4D6B-ADF1-3F154855126B}">
      <dgm:prSet phldrT="[文本]"/>
      <dgm:spPr>
        <a:gradFill rotWithShape="0">
          <a:gsLst>
            <a:gs pos="0">
              <a:schemeClr val="accent2">
                <a:lumMod val="40000"/>
                <a:lumOff val="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任务调度</a:t>
          </a:r>
          <a:endParaRPr lang="zh-CN" altLang="en-US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26DE70-72F1-4E23-8B80-4DBF6572299C}" type="parTrans" cxnId="{75373164-A739-4960-999B-AE86CD0EFFD5}">
      <dgm:prSet/>
      <dgm:spPr/>
      <dgm:t>
        <a:bodyPr/>
        <a:lstStyle/>
        <a:p>
          <a:endParaRPr lang="zh-CN" altLang="en-US"/>
        </a:p>
      </dgm:t>
    </dgm:pt>
    <dgm:pt modelId="{A9664B9E-3668-4681-B01A-9ED3159E691F}" type="sibTrans" cxnId="{75373164-A739-4960-999B-AE86CD0EFFD5}">
      <dgm:prSet/>
      <dgm:spPr/>
      <dgm:t>
        <a:bodyPr/>
        <a:lstStyle/>
        <a:p>
          <a:endParaRPr lang="zh-CN" altLang="en-US"/>
        </a:p>
      </dgm:t>
    </dgm:pt>
    <dgm:pt modelId="{E28FCD0B-528E-4A6A-8915-2D239D7FD931}">
      <dgm:prSet phldrT="[文本]"/>
      <dgm:spPr>
        <a:gradFill rotWithShape="0">
          <a:gsLst>
            <a:gs pos="0">
              <a:srgbClr val="92D050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线程及并发</a:t>
          </a:r>
          <a:endParaRPr lang="zh-CN" altLang="en-US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F2B939-3A76-4A07-B89F-1C1C4734D93A}" type="parTrans" cxnId="{41C941C8-2D42-4451-8A7F-FF21C7046819}">
      <dgm:prSet/>
      <dgm:spPr/>
      <dgm:t>
        <a:bodyPr/>
        <a:lstStyle/>
        <a:p>
          <a:endParaRPr lang="zh-CN" altLang="en-US"/>
        </a:p>
      </dgm:t>
    </dgm:pt>
    <dgm:pt modelId="{4BCB5BDF-7F6C-4859-8E6B-B3096E609877}" type="sibTrans" cxnId="{41C941C8-2D42-4451-8A7F-FF21C7046819}">
      <dgm:prSet/>
      <dgm:spPr/>
      <dgm:t>
        <a:bodyPr/>
        <a:lstStyle/>
        <a:p>
          <a:endParaRPr lang="zh-CN" altLang="en-US"/>
        </a:p>
      </dgm:t>
    </dgm:pt>
    <dgm:pt modelId="{EE9E927A-D2EA-4B4A-A76C-59DDD81E82B7}" type="pres">
      <dgm:prSet presAssocID="{AAA982A4-2AAB-4582-9288-CE381FC0938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6116F08-E28C-41D4-AD89-BC48EF7CDE6B}" type="pres">
      <dgm:prSet presAssocID="{872FFB21-9100-46F3-90D7-E3E67F0D6322}" presName="parentText" presStyleLbl="node1" presStyleIdx="0" presStyleCnt="4" custLinFactY="-616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2CEBB6-A88E-420A-96B0-AD2E69E1DA5B}" type="pres">
      <dgm:prSet presAssocID="{BCB2E4F9-6118-4334-97B2-4A2C73929D1E}" presName="spacer" presStyleCnt="0"/>
      <dgm:spPr/>
    </dgm:pt>
    <dgm:pt modelId="{7052F620-6F90-4AD6-96F3-6A71302B94EA}" type="pres">
      <dgm:prSet presAssocID="{BD909503-D310-44BB-AC5B-8DB2F7250850}" presName="parentText" presStyleLbl="node1" presStyleIdx="1" presStyleCnt="4" custLinFactNeighborX="-5602" custLinFactNeighborY="-3161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F7D01A-3508-4A60-AE79-71A124DA6511}" type="pres">
      <dgm:prSet presAssocID="{AD4E2B91-ABAA-47E0-917F-81EF02ECCBE8}" presName="spacer" presStyleCnt="0"/>
      <dgm:spPr/>
    </dgm:pt>
    <dgm:pt modelId="{2399C891-0961-476A-AA7D-C2C17580CB01}" type="pres">
      <dgm:prSet presAssocID="{A9245987-CF2E-4D6B-ADF1-3F154855126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7634BB-C565-4546-B488-FF8C3B4BBF70}" type="pres">
      <dgm:prSet presAssocID="{A9664B9E-3668-4681-B01A-9ED3159E691F}" presName="spacer" presStyleCnt="0"/>
      <dgm:spPr/>
    </dgm:pt>
    <dgm:pt modelId="{600A0089-10A9-4FFA-9F21-4B32E29321EF}" type="pres">
      <dgm:prSet presAssocID="{E28FCD0B-528E-4A6A-8915-2D239D7FD93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47B2B38-86E0-49B2-97C7-79CF98BB1DDB}" type="presOf" srcId="{E28FCD0B-528E-4A6A-8915-2D239D7FD931}" destId="{600A0089-10A9-4FFA-9F21-4B32E29321EF}" srcOrd="0" destOrd="0" presId="urn:microsoft.com/office/officeart/2005/8/layout/vList2"/>
    <dgm:cxn modelId="{560FC5D5-1DAE-4B6E-B854-C329A94576C4}" type="presOf" srcId="{A9245987-CF2E-4D6B-ADF1-3F154855126B}" destId="{2399C891-0961-476A-AA7D-C2C17580CB01}" srcOrd="0" destOrd="0" presId="urn:microsoft.com/office/officeart/2005/8/layout/vList2"/>
    <dgm:cxn modelId="{41C941C8-2D42-4451-8A7F-FF21C7046819}" srcId="{AAA982A4-2AAB-4582-9288-CE381FC09386}" destId="{E28FCD0B-528E-4A6A-8915-2D239D7FD931}" srcOrd="3" destOrd="0" parTransId="{0DF2B939-3A76-4A07-B89F-1C1C4734D93A}" sibTransId="{4BCB5BDF-7F6C-4859-8E6B-B3096E609877}"/>
    <dgm:cxn modelId="{A15A0380-279E-430D-8E69-35AB5CEB4B43}" srcId="{AAA982A4-2AAB-4582-9288-CE381FC09386}" destId="{BD909503-D310-44BB-AC5B-8DB2F7250850}" srcOrd="1" destOrd="0" parTransId="{5DD5015C-BBAE-4BD6-B4D1-F87C13451FFA}" sibTransId="{AD4E2B91-ABAA-47E0-917F-81EF02ECCBE8}"/>
    <dgm:cxn modelId="{75373164-A739-4960-999B-AE86CD0EFFD5}" srcId="{AAA982A4-2AAB-4582-9288-CE381FC09386}" destId="{A9245987-CF2E-4D6B-ADF1-3F154855126B}" srcOrd="2" destOrd="0" parTransId="{2326DE70-72F1-4E23-8B80-4DBF6572299C}" sibTransId="{A9664B9E-3668-4681-B01A-9ED3159E691F}"/>
    <dgm:cxn modelId="{327A7856-DA58-4AE7-916C-883B09A787AE}" type="presOf" srcId="{872FFB21-9100-46F3-90D7-E3E67F0D6322}" destId="{56116F08-E28C-41D4-AD89-BC48EF7CDE6B}" srcOrd="0" destOrd="0" presId="urn:microsoft.com/office/officeart/2005/8/layout/vList2"/>
    <dgm:cxn modelId="{FF2D1EC0-8233-4195-B91F-A43BD7063D70}" type="presOf" srcId="{AAA982A4-2AAB-4582-9288-CE381FC09386}" destId="{EE9E927A-D2EA-4B4A-A76C-59DDD81E82B7}" srcOrd="0" destOrd="0" presId="urn:microsoft.com/office/officeart/2005/8/layout/vList2"/>
    <dgm:cxn modelId="{83F7F3C3-3581-4E4C-914C-0A245291E6D0}" type="presOf" srcId="{BD909503-D310-44BB-AC5B-8DB2F7250850}" destId="{7052F620-6F90-4AD6-96F3-6A71302B94EA}" srcOrd="0" destOrd="0" presId="urn:microsoft.com/office/officeart/2005/8/layout/vList2"/>
    <dgm:cxn modelId="{58E92188-980B-4FA2-8DA1-1307A3A442DA}" srcId="{AAA982A4-2AAB-4582-9288-CE381FC09386}" destId="{872FFB21-9100-46F3-90D7-E3E67F0D6322}" srcOrd="0" destOrd="0" parTransId="{107C48BD-FF93-4656-8ED1-AD29BE5C7772}" sibTransId="{BCB2E4F9-6118-4334-97B2-4A2C73929D1E}"/>
    <dgm:cxn modelId="{267D5B4A-C31D-46A5-BBA6-29C4B72DB7A4}" type="presParOf" srcId="{EE9E927A-D2EA-4B4A-A76C-59DDD81E82B7}" destId="{56116F08-E28C-41D4-AD89-BC48EF7CDE6B}" srcOrd="0" destOrd="0" presId="urn:microsoft.com/office/officeart/2005/8/layout/vList2"/>
    <dgm:cxn modelId="{208EDEEB-57AC-4B8C-8488-4491DBD68CB1}" type="presParOf" srcId="{EE9E927A-D2EA-4B4A-A76C-59DDD81E82B7}" destId="{8A2CEBB6-A88E-420A-96B0-AD2E69E1DA5B}" srcOrd="1" destOrd="0" presId="urn:microsoft.com/office/officeart/2005/8/layout/vList2"/>
    <dgm:cxn modelId="{35460816-E9F0-4668-8945-4008ACCDBE41}" type="presParOf" srcId="{EE9E927A-D2EA-4B4A-A76C-59DDD81E82B7}" destId="{7052F620-6F90-4AD6-96F3-6A71302B94EA}" srcOrd="2" destOrd="0" presId="urn:microsoft.com/office/officeart/2005/8/layout/vList2"/>
    <dgm:cxn modelId="{D2C49FD2-2911-48E6-801B-C35759857B7E}" type="presParOf" srcId="{EE9E927A-D2EA-4B4A-A76C-59DDD81E82B7}" destId="{45F7D01A-3508-4A60-AE79-71A124DA6511}" srcOrd="3" destOrd="0" presId="urn:microsoft.com/office/officeart/2005/8/layout/vList2"/>
    <dgm:cxn modelId="{19A1A6E1-5D05-4170-AA0B-3392341C4326}" type="presParOf" srcId="{EE9E927A-D2EA-4B4A-A76C-59DDD81E82B7}" destId="{2399C891-0961-476A-AA7D-C2C17580CB01}" srcOrd="4" destOrd="0" presId="urn:microsoft.com/office/officeart/2005/8/layout/vList2"/>
    <dgm:cxn modelId="{35FC594A-4AD0-4975-AAD4-4988000E5A80}" type="presParOf" srcId="{EE9E927A-D2EA-4B4A-A76C-59DDD81E82B7}" destId="{187634BB-C565-4546-B488-FF8C3B4BBF70}" srcOrd="5" destOrd="0" presId="urn:microsoft.com/office/officeart/2005/8/layout/vList2"/>
    <dgm:cxn modelId="{F10368E7-8DAC-4EA2-9B49-E387674D8139}" type="presParOf" srcId="{EE9E927A-D2EA-4B4A-A76C-59DDD81E82B7}" destId="{600A0089-10A9-4FFA-9F21-4B32E29321E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1BB7FE-E5A1-4089-BDF0-0C1A394233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9663248-30F2-4836-8B33-ED067D924B4C}">
      <dgm:prSet phldrT="[文本]"/>
      <dgm:spPr/>
      <dgm:t>
        <a:bodyPr/>
        <a:lstStyle/>
        <a:p>
          <a:r>
            <a:rPr lang="en-US" altLang="zh-CN" dirty="0"/>
            <a:t>1</a:t>
          </a:r>
          <a:r>
            <a:rPr lang="zh-CN" altLang="en-US" dirty="0"/>
            <a:t>、缩短抓图任务在引擎的时间</a:t>
          </a:r>
        </a:p>
      </dgm:t>
    </dgm:pt>
    <dgm:pt modelId="{A2CD2386-45DF-4FAF-A632-D43EF9F9EC9D}" type="parTrans" cxnId="{E96F7E3C-0908-451B-B662-19D4CB180D19}">
      <dgm:prSet/>
      <dgm:spPr/>
      <dgm:t>
        <a:bodyPr/>
        <a:lstStyle/>
        <a:p>
          <a:endParaRPr lang="zh-CN" altLang="en-US"/>
        </a:p>
      </dgm:t>
    </dgm:pt>
    <dgm:pt modelId="{67B79F53-5B4A-4EA9-800E-E2DEE3FF2C9C}" type="sibTrans" cxnId="{E96F7E3C-0908-451B-B662-19D4CB180D19}">
      <dgm:prSet/>
      <dgm:spPr/>
      <dgm:t>
        <a:bodyPr/>
        <a:lstStyle/>
        <a:p>
          <a:endParaRPr lang="zh-CN" altLang="en-US"/>
        </a:p>
      </dgm:t>
    </dgm:pt>
    <dgm:pt modelId="{EBEAADCC-35F7-48D4-94FB-A25FF75DE391}">
      <dgm:prSet phldrT="[文本]"/>
      <dgm:spPr/>
      <dgm:t>
        <a:bodyPr/>
        <a:lstStyle/>
        <a:p>
          <a:r>
            <a:rPr lang="zh-CN" altLang="en-US" dirty="0"/>
            <a:t>主要修改抓图任务</a:t>
          </a:r>
          <a:r>
            <a:rPr lang="en-US" altLang="zh-CN" dirty="0"/>
            <a:t>worker</a:t>
          </a:r>
          <a:r>
            <a:rPr lang="zh-CN" altLang="en-US" dirty="0"/>
            <a:t>时间间隔及每次获取任务数！</a:t>
          </a:r>
        </a:p>
      </dgm:t>
    </dgm:pt>
    <dgm:pt modelId="{75A2E339-0466-4511-BB40-39B37CB8631F}" type="parTrans" cxnId="{B9DE3502-D7B9-4A7E-B047-1348685FD82C}">
      <dgm:prSet/>
      <dgm:spPr/>
      <dgm:t>
        <a:bodyPr/>
        <a:lstStyle/>
        <a:p>
          <a:endParaRPr lang="zh-CN" altLang="en-US"/>
        </a:p>
      </dgm:t>
    </dgm:pt>
    <dgm:pt modelId="{CC0F9D2A-0364-49CE-B0CD-94F6A54FA086}" type="sibTrans" cxnId="{B9DE3502-D7B9-4A7E-B047-1348685FD82C}">
      <dgm:prSet/>
      <dgm:spPr/>
      <dgm:t>
        <a:bodyPr/>
        <a:lstStyle/>
        <a:p>
          <a:endParaRPr lang="zh-CN" altLang="en-US"/>
        </a:p>
      </dgm:t>
    </dgm:pt>
    <dgm:pt modelId="{44A61F46-2839-477F-BD9C-F12AB0210487}">
      <dgm:prSet phldrT="[文本]"/>
      <dgm:spPr/>
      <dgm:t>
        <a:bodyPr/>
        <a:lstStyle/>
        <a:p>
          <a:r>
            <a:rPr lang="en-US" altLang="zh-CN" dirty="0"/>
            <a:t>2</a:t>
          </a:r>
          <a:r>
            <a:rPr lang="zh-CN" altLang="en-US" dirty="0"/>
            <a:t>、缩短抓图</a:t>
          </a:r>
          <a:r>
            <a:rPr lang="zh-CN" dirty="0"/>
            <a:t>任务</a:t>
          </a:r>
          <a:r>
            <a:rPr lang="zh-CN" altLang="en-US" dirty="0"/>
            <a:t>在</a:t>
          </a:r>
          <a:r>
            <a:rPr lang="zh-CN" dirty="0"/>
            <a:t>执行队列等待耗时</a:t>
          </a:r>
          <a:endParaRPr lang="zh-CN" altLang="en-US" dirty="0"/>
        </a:p>
      </dgm:t>
    </dgm:pt>
    <dgm:pt modelId="{48A99438-26FD-4E71-8183-F5EA495E80CE}" type="parTrans" cxnId="{7124D497-06BE-4B64-B737-BA0C609724A8}">
      <dgm:prSet/>
      <dgm:spPr/>
      <dgm:t>
        <a:bodyPr/>
        <a:lstStyle/>
        <a:p>
          <a:endParaRPr lang="zh-CN" altLang="en-US"/>
        </a:p>
      </dgm:t>
    </dgm:pt>
    <dgm:pt modelId="{8F881B37-EDFC-4068-AD4A-1BC74EAA5427}" type="sibTrans" cxnId="{7124D497-06BE-4B64-B737-BA0C609724A8}">
      <dgm:prSet/>
      <dgm:spPr/>
      <dgm:t>
        <a:bodyPr/>
        <a:lstStyle/>
        <a:p>
          <a:endParaRPr lang="zh-CN" altLang="en-US"/>
        </a:p>
      </dgm:t>
    </dgm:pt>
    <dgm:pt modelId="{C2F6A74E-1E07-4CED-95AC-F856BD086D9A}">
      <dgm:prSet phldrT="[文本]"/>
      <dgm:spPr/>
      <dgm:t>
        <a:bodyPr/>
        <a:lstStyle/>
        <a:p>
          <a:r>
            <a:rPr lang="zh-CN" altLang="en-US" dirty="0"/>
            <a:t>尽量在</a:t>
          </a:r>
          <a:r>
            <a:rPr lang="en-US" altLang="zh-CN" dirty="0"/>
            <a:t>worker</a:t>
          </a:r>
          <a:r>
            <a:rPr lang="zh-CN" altLang="en-US" dirty="0"/>
            <a:t>间隔内把获取的任务执行完！修改线程每次获取任务数，尽量的少</a:t>
          </a:r>
          <a:r>
            <a:rPr lang="zh-CN" altLang="en-US" dirty="0" smtClean="0"/>
            <a:t>！</a:t>
          </a:r>
          <a:endParaRPr lang="zh-CN" altLang="en-US" dirty="0"/>
        </a:p>
      </dgm:t>
    </dgm:pt>
    <dgm:pt modelId="{41FEF8FA-8646-465B-A4BA-8A4D9062BBAC}" type="parTrans" cxnId="{2C05FD87-E3EB-4A1C-8713-D290B0722386}">
      <dgm:prSet/>
      <dgm:spPr/>
      <dgm:t>
        <a:bodyPr/>
        <a:lstStyle/>
        <a:p>
          <a:endParaRPr lang="zh-CN" altLang="en-US"/>
        </a:p>
      </dgm:t>
    </dgm:pt>
    <dgm:pt modelId="{CE019260-28D9-4E3A-81E5-953C8D69F988}" type="sibTrans" cxnId="{2C05FD87-E3EB-4A1C-8713-D290B0722386}">
      <dgm:prSet/>
      <dgm:spPr/>
      <dgm:t>
        <a:bodyPr/>
        <a:lstStyle/>
        <a:p>
          <a:endParaRPr lang="zh-CN" altLang="en-US"/>
        </a:p>
      </dgm:t>
    </dgm:pt>
    <dgm:pt modelId="{A7582F94-79B0-486D-8879-AA421BCE5986}">
      <dgm:prSet phldrT="[文本]"/>
      <dgm:spPr/>
      <dgm:t>
        <a:bodyPr/>
        <a:lstStyle/>
        <a:p>
          <a:r>
            <a:rPr lang="zh-CN" altLang="en-US" dirty="0"/>
            <a:t>现在修改为，抓图完成后，直接异步向同步</a:t>
          </a:r>
          <a:r>
            <a:rPr lang="en-US" altLang="zh-CN" dirty="0"/>
            <a:t>ERP</a:t>
          </a:r>
          <a:r>
            <a:rPr lang="zh-CN" altLang="en-US" dirty="0"/>
            <a:t>同步商品，现基本为</a:t>
          </a:r>
          <a:r>
            <a:rPr lang="en-US" altLang="zh-CN" dirty="0"/>
            <a:t>1</a:t>
          </a:r>
          <a:r>
            <a:rPr lang="zh-CN" altLang="en-US" dirty="0"/>
            <a:t>、</a:t>
          </a:r>
          <a:r>
            <a:rPr lang="en-US" altLang="zh-CN" dirty="0"/>
            <a:t>2</a:t>
          </a:r>
          <a:r>
            <a:rPr lang="zh-CN" altLang="en-US" dirty="0"/>
            <a:t>秒；</a:t>
          </a:r>
        </a:p>
      </dgm:t>
    </dgm:pt>
    <dgm:pt modelId="{CE51C231-BDC1-410D-904B-A91A26E716A6}" type="parTrans" cxnId="{545F3F9A-A499-4B7C-8EC7-623E23848D11}">
      <dgm:prSet/>
      <dgm:spPr/>
      <dgm:t>
        <a:bodyPr/>
        <a:lstStyle/>
        <a:p>
          <a:endParaRPr lang="zh-CN" altLang="en-US"/>
        </a:p>
      </dgm:t>
    </dgm:pt>
    <dgm:pt modelId="{5915000A-9656-4A46-A33A-760F84235FF5}" type="sibTrans" cxnId="{545F3F9A-A499-4B7C-8EC7-623E23848D11}">
      <dgm:prSet/>
      <dgm:spPr/>
      <dgm:t>
        <a:bodyPr/>
        <a:lstStyle/>
        <a:p>
          <a:endParaRPr lang="zh-CN" altLang="en-US"/>
        </a:p>
      </dgm:t>
    </dgm:pt>
    <dgm:pt modelId="{ED2746F9-EA00-4166-9FF6-FB9CA06A08D2}">
      <dgm:prSet phldrT="[文本]"/>
      <dgm:spPr/>
      <dgm:t>
        <a:bodyPr/>
        <a:lstStyle/>
        <a:p>
          <a:r>
            <a:rPr lang="en-US" altLang="zh-CN" dirty="0"/>
            <a:t>3</a:t>
          </a:r>
          <a:r>
            <a:rPr lang="zh-CN" altLang="en-US" dirty="0"/>
            <a:t>、缩短同步商品任务在引擎中时间，及执行等待时间</a:t>
          </a:r>
        </a:p>
      </dgm:t>
    </dgm:pt>
    <dgm:pt modelId="{47917CDA-2BC5-464C-A264-F9F62F45BFDC}" type="parTrans" cxnId="{DCE24644-BA8D-43D1-9A04-A167E0C1ECB8}">
      <dgm:prSet/>
      <dgm:spPr/>
      <dgm:t>
        <a:bodyPr/>
        <a:lstStyle/>
        <a:p>
          <a:endParaRPr lang="zh-CN" altLang="en-US"/>
        </a:p>
      </dgm:t>
    </dgm:pt>
    <dgm:pt modelId="{1A34F65A-63AA-4A4E-B9F0-0C86AEA27A6E}" type="sibTrans" cxnId="{DCE24644-BA8D-43D1-9A04-A167E0C1ECB8}">
      <dgm:prSet/>
      <dgm:spPr/>
      <dgm:t>
        <a:bodyPr/>
        <a:lstStyle/>
        <a:p>
          <a:endParaRPr lang="zh-CN" altLang="en-US"/>
        </a:p>
      </dgm:t>
    </dgm:pt>
    <dgm:pt modelId="{147E93F3-CA62-46D9-8BBB-C95CAE54BDC9}">
      <dgm:prSet phldrT="[文本]"/>
      <dgm:spPr/>
      <dgm:t>
        <a:bodyPr/>
        <a:lstStyle/>
        <a:p>
          <a:r>
            <a:rPr lang="en-US" altLang="zh-CN" dirty="0"/>
            <a:t>4</a:t>
          </a:r>
          <a:r>
            <a:rPr lang="zh-CN" altLang="en-US" dirty="0"/>
            <a:t>、缩短任务</a:t>
          </a:r>
          <a:r>
            <a:rPr lang="en-US" altLang="zh-CN" dirty="0"/>
            <a:t>push</a:t>
          </a:r>
          <a:r>
            <a:rPr lang="zh-CN" altLang="en-US" dirty="0"/>
            <a:t>引擎失败，重新</a:t>
          </a:r>
          <a:r>
            <a:rPr lang="en-US" altLang="zh-CN" dirty="0"/>
            <a:t>push</a:t>
          </a:r>
          <a:r>
            <a:rPr lang="zh-CN" altLang="en-US" dirty="0"/>
            <a:t>时间；让任务尽量快获取执行</a:t>
          </a:r>
        </a:p>
      </dgm:t>
    </dgm:pt>
    <dgm:pt modelId="{A8556573-1BFE-4FC9-95CA-36E3F266399B}" type="parTrans" cxnId="{6F0C9F7F-0284-4A33-93F4-CD882F06AF2E}">
      <dgm:prSet/>
      <dgm:spPr/>
      <dgm:t>
        <a:bodyPr/>
        <a:lstStyle/>
        <a:p>
          <a:endParaRPr lang="zh-CN" altLang="en-US"/>
        </a:p>
      </dgm:t>
    </dgm:pt>
    <dgm:pt modelId="{169BD66F-9836-44F3-8F75-FE5BB3FC19F5}" type="sibTrans" cxnId="{6F0C9F7F-0284-4A33-93F4-CD882F06AF2E}">
      <dgm:prSet/>
      <dgm:spPr/>
      <dgm:t>
        <a:bodyPr/>
        <a:lstStyle/>
        <a:p>
          <a:endParaRPr lang="zh-CN" altLang="en-US"/>
        </a:p>
      </dgm:t>
    </dgm:pt>
    <dgm:pt modelId="{66C928F1-9C2F-49B6-A05D-86D9E62E0E11}">
      <dgm:prSet phldrT="[文本]"/>
      <dgm:spPr/>
      <dgm:t>
        <a:bodyPr/>
        <a:lstStyle/>
        <a:p>
          <a:r>
            <a:rPr lang="en-US" altLang="zh-CN" dirty="0" smtClean="0"/>
            <a:t>5</a:t>
          </a:r>
          <a:r>
            <a:rPr lang="zh-CN" altLang="en-US" dirty="0" smtClean="0"/>
            <a:t>、执行线程不相互等待，各自到引擎拿任务</a:t>
          </a:r>
          <a:r>
            <a:rPr lang="en-US" altLang="zh-CN" dirty="0" smtClean="0"/>
            <a:t>(11.28)</a:t>
          </a:r>
          <a:endParaRPr lang="zh-CN" altLang="en-US" dirty="0"/>
        </a:p>
      </dgm:t>
    </dgm:pt>
    <dgm:pt modelId="{F42E2633-3F14-4B44-9CCE-BDDC749839C5}" type="parTrans" cxnId="{EA4F4240-519E-4403-8E77-60922387D5EB}">
      <dgm:prSet/>
      <dgm:spPr/>
      <dgm:t>
        <a:bodyPr/>
        <a:lstStyle/>
        <a:p>
          <a:endParaRPr lang="zh-CN" altLang="en-US"/>
        </a:p>
      </dgm:t>
    </dgm:pt>
    <dgm:pt modelId="{6BBCF971-760A-4374-B6EC-6E122FB8C605}" type="sibTrans" cxnId="{EA4F4240-519E-4403-8E77-60922387D5EB}">
      <dgm:prSet/>
      <dgm:spPr/>
      <dgm:t>
        <a:bodyPr/>
        <a:lstStyle/>
        <a:p>
          <a:endParaRPr lang="zh-CN" altLang="en-US"/>
        </a:p>
      </dgm:t>
    </dgm:pt>
    <dgm:pt modelId="{F561BED5-FB46-469B-A6E1-605F735B046B}">
      <dgm:prSet phldrT="[文本]"/>
      <dgm:spPr/>
      <dgm:t>
        <a:bodyPr/>
        <a:lstStyle/>
        <a:p>
          <a:r>
            <a:rPr lang="zh-CN" altLang="en-US" dirty="0" smtClean="0"/>
            <a:t>任务阀值：</a:t>
          </a:r>
          <a:r>
            <a:rPr lang="en-US" altLang="zh-CN" dirty="0" smtClean="0"/>
            <a:t>worker</a:t>
          </a:r>
          <a:r>
            <a:rPr lang="zh-CN" altLang="en-US" dirty="0" smtClean="0"/>
            <a:t>执行时，校验线程池任务数；过多放弃！</a:t>
          </a:r>
          <a:endParaRPr lang="zh-CN" altLang="en-US" dirty="0"/>
        </a:p>
      </dgm:t>
    </dgm:pt>
    <dgm:pt modelId="{91793898-E1EA-408E-A67A-F222BFE7B965}" type="parTrans" cxnId="{F23325EB-3364-4459-88A4-F09E10008109}">
      <dgm:prSet/>
      <dgm:spPr/>
      <dgm:t>
        <a:bodyPr/>
        <a:lstStyle/>
        <a:p>
          <a:endParaRPr lang="zh-CN" altLang="en-US"/>
        </a:p>
      </dgm:t>
    </dgm:pt>
    <dgm:pt modelId="{9705DB71-D424-4459-B1E6-CFAB0E9BEE2C}" type="sibTrans" cxnId="{F23325EB-3364-4459-88A4-F09E10008109}">
      <dgm:prSet/>
      <dgm:spPr/>
      <dgm:t>
        <a:bodyPr/>
        <a:lstStyle/>
        <a:p>
          <a:endParaRPr lang="zh-CN" altLang="en-US"/>
        </a:p>
      </dgm:t>
    </dgm:pt>
    <dgm:pt modelId="{E20792B4-0A0A-4E7D-963D-BB3F7468705D}" type="pres">
      <dgm:prSet presAssocID="{651BB7FE-E5A1-4089-BDF0-0C1A394233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32AF52B-60BE-4596-B405-44450D14F3B4}" type="pres">
      <dgm:prSet presAssocID="{C9663248-30F2-4836-8B33-ED067D924B4C}" presName="parentText" presStyleLbl="node1" presStyleIdx="0" presStyleCnt="6" custScaleY="7024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3DBCEC-A456-4875-8A0E-848FB087983D}" type="pres">
      <dgm:prSet presAssocID="{C9663248-30F2-4836-8B33-ED067D924B4C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54B6AA-AFC7-4FED-A2E0-B070A1A2E247}" type="pres">
      <dgm:prSet presAssocID="{44A61F46-2839-477F-BD9C-F12AB0210487}" presName="parentText" presStyleLbl="node1" presStyleIdx="1" presStyleCnt="6" custScaleY="627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99F492-1EE4-4D1E-B3D6-EF9250D2ABBE}" type="pres">
      <dgm:prSet presAssocID="{44A61F46-2839-477F-BD9C-F12AB021048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760FF5-D520-444A-9A2E-9AB42670418A}" type="pres">
      <dgm:prSet presAssocID="{F561BED5-FB46-469B-A6E1-605F735B046B}" presName="parentText" presStyleLbl="node1" presStyleIdx="2" presStyleCnt="6" custLinFactNeighborY="-6159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324A70-AD62-478B-AD3C-B5C28677294B}" type="pres">
      <dgm:prSet presAssocID="{9705DB71-D424-4459-B1E6-CFAB0E9BEE2C}" presName="spacer" presStyleCnt="0"/>
      <dgm:spPr/>
    </dgm:pt>
    <dgm:pt modelId="{6A373432-3636-460E-AAEA-EDFF4F5611EF}" type="pres">
      <dgm:prSet presAssocID="{ED2746F9-EA00-4166-9FF6-FB9CA06A08D2}" presName="parentText" presStyleLbl="node1" presStyleIdx="3" presStyleCnt="6" custScaleY="6603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A6959B-1B74-48AB-9A91-3E0B03342C7B}" type="pres">
      <dgm:prSet presAssocID="{ED2746F9-EA00-4166-9FF6-FB9CA06A08D2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5DEA94-8229-4678-BF27-2771581C4E0A}" type="pres">
      <dgm:prSet presAssocID="{147E93F3-CA62-46D9-8BBB-C95CAE54BDC9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55038C-7ED2-4DDA-96C9-698011C15035}" type="pres">
      <dgm:prSet presAssocID="{169BD66F-9836-44F3-8F75-FE5BB3FC19F5}" presName="spacer" presStyleCnt="0"/>
      <dgm:spPr/>
    </dgm:pt>
    <dgm:pt modelId="{E67D193E-649E-4C1B-ADA2-CBA05B886AD3}" type="pres">
      <dgm:prSet presAssocID="{66C928F1-9C2F-49B6-A05D-86D9E62E0E11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45F3F9A-A499-4B7C-8EC7-623E23848D11}" srcId="{ED2746F9-EA00-4166-9FF6-FB9CA06A08D2}" destId="{A7582F94-79B0-486D-8879-AA421BCE5986}" srcOrd="0" destOrd="0" parTransId="{CE51C231-BDC1-410D-904B-A91A26E716A6}" sibTransId="{5915000A-9656-4A46-A33A-760F84235FF5}"/>
    <dgm:cxn modelId="{0ED9E7A8-D1FA-49B2-8C91-C450CC0D730D}" type="presOf" srcId="{C2F6A74E-1E07-4CED-95AC-F856BD086D9A}" destId="{0099F492-1EE4-4D1E-B3D6-EF9250D2ABBE}" srcOrd="0" destOrd="0" presId="urn:microsoft.com/office/officeart/2005/8/layout/vList2"/>
    <dgm:cxn modelId="{2C05FD87-E3EB-4A1C-8713-D290B0722386}" srcId="{44A61F46-2839-477F-BD9C-F12AB0210487}" destId="{C2F6A74E-1E07-4CED-95AC-F856BD086D9A}" srcOrd="0" destOrd="0" parTransId="{41FEF8FA-8646-465B-A4BA-8A4D9062BBAC}" sibTransId="{CE019260-28D9-4E3A-81E5-953C8D69F988}"/>
    <dgm:cxn modelId="{8812BF55-6B9B-4973-8BE0-5DCF45F97A29}" type="presOf" srcId="{A7582F94-79B0-486D-8879-AA421BCE5986}" destId="{13A6959B-1B74-48AB-9A91-3E0B03342C7B}" srcOrd="0" destOrd="0" presId="urn:microsoft.com/office/officeart/2005/8/layout/vList2"/>
    <dgm:cxn modelId="{EA4F4240-519E-4403-8E77-60922387D5EB}" srcId="{651BB7FE-E5A1-4089-BDF0-0C1A3942333E}" destId="{66C928F1-9C2F-49B6-A05D-86D9E62E0E11}" srcOrd="5" destOrd="0" parTransId="{F42E2633-3F14-4B44-9CCE-BDDC749839C5}" sibTransId="{6BBCF971-760A-4374-B6EC-6E122FB8C605}"/>
    <dgm:cxn modelId="{B9D1A12F-8488-4AFC-A779-BD1BD4B9C222}" type="presOf" srcId="{66C928F1-9C2F-49B6-A05D-86D9E62E0E11}" destId="{E67D193E-649E-4C1B-ADA2-CBA05B886AD3}" srcOrd="0" destOrd="0" presId="urn:microsoft.com/office/officeart/2005/8/layout/vList2"/>
    <dgm:cxn modelId="{F23325EB-3364-4459-88A4-F09E10008109}" srcId="{651BB7FE-E5A1-4089-BDF0-0C1A3942333E}" destId="{F561BED5-FB46-469B-A6E1-605F735B046B}" srcOrd="2" destOrd="0" parTransId="{91793898-E1EA-408E-A67A-F222BFE7B965}" sibTransId="{9705DB71-D424-4459-B1E6-CFAB0E9BEE2C}"/>
    <dgm:cxn modelId="{B16F32D1-7F28-4197-AA82-EE74DED86D9B}" type="presOf" srcId="{EBEAADCC-35F7-48D4-94FB-A25FF75DE391}" destId="{383DBCEC-A456-4875-8A0E-848FB087983D}" srcOrd="0" destOrd="0" presId="urn:microsoft.com/office/officeart/2005/8/layout/vList2"/>
    <dgm:cxn modelId="{E96F7E3C-0908-451B-B662-19D4CB180D19}" srcId="{651BB7FE-E5A1-4089-BDF0-0C1A3942333E}" destId="{C9663248-30F2-4836-8B33-ED067D924B4C}" srcOrd="0" destOrd="0" parTransId="{A2CD2386-45DF-4FAF-A632-D43EF9F9EC9D}" sibTransId="{67B79F53-5B4A-4EA9-800E-E2DEE3FF2C9C}"/>
    <dgm:cxn modelId="{F4793244-70F6-4935-AEB0-4DCF8FDBCB07}" type="presOf" srcId="{44A61F46-2839-477F-BD9C-F12AB0210487}" destId="{C454B6AA-AFC7-4FED-A2E0-B070A1A2E247}" srcOrd="0" destOrd="0" presId="urn:microsoft.com/office/officeart/2005/8/layout/vList2"/>
    <dgm:cxn modelId="{7124D497-06BE-4B64-B737-BA0C609724A8}" srcId="{651BB7FE-E5A1-4089-BDF0-0C1A3942333E}" destId="{44A61F46-2839-477F-BD9C-F12AB0210487}" srcOrd="1" destOrd="0" parTransId="{48A99438-26FD-4E71-8183-F5EA495E80CE}" sibTransId="{8F881B37-EDFC-4068-AD4A-1BC74EAA5427}"/>
    <dgm:cxn modelId="{C8DB5A3D-7D09-46E3-88C3-6668F87C3C99}" type="presOf" srcId="{C9663248-30F2-4836-8B33-ED067D924B4C}" destId="{632AF52B-60BE-4596-B405-44450D14F3B4}" srcOrd="0" destOrd="0" presId="urn:microsoft.com/office/officeart/2005/8/layout/vList2"/>
    <dgm:cxn modelId="{9AB0FE01-5E1F-4C63-856E-F3D659FC6A66}" type="presOf" srcId="{ED2746F9-EA00-4166-9FF6-FB9CA06A08D2}" destId="{6A373432-3636-460E-AAEA-EDFF4F5611EF}" srcOrd="0" destOrd="0" presId="urn:microsoft.com/office/officeart/2005/8/layout/vList2"/>
    <dgm:cxn modelId="{B9DE3502-D7B9-4A7E-B047-1348685FD82C}" srcId="{C9663248-30F2-4836-8B33-ED067D924B4C}" destId="{EBEAADCC-35F7-48D4-94FB-A25FF75DE391}" srcOrd="0" destOrd="0" parTransId="{75A2E339-0466-4511-BB40-39B37CB8631F}" sibTransId="{CC0F9D2A-0364-49CE-B0CD-94F6A54FA086}"/>
    <dgm:cxn modelId="{DCE24644-BA8D-43D1-9A04-A167E0C1ECB8}" srcId="{651BB7FE-E5A1-4089-BDF0-0C1A3942333E}" destId="{ED2746F9-EA00-4166-9FF6-FB9CA06A08D2}" srcOrd="3" destOrd="0" parTransId="{47917CDA-2BC5-464C-A264-F9F62F45BFDC}" sibTransId="{1A34F65A-63AA-4A4E-B9F0-0C86AEA27A6E}"/>
    <dgm:cxn modelId="{D641E249-45D9-4D12-A89B-40AFEFD7696B}" type="presOf" srcId="{147E93F3-CA62-46D9-8BBB-C95CAE54BDC9}" destId="{6C5DEA94-8229-4678-BF27-2771581C4E0A}" srcOrd="0" destOrd="0" presId="urn:microsoft.com/office/officeart/2005/8/layout/vList2"/>
    <dgm:cxn modelId="{892C632B-D087-4D74-BBDC-A290A1AABD9D}" type="presOf" srcId="{651BB7FE-E5A1-4089-BDF0-0C1A3942333E}" destId="{E20792B4-0A0A-4E7D-963D-BB3F7468705D}" srcOrd="0" destOrd="0" presId="urn:microsoft.com/office/officeart/2005/8/layout/vList2"/>
    <dgm:cxn modelId="{1F42428B-AD82-4AF4-8188-BC72C06A440A}" type="presOf" srcId="{F561BED5-FB46-469B-A6E1-605F735B046B}" destId="{DB760FF5-D520-444A-9A2E-9AB42670418A}" srcOrd="0" destOrd="0" presId="urn:microsoft.com/office/officeart/2005/8/layout/vList2"/>
    <dgm:cxn modelId="{6F0C9F7F-0284-4A33-93F4-CD882F06AF2E}" srcId="{651BB7FE-E5A1-4089-BDF0-0C1A3942333E}" destId="{147E93F3-CA62-46D9-8BBB-C95CAE54BDC9}" srcOrd="4" destOrd="0" parTransId="{A8556573-1BFE-4FC9-95CA-36E3F266399B}" sibTransId="{169BD66F-9836-44F3-8F75-FE5BB3FC19F5}"/>
    <dgm:cxn modelId="{8B208D3B-1595-4B1D-B227-18053627F803}" type="presParOf" srcId="{E20792B4-0A0A-4E7D-963D-BB3F7468705D}" destId="{632AF52B-60BE-4596-B405-44450D14F3B4}" srcOrd="0" destOrd="0" presId="urn:microsoft.com/office/officeart/2005/8/layout/vList2"/>
    <dgm:cxn modelId="{054B405F-06A9-4C43-A569-BB93E9E929EA}" type="presParOf" srcId="{E20792B4-0A0A-4E7D-963D-BB3F7468705D}" destId="{383DBCEC-A456-4875-8A0E-848FB087983D}" srcOrd="1" destOrd="0" presId="urn:microsoft.com/office/officeart/2005/8/layout/vList2"/>
    <dgm:cxn modelId="{FF2D7DAC-B23C-4F5A-B2F4-95A3ED5117E6}" type="presParOf" srcId="{E20792B4-0A0A-4E7D-963D-BB3F7468705D}" destId="{C454B6AA-AFC7-4FED-A2E0-B070A1A2E247}" srcOrd="2" destOrd="0" presId="urn:microsoft.com/office/officeart/2005/8/layout/vList2"/>
    <dgm:cxn modelId="{DECD92A3-A7E8-4164-B7E6-CC8BB179963F}" type="presParOf" srcId="{E20792B4-0A0A-4E7D-963D-BB3F7468705D}" destId="{0099F492-1EE4-4D1E-B3D6-EF9250D2ABBE}" srcOrd="3" destOrd="0" presId="urn:microsoft.com/office/officeart/2005/8/layout/vList2"/>
    <dgm:cxn modelId="{ACBEC23A-FC54-40EE-A824-B72945FA311F}" type="presParOf" srcId="{E20792B4-0A0A-4E7D-963D-BB3F7468705D}" destId="{DB760FF5-D520-444A-9A2E-9AB42670418A}" srcOrd="4" destOrd="0" presId="urn:microsoft.com/office/officeart/2005/8/layout/vList2"/>
    <dgm:cxn modelId="{22AF8595-D2B8-4D63-A92B-249E9D600ED0}" type="presParOf" srcId="{E20792B4-0A0A-4E7D-963D-BB3F7468705D}" destId="{C9324A70-AD62-478B-AD3C-B5C28677294B}" srcOrd="5" destOrd="0" presId="urn:microsoft.com/office/officeart/2005/8/layout/vList2"/>
    <dgm:cxn modelId="{A44F3597-27E0-4346-B814-F9F6E31819EE}" type="presParOf" srcId="{E20792B4-0A0A-4E7D-963D-BB3F7468705D}" destId="{6A373432-3636-460E-AAEA-EDFF4F5611EF}" srcOrd="6" destOrd="0" presId="urn:microsoft.com/office/officeart/2005/8/layout/vList2"/>
    <dgm:cxn modelId="{98BA070C-0ECD-46BA-BF6E-96B5A6892248}" type="presParOf" srcId="{E20792B4-0A0A-4E7D-963D-BB3F7468705D}" destId="{13A6959B-1B74-48AB-9A91-3E0B03342C7B}" srcOrd="7" destOrd="0" presId="urn:microsoft.com/office/officeart/2005/8/layout/vList2"/>
    <dgm:cxn modelId="{CC49D4D4-B4FF-4FD9-9E69-4AE64FAC94C9}" type="presParOf" srcId="{E20792B4-0A0A-4E7D-963D-BB3F7468705D}" destId="{6C5DEA94-8229-4678-BF27-2771581C4E0A}" srcOrd="8" destOrd="0" presId="urn:microsoft.com/office/officeart/2005/8/layout/vList2"/>
    <dgm:cxn modelId="{8BDE9C5D-4E02-4032-B1A4-A40F4A649FF9}" type="presParOf" srcId="{E20792B4-0A0A-4E7D-963D-BB3F7468705D}" destId="{D055038C-7ED2-4DDA-96C9-698011C15035}" srcOrd="9" destOrd="0" presId="urn:microsoft.com/office/officeart/2005/8/layout/vList2"/>
    <dgm:cxn modelId="{16459FD4-92B7-4C2F-8C81-C4475FADE327}" type="presParOf" srcId="{E20792B4-0A0A-4E7D-963D-BB3F7468705D}" destId="{E67D193E-649E-4C1B-ADA2-CBA05B886AD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AB7E43-92C2-40ED-913C-EA54106D5E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1A884A1-92B8-41BF-93FF-09C7496C7A1D}">
      <dgm:prSet phldrT="[文本]"/>
      <dgm:spPr/>
      <dgm:t>
        <a:bodyPr/>
        <a:lstStyle/>
        <a:p>
          <a:r>
            <a:rPr lang="en-US" altLang="zh-CN" dirty="0" smtClean="0"/>
            <a:t>1</a:t>
          </a:r>
          <a:r>
            <a:rPr lang="zh-CN" altLang="en-US" dirty="0" smtClean="0"/>
            <a:t>、统一任务</a:t>
          </a:r>
          <a:r>
            <a:rPr lang="en-US" altLang="zh-CN" dirty="0" smtClean="0"/>
            <a:t>type</a:t>
          </a:r>
          <a:r>
            <a:rPr lang="zh-CN" altLang="en-US" dirty="0" smtClean="0"/>
            <a:t>对应关系</a:t>
          </a:r>
          <a:endParaRPr lang="zh-CN" altLang="en-US" dirty="0"/>
        </a:p>
      </dgm:t>
    </dgm:pt>
    <dgm:pt modelId="{61EAE518-0C29-431E-BE15-9E4AE4C00032}" type="parTrans" cxnId="{DB3DD6A5-2028-4A72-99D6-17FEB9583206}">
      <dgm:prSet/>
      <dgm:spPr/>
      <dgm:t>
        <a:bodyPr/>
        <a:lstStyle/>
        <a:p>
          <a:endParaRPr lang="zh-CN" altLang="en-US"/>
        </a:p>
      </dgm:t>
    </dgm:pt>
    <dgm:pt modelId="{239F8AC7-A169-46A7-9AE9-8E84F8C43097}" type="sibTrans" cxnId="{DB3DD6A5-2028-4A72-99D6-17FEB9583206}">
      <dgm:prSet/>
      <dgm:spPr/>
      <dgm:t>
        <a:bodyPr/>
        <a:lstStyle/>
        <a:p>
          <a:endParaRPr lang="zh-CN" altLang="en-US"/>
        </a:p>
      </dgm:t>
    </dgm:pt>
    <dgm:pt modelId="{DCCA44F8-8FDD-49CF-B0C0-AC5E174768ED}">
      <dgm:prSet phldrT="[文本]" custT="1"/>
      <dgm:spPr/>
      <dgm:t>
        <a:bodyPr/>
        <a:lstStyle/>
        <a:p>
          <a:r>
            <a:rPr lang="zh-CN" altLang="en-US" sz="1600" dirty="0" smtClean="0"/>
            <a:t>减少多地修改，甚至接入方也要修改配置</a:t>
          </a:r>
          <a:endParaRPr lang="zh-CN" altLang="en-US" sz="1600" dirty="0"/>
        </a:p>
      </dgm:t>
    </dgm:pt>
    <dgm:pt modelId="{CD52823E-BA7A-4AEE-890F-E42C58CF745D}" type="parTrans" cxnId="{E65FE63C-F42F-4077-BF2B-C552C311CB4D}">
      <dgm:prSet/>
      <dgm:spPr/>
      <dgm:t>
        <a:bodyPr/>
        <a:lstStyle/>
        <a:p>
          <a:endParaRPr lang="zh-CN" altLang="en-US"/>
        </a:p>
      </dgm:t>
    </dgm:pt>
    <dgm:pt modelId="{7B321B6D-3DC0-4921-825E-3407FE80873B}" type="sibTrans" cxnId="{E65FE63C-F42F-4077-BF2B-C552C311CB4D}">
      <dgm:prSet/>
      <dgm:spPr/>
      <dgm:t>
        <a:bodyPr/>
        <a:lstStyle/>
        <a:p>
          <a:endParaRPr lang="zh-CN" altLang="en-US"/>
        </a:p>
      </dgm:t>
    </dgm:pt>
    <dgm:pt modelId="{8F69EDF2-1A58-4C6E-9F5F-C84DE52EEF86}">
      <dgm:prSet phldrT="[文本]"/>
      <dgm:spPr/>
      <dgm:t>
        <a:bodyPr/>
        <a:lstStyle/>
        <a:p>
          <a:r>
            <a:rPr lang="en-US" altLang="zh-CN" dirty="0" smtClean="0"/>
            <a:t>2</a:t>
          </a:r>
          <a:r>
            <a:rPr lang="zh-CN" altLang="en-US" dirty="0" smtClean="0"/>
            <a:t>、统一任务执行入口</a:t>
          </a:r>
          <a:endParaRPr lang="zh-CN" altLang="en-US" dirty="0"/>
        </a:p>
      </dgm:t>
    </dgm:pt>
    <dgm:pt modelId="{867C8142-7C62-463B-A31D-39104F03DA61}" type="parTrans" cxnId="{55F700F4-410D-4EB6-ADD9-F15696DAEE83}">
      <dgm:prSet/>
      <dgm:spPr/>
      <dgm:t>
        <a:bodyPr/>
        <a:lstStyle/>
        <a:p>
          <a:endParaRPr lang="zh-CN" altLang="en-US"/>
        </a:p>
      </dgm:t>
    </dgm:pt>
    <dgm:pt modelId="{F8AF83F2-8C40-40AB-8A5B-5632ABD9327E}" type="sibTrans" cxnId="{55F700F4-410D-4EB6-ADD9-F15696DAEE83}">
      <dgm:prSet/>
      <dgm:spPr/>
      <dgm:t>
        <a:bodyPr/>
        <a:lstStyle/>
        <a:p>
          <a:endParaRPr lang="zh-CN" altLang="en-US"/>
        </a:p>
      </dgm:t>
    </dgm:pt>
    <dgm:pt modelId="{EB2613B5-BDA3-4589-9E7A-621CEA56E896}">
      <dgm:prSet phldrT="[文本]"/>
      <dgm:spPr/>
      <dgm:t>
        <a:bodyPr/>
        <a:lstStyle/>
        <a:p>
          <a:r>
            <a:rPr lang="en-US" altLang="zh-CN" dirty="0" smtClean="0"/>
            <a:t>4</a:t>
          </a:r>
          <a:r>
            <a:rPr lang="zh-CN" altLang="en-US" dirty="0" smtClean="0"/>
            <a:t>、任务数量通过</a:t>
          </a:r>
          <a:r>
            <a:rPr lang="en-US" altLang="zh-CN" dirty="0" smtClean="0"/>
            <a:t>UMP</a:t>
          </a:r>
          <a:r>
            <a:rPr lang="zh-CN" altLang="en-US" dirty="0" smtClean="0"/>
            <a:t>进行自定义报警</a:t>
          </a:r>
          <a:endParaRPr lang="zh-CN" altLang="en-US" dirty="0"/>
        </a:p>
      </dgm:t>
    </dgm:pt>
    <dgm:pt modelId="{88E105D5-C612-4631-AA02-04C3CE42E4F7}" type="parTrans" cxnId="{7070D22F-4584-4EBB-B7BE-62AAB727F086}">
      <dgm:prSet/>
      <dgm:spPr/>
      <dgm:t>
        <a:bodyPr/>
        <a:lstStyle/>
        <a:p>
          <a:endParaRPr lang="zh-CN" altLang="en-US"/>
        </a:p>
      </dgm:t>
    </dgm:pt>
    <dgm:pt modelId="{6CC20007-F75D-4423-B073-29CAFF9D0B14}" type="sibTrans" cxnId="{7070D22F-4584-4EBB-B7BE-62AAB727F086}">
      <dgm:prSet/>
      <dgm:spPr/>
      <dgm:t>
        <a:bodyPr/>
        <a:lstStyle/>
        <a:p>
          <a:endParaRPr lang="zh-CN" altLang="en-US"/>
        </a:p>
      </dgm:t>
    </dgm:pt>
    <dgm:pt modelId="{62796912-A481-4BE7-8DB5-BA92B4EECE26}">
      <dgm:prSet phldrT="[文本]"/>
      <dgm:spPr/>
      <dgm:t>
        <a:bodyPr/>
        <a:lstStyle/>
        <a:p>
          <a:r>
            <a:rPr lang="zh-CN" altLang="en-US" dirty="0" smtClean="0"/>
            <a:t>启用状态、执行间隔、执行入口</a:t>
          </a:r>
          <a:endParaRPr lang="zh-CN" altLang="en-US" dirty="0"/>
        </a:p>
      </dgm:t>
    </dgm:pt>
    <dgm:pt modelId="{C660AE2A-A3C7-46D0-A608-140454DF212F}" type="parTrans" cxnId="{7B227450-73E3-49F6-AA72-F709E3C2C21B}">
      <dgm:prSet/>
      <dgm:spPr/>
      <dgm:t>
        <a:bodyPr/>
        <a:lstStyle/>
        <a:p>
          <a:endParaRPr lang="zh-CN" altLang="en-US"/>
        </a:p>
      </dgm:t>
    </dgm:pt>
    <dgm:pt modelId="{C079BD4F-25D1-4BD2-BFEA-4E094D3278EA}" type="sibTrans" cxnId="{7B227450-73E3-49F6-AA72-F709E3C2C21B}">
      <dgm:prSet/>
      <dgm:spPr/>
      <dgm:t>
        <a:bodyPr/>
        <a:lstStyle/>
        <a:p>
          <a:endParaRPr lang="zh-CN" altLang="en-US"/>
        </a:p>
      </dgm:t>
    </dgm:pt>
    <dgm:pt modelId="{FA40F106-DAD6-48CF-A886-B5E42B84EBDF}">
      <dgm:prSet phldrT="[文本]" custT="1"/>
      <dgm:spPr/>
      <dgm:t>
        <a:bodyPr/>
        <a:lstStyle/>
        <a:p>
          <a:r>
            <a:rPr lang="zh-CN" altLang="en-US" sz="1600" dirty="0" smtClean="0"/>
            <a:t>可以统一控制参数：任务数、线程数、开关等</a:t>
          </a:r>
          <a:endParaRPr lang="zh-CN" altLang="en-US" sz="1600" dirty="0"/>
        </a:p>
      </dgm:t>
    </dgm:pt>
    <dgm:pt modelId="{689C1C17-7945-41F4-87F2-2F22031ECFD7}" type="parTrans" cxnId="{059B9EBC-DB8A-48DB-9B65-D6F469FC7DB2}">
      <dgm:prSet/>
      <dgm:spPr/>
      <dgm:t>
        <a:bodyPr/>
        <a:lstStyle/>
        <a:p>
          <a:endParaRPr lang="zh-CN" altLang="en-US"/>
        </a:p>
      </dgm:t>
    </dgm:pt>
    <dgm:pt modelId="{32775A8B-FCEB-482D-A7E7-B0145A4E72A5}" type="sibTrans" cxnId="{059B9EBC-DB8A-48DB-9B65-D6F469FC7DB2}">
      <dgm:prSet/>
      <dgm:spPr/>
      <dgm:t>
        <a:bodyPr/>
        <a:lstStyle/>
        <a:p>
          <a:endParaRPr lang="zh-CN" altLang="en-US"/>
        </a:p>
      </dgm:t>
    </dgm:pt>
    <dgm:pt modelId="{C91D5477-F102-4CEB-8745-A753AF04FB8B}">
      <dgm:prSet phldrT="[文本]"/>
      <dgm:spPr/>
      <dgm:t>
        <a:bodyPr/>
        <a:lstStyle/>
        <a:p>
          <a:r>
            <a:rPr lang="en-US" altLang="zh-CN" dirty="0" smtClean="0"/>
            <a:t>3</a:t>
          </a:r>
          <a:r>
            <a:rPr lang="zh-CN" altLang="en-US" dirty="0" smtClean="0"/>
            <a:t>、</a:t>
          </a:r>
          <a:r>
            <a:rPr lang="en-US" altLang="zh-CN" dirty="0" smtClean="0"/>
            <a:t>worker</a:t>
          </a:r>
          <a:r>
            <a:rPr lang="zh-CN" altLang="en-US" dirty="0" smtClean="0"/>
            <a:t>信息关联</a:t>
          </a:r>
          <a:endParaRPr lang="zh-CN" altLang="en-US" dirty="0"/>
        </a:p>
      </dgm:t>
    </dgm:pt>
    <dgm:pt modelId="{4F3EED0A-D98D-4291-A14D-0BE80EFEE6BA}" type="parTrans" cxnId="{515923C6-970F-4BEB-B9A3-E04715EC4521}">
      <dgm:prSet/>
      <dgm:spPr/>
      <dgm:t>
        <a:bodyPr/>
        <a:lstStyle/>
        <a:p>
          <a:endParaRPr lang="zh-CN" altLang="en-US"/>
        </a:p>
      </dgm:t>
    </dgm:pt>
    <dgm:pt modelId="{B70C5284-0836-4830-A420-A4C3091FAD99}" type="sibTrans" cxnId="{515923C6-970F-4BEB-B9A3-E04715EC4521}">
      <dgm:prSet/>
      <dgm:spPr/>
      <dgm:t>
        <a:bodyPr/>
        <a:lstStyle/>
        <a:p>
          <a:endParaRPr lang="zh-CN" altLang="en-US"/>
        </a:p>
      </dgm:t>
    </dgm:pt>
    <dgm:pt modelId="{353CBC25-433B-49F9-A40D-F0C2446676F7}" type="pres">
      <dgm:prSet presAssocID="{85AB7E43-92C2-40ED-913C-EA54106D5E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28D7C4-0B5E-4084-9E3C-9BA1C8FFFF3A}" type="pres">
      <dgm:prSet presAssocID="{A1A884A1-92B8-41BF-93FF-09C7496C7A1D}" presName="parentText" presStyleLbl="node1" presStyleIdx="0" presStyleCnt="4" custLinFactNeighborX="-17721" custLinFactNeighborY="-183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792687-8FEB-4305-8A30-E5DFA97B2705}" type="pres">
      <dgm:prSet presAssocID="{A1A884A1-92B8-41BF-93FF-09C7496C7A1D}" presName="childText" presStyleLbl="revTx" presStyleIdx="0" presStyleCnt="3" custScaleY="862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6970AA-A556-498F-906D-18432FDCB244}" type="pres">
      <dgm:prSet presAssocID="{8F69EDF2-1A58-4C6E-9F5F-C84DE52EEF86}" presName="parentText" presStyleLbl="node1" presStyleIdx="1" presStyleCnt="4" custLinFactNeighborX="-299" custLinFactNeighborY="983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8DE4DC-D9AC-41DE-B1B6-4971DDA30171}" type="pres">
      <dgm:prSet presAssocID="{8F69EDF2-1A58-4C6E-9F5F-C84DE52EEF86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861EB5-78B8-4A51-996B-BEBDED59CDBB}" type="pres">
      <dgm:prSet presAssocID="{C91D5477-F102-4CEB-8745-A753AF04FB8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F22AF2-5C5F-4C3F-8173-8B8ED84D93B0}" type="pres">
      <dgm:prSet presAssocID="{C91D5477-F102-4CEB-8745-A753AF04FB8B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A840F3-AA93-4084-B072-BD3E328EC6CB}" type="pres">
      <dgm:prSet presAssocID="{EB2613B5-BDA3-4589-9E7A-621CEA56E89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3DDA3D-DF8B-46CD-836A-BBCFC4A84D39}" type="presOf" srcId="{C91D5477-F102-4CEB-8745-A753AF04FB8B}" destId="{B0861EB5-78B8-4A51-996B-BEBDED59CDBB}" srcOrd="0" destOrd="0" presId="urn:microsoft.com/office/officeart/2005/8/layout/vList2"/>
    <dgm:cxn modelId="{942DE42B-BF34-4C0C-A378-F3D503DDA567}" type="presOf" srcId="{85AB7E43-92C2-40ED-913C-EA54106D5EBB}" destId="{353CBC25-433B-49F9-A40D-F0C2446676F7}" srcOrd="0" destOrd="0" presId="urn:microsoft.com/office/officeart/2005/8/layout/vList2"/>
    <dgm:cxn modelId="{A484A14C-B32D-4F23-9752-6B7DCE93ED49}" type="presOf" srcId="{FA40F106-DAD6-48CF-A886-B5E42B84EBDF}" destId="{D98DE4DC-D9AC-41DE-B1B6-4971DDA30171}" srcOrd="0" destOrd="0" presId="urn:microsoft.com/office/officeart/2005/8/layout/vList2"/>
    <dgm:cxn modelId="{5CD05AAD-BDFA-4DAA-B668-1C455EFB47EE}" type="presOf" srcId="{EB2613B5-BDA3-4589-9E7A-621CEA56E896}" destId="{24A840F3-AA93-4084-B072-BD3E328EC6CB}" srcOrd="0" destOrd="0" presId="urn:microsoft.com/office/officeart/2005/8/layout/vList2"/>
    <dgm:cxn modelId="{515923C6-970F-4BEB-B9A3-E04715EC4521}" srcId="{85AB7E43-92C2-40ED-913C-EA54106D5EBB}" destId="{C91D5477-F102-4CEB-8745-A753AF04FB8B}" srcOrd="2" destOrd="0" parTransId="{4F3EED0A-D98D-4291-A14D-0BE80EFEE6BA}" sibTransId="{B70C5284-0836-4830-A420-A4C3091FAD99}"/>
    <dgm:cxn modelId="{580D935E-166C-42E1-8C6E-E05CA571CDD2}" type="presOf" srcId="{8F69EDF2-1A58-4C6E-9F5F-C84DE52EEF86}" destId="{746970AA-A556-498F-906D-18432FDCB244}" srcOrd="0" destOrd="0" presId="urn:microsoft.com/office/officeart/2005/8/layout/vList2"/>
    <dgm:cxn modelId="{D9E0EF2C-8BE9-400F-A95C-69BB8482EE27}" type="presOf" srcId="{62796912-A481-4BE7-8DB5-BA92B4EECE26}" destId="{EDF22AF2-5C5F-4C3F-8173-8B8ED84D93B0}" srcOrd="0" destOrd="0" presId="urn:microsoft.com/office/officeart/2005/8/layout/vList2"/>
    <dgm:cxn modelId="{0ABDB5DD-DACF-46FC-BBB3-13377C9DE195}" type="presOf" srcId="{A1A884A1-92B8-41BF-93FF-09C7496C7A1D}" destId="{CB28D7C4-0B5E-4084-9E3C-9BA1C8FFFF3A}" srcOrd="0" destOrd="0" presId="urn:microsoft.com/office/officeart/2005/8/layout/vList2"/>
    <dgm:cxn modelId="{059B9EBC-DB8A-48DB-9B65-D6F469FC7DB2}" srcId="{8F69EDF2-1A58-4C6E-9F5F-C84DE52EEF86}" destId="{FA40F106-DAD6-48CF-A886-B5E42B84EBDF}" srcOrd="0" destOrd="0" parTransId="{689C1C17-7945-41F4-87F2-2F22031ECFD7}" sibTransId="{32775A8B-FCEB-482D-A7E7-B0145A4E72A5}"/>
    <dgm:cxn modelId="{A37C9004-CC16-4412-BE34-30251EC89261}" type="presOf" srcId="{DCCA44F8-8FDD-49CF-B0C0-AC5E174768ED}" destId="{47792687-8FEB-4305-8A30-E5DFA97B2705}" srcOrd="0" destOrd="0" presId="urn:microsoft.com/office/officeart/2005/8/layout/vList2"/>
    <dgm:cxn modelId="{7B227450-73E3-49F6-AA72-F709E3C2C21B}" srcId="{C91D5477-F102-4CEB-8745-A753AF04FB8B}" destId="{62796912-A481-4BE7-8DB5-BA92B4EECE26}" srcOrd="0" destOrd="0" parTransId="{C660AE2A-A3C7-46D0-A608-140454DF212F}" sibTransId="{C079BD4F-25D1-4BD2-BFEA-4E094D3278EA}"/>
    <dgm:cxn modelId="{E65FE63C-F42F-4077-BF2B-C552C311CB4D}" srcId="{A1A884A1-92B8-41BF-93FF-09C7496C7A1D}" destId="{DCCA44F8-8FDD-49CF-B0C0-AC5E174768ED}" srcOrd="0" destOrd="0" parTransId="{CD52823E-BA7A-4AEE-890F-E42C58CF745D}" sibTransId="{7B321B6D-3DC0-4921-825E-3407FE80873B}"/>
    <dgm:cxn modelId="{DB3DD6A5-2028-4A72-99D6-17FEB9583206}" srcId="{85AB7E43-92C2-40ED-913C-EA54106D5EBB}" destId="{A1A884A1-92B8-41BF-93FF-09C7496C7A1D}" srcOrd="0" destOrd="0" parTransId="{61EAE518-0C29-431E-BE15-9E4AE4C00032}" sibTransId="{239F8AC7-A169-46A7-9AE9-8E84F8C43097}"/>
    <dgm:cxn modelId="{55F700F4-410D-4EB6-ADD9-F15696DAEE83}" srcId="{85AB7E43-92C2-40ED-913C-EA54106D5EBB}" destId="{8F69EDF2-1A58-4C6E-9F5F-C84DE52EEF86}" srcOrd="1" destOrd="0" parTransId="{867C8142-7C62-463B-A31D-39104F03DA61}" sibTransId="{F8AF83F2-8C40-40AB-8A5B-5632ABD9327E}"/>
    <dgm:cxn modelId="{7070D22F-4584-4EBB-B7BE-62AAB727F086}" srcId="{85AB7E43-92C2-40ED-913C-EA54106D5EBB}" destId="{EB2613B5-BDA3-4589-9E7A-621CEA56E896}" srcOrd="3" destOrd="0" parTransId="{88E105D5-C612-4631-AA02-04C3CE42E4F7}" sibTransId="{6CC20007-F75D-4423-B073-29CAFF9D0B14}"/>
    <dgm:cxn modelId="{3A0538D4-63E4-46A7-B4F6-2E721E63A1AB}" type="presParOf" srcId="{353CBC25-433B-49F9-A40D-F0C2446676F7}" destId="{CB28D7C4-0B5E-4084-9E3C-9BA1C8FFFF3A}" srcOrd="0" destOrd="0" presId="urn:microsoft.com/office/officeart/2005/8/layout/vList2"/>
    <dgm:cxn modelId="{08609CDC-4A6E-4936-B1DE-1B64C061D750}" type="presParOf" srcId="{353CBC25-433B-49F9-A40D-F0C2446676F7}" destId="{47792687-8FEB-4305-8A30-E5DFA97B2705}" srcOrd="1" destOrd="0" presId="urn:microsoft.com/office/officeart/2005/8/layout/vList2"/>
    <dgm:cxn modelId="{3176A31F-7208-4976-9850-C9EE4D03064C}" type="presParOf" srcId="{353CBC25-433B-49F9-A40D-F0C2446676F7}" destId="{746970AA-A556-498F-906D-18432FDCB244}" srcOrd="2" destOrd="0" presId="urn:microsoft.com/office/officeart/2005/8/layout/vList2"/>
    <dgm:cxn modelId="{2C0A802C-B4B6-4106-A1B7-0854474EB1FE}" type="presParOf" srcId="{353CBC25-433B-49F9-A40D-F0C2446676F7}" destId="{D98DE4DC-D9AC-41DE-B1B6-4971DDA30171}" srcOrd="3" destOrd="0" presId="urn:microsoft.com/office/officeart/2005/8/layout/vList2"/>
    <dgm:cxn modelId="{1263811B-D107-4407-9CAD-B32205323FDE}" type="presParOf" srcId="{353CBC25-433B-49F9-A40D-F0C2446676F7}" destId="{B0861EB5-78B8-4A51-996B-BEBDED59CDBB}" srcOrd="4" destOrd="0" presId="urn:microsoft.com/office/officeart/2005/8/layout/vList2"/>
    <dgm:cxn modelId="{E51C841F-6D05-4486-9D2D-851FD80A77F2}" type="presParOf" srcId="{353CBC25-433B-49F9-A40D-F0C2446676F7}" destId="{EDF22AF2-5C5F-4C3F-8173-8B8ED84D93B0}" srcOrd="5" destOrd="0" presId="urn:microsoft.com/office/officeart/2005/8/layout/vList2"/>
    <dgm:cxn modelId="{A4BFD743-6D5D-423F-80DC-AAB49421BD0F}" type="presParOf" srcId="{353CBC25-433B-49F9-A40D-F0C2446676F7}" destId="{24A840F3-AA93-4084-B072-BD3E328EC6C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16F08-E28C-41D4-AD89-BC48EF7CDE6B}">
      <dsp:nvSpPr>
        <dsp:cNvPr id="0" name=""/>
        <dsp:cNvSpPr/>
      </dsp:nvSpPr>
      <dsp:spPr>
        <a:xfrm>
          <a:off x="0" y="0"/>
          <a:ext cx="6096000" cy="941118"/>
        </a:xfrm>
        <a:prstGeom prst="roundRect">
          <a:avLst/>
        </a:prstGeom>
        <a:gradFill rotWithShape="0">
          <a:gsLst>
            <a:gs pos="0">
              <a:schemeClr val="tx2">
                <a:lumMod val="40000"/>
                <a:lumOff val="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数据库大表遍历</a:t>
          </a:r>
          <a:endParaRPr lang="zh-CN" altLang="en-US" sz="30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942" y="45942"/>
        <a:ext cx="6004116" cy="849234"/>
      </dsp:txXfrm>
    </dsp:sp>
    <dsp:sp modelId="{7052F620-6F90-4AD6-96F3-6A71302B94EA}">
      <dsp:nvSpPr>
        <dsp:cNvPr id="0" name=""/>
        <dsp:cNvSpPr/>
      </dsp:nvSpPr>
      <dsp:spPr>
        <a:xfrm>
          <a:off x="0" y="1020363"/>
          <a:ext cx="6096000" cy="941118"/>
        </a:xfrm>
        <a:prstGeom prst="roundRect">
          <a:avLst/>
        </a:prstGeom>
        <a:gradFill rotWithShape="0">
          <a:gsLst>
            <a:gs pos="0">
              <a:schemeClr val="bg2">
                <a:lumMod val="75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同步优化</a:t>
          </a:r>
          <a:endParaRPr lang="zh-CN" altLang="en-US" sz="3000" kern="1200" dirty="0">
            <a:solidFill>
              <a:schemeClr val="tx1"/>
            </a:solidFill>
          </a:endParaRPr>
        </a:p>
      </dsp:txBody>
      <dsp:txXfrm>
        <a:off x="45942" y="1066305"/>
        <a:ext cx="6004116" cy="849234"/>
      </dsp:txXfrm>
    </dsp:sp>
    <dsp:sp modelId="{2399C891-0961-476A-AA7D-C2C17580CB01}">
      <dsp:nvSpPr>
        <dsp:cNvPr id="0" name=""/>
        <dsp:cNvSpPr/>
      </dsp:nvSpPr>
      <dsp:spPr>
        <a:xfrm>
          <a:off x="0" y="2075199"/>
          <a:ext cx="6096000" cy="941118"/>
        </a:xfrm>
        <a:prstGeom prst="roundRect">
          <a:avLst/>
        </a:prstGeom>
        <a:gradFill rotWithShape="0">
          <a:gsLst>
            <a:gs pos="0">
              <a:schemeClr val="accent2">
                <a:lumMod val="40000"/>
                <a:lumOff val="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任务调度</a:t>
          </a:r>
          <a:endParaRPr lang="zh-CN" altLang="en-US" sz="30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942" y="2121141"/>
        <a:ext cx="6004116" cy="849234"/>
      </dsp:txXfrm>
    </dsp:sp>
    <dsp:sp modelId="{600A0089-10A9-4FFA-9F21-4B32E29321EF}">
      <dsp:nvSpPr>
        <dsp:cNvPr id="0" name=""/>
        <dsp:cNvSpPr/>
      </dsp:nvSpPr>
      <dsp:spPr>
        <a:xfrm>
          <a:off x="0" y="3102718"/>
          <a:ext cx="6096000" cy="941118"/>
        </a:xfrm>
        <a:prstGeom prst="roundRect">
          <a:avLst/>
        </a:prstGeom>
        <a:gradFill rotWithShape="0">
          <a:gsLst>
            <a:gs pos="0">
              <a:srgbClr val="92D050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线程及并发</a:t>
          </a:r>
          <a:endParaRPr lang="zh-CN" altLang="en-US" sz="30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942" y="3148660"/>
        <a:ext cx="6004116" cy="849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2AF52B-60BE-4596-B405-44450D14F3B4}">
      <dsp:nvSpPr>
        <dsp:cNvPr id="0" name=""/>
        <dsp:cNvSpPr/>
      </dsp:nvSpPr>
      <dsp:spPr>
        <a:xfrm>
          <a:off x="0" y="110190"/>
          <a:ext cx="6266871" cy="4974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/>
            <a:t>1</a:t>
          </a:r>
          <a:r>
            <a:rPr lang="zh-CN" altLang="en-US" sz="1700" kern="1200" dirty="0"/>
            <a:t>、缩短抓图任务在引擎的时间</a:t>
          </a:r>
        </a:p>
      </dsp:txBody>
      <dsp:txXfrm>
        <a:off x="24286" y="134476"/>
        <a:ext cx="6218299" cy="448924"/>
      </dsp:txXfrm>
    </dsp:sp>
    <dsp:sp modelId="{383DBCEC-A456-4875-8A0E-848FB087983D}">
      <dsp:nvSpPr>
        <dsp:cNvPr id="0" name=""/>
        <dsp:cNvSpPr/>
      </dsp:nvSpPr>
      <dsp:spPr>
        <a:xfrm>
          <a:off x="0" y="607686"/>
          <a:ext cx="6266871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73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300" kern="1200" dirty="0"/>
            <a:t>主要修改抓图任务</a:t>
          </a:r>
          <a:r>
            <a:rPr lang="en-US" altLang="zh-CN" sz="1300" kern="1200" dirty="0"/>
            <a:t>worker</a:t>
          </a:r>
          <a:r>
            <a:rPr lang="zh-CN" altLang="en-US" sz="1300" kern="1200" dirty="0"/>
            <a:t>时间间隔及每次获取任务数！</a:t>
          </a:r>
        </a:p>
      </dsp:txBody>
      <dsp:txXfrm>
        <a:off x="0" y="607686"/>
        <a:ext cx="6266871" cy="281520"/>
      </dsp:txXfrm>
    </dsp:sp>
    <dsp:sp modelId="{C454B6AA-AFC7-4FED-A2E0-B070A1A2E247}">
      <dsp:nvSpPr>
        <dsp:cNvPr id="0" name=""/>
        <dsp:cNvSpPr/>
      </dsp:nvSpPr>
      <dsp:spPr>
        <a:xfrm>
          <a:off x="0" y="889206"/>
          <a:ext cx="6266871" cy="444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/>
            <a:t>2</a:t>
          </a:r>
          <a:r>
            <a:rPr lang="zh-CN" altLang="en-US" sz="1700" kern="1200" dirty="0"/>
            <a:t>、缩短抓图</a:t>
          </a:r>
          <a:r>
            <a:rPr lang="zh-CN" sz="1700" kern="1200" dirty="0"/>
            <a:t>任务</a:t>
          </a:r>
          <a:r>
            <a:rPr lang="zh-CN" altLang="en-US" sz="1700" kern="1200" dirty="0"/>
            <a:t>在</a:t>
          </a:r>
          <a:r>
            <a:rPr lang="zh-CN" sz="1700" kern="1200" dirty="0"/>
            <a:t>执行队列等待耗时</a:t>
          </a:r>
          <a:endParaRPr lang="zh-CN" altLang="en-US" sz="1700" kern="1200" dirty="0"/>
        </a:p>
      </dsp:txBody>
      <dsp:txXfrm>
        <a:off x="21682" y="910888"/>
        <a:ext cx="6223507" cy="400792"/>
      </dsp:txXfrm>
    </dsp:sp>
    <dsp:sp modelId="{0099F492-1EE4-4D1E-B3D6-EF9250D2ABBE}">
      <dsp:nvSpPr>
        <dsp:cNvPr id="0" name=""/>
        <dsp:cNvSpPr/>
      </dsp:nvSpPr>
      <dsp:spPr>
        <a:xfrm>
          <a:off x="0" y="1333362"/>
          <a:ext cx="6266871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73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300" kern="1200" dirty="0"/>
            <a:t>尽量在</a:t>
          </a:r>
          <a:r>
            <a:rPr lang="en-US" altLang="zh-CN" sz="1300" kern="1200" dirty="0"/>
            <a:t>worker</a:t>
          </a:r>
          <a:r>
            <a:rPr lang="zh-CN" altLang="en-US" sz="1300" kern="1200" dirty="0"/>
            <a:t>间隔内把获取的任务执行完！修改线程每次获取任务数，尽量的少</a:t>
          </a:r>
          <a:r>
            <a:rPr lang="zh-CN" altLang="en-US" sz="1300" kern="1200" dirty="0" smtClean="0"/>
            <a:t>！</a:t>
          </a:r>
          <a:endParaRPr lang="zh-CN" altLang="en-US" sz="1300" kern="1200" dirty="0"/>
        </a:p>
      </dsp:txBody>
      <dsp:txXfrm>
        <a:off x="0" y="1333362"/>
        <a:ext cx="6266871" cy="281520"/>
      </dsp:txXfrm>
    </dsp:sp>
    <dsp:sp modelId="{DB760FF5-D520-444A-9A2E-9AB42670418A}">
      <dsp:nvSpPr>
        <dsp:cNvPr id="0" name=""/>
        <dsp:cNvSpPr/>
      </dsp:nvSpPr>
      <dsp:spPr>
        <a:xfrm>
          <a:off x="0" y="1584726"/>
          <a:ext cx="6266871" cy="708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任务阀值：</a:t>
          </a:r>
          <a:r>
            <a:rPr lang="en-US" altLang="zh-CN" sz="1700" kern="1200" dirty="0" smtClean="0"/>
            <a:t>worker</a:t>
          </a:r>
          <a:r>
            <a:rPr lang="zh-CN" altLang="en-US" sz="1700" kern="1200" dirty="0" smtClean="0"/>
            <a:t>执行时，校验线程池任务数；过多放弃！</a:t>
          </a:r>
          <a:endParaRPr lang="zh-CN" altLang="en-US" sz="1700" kern="1200" dirty="0"/>
        </a:p>
      </dsp:txBody>
      <dsp:txXfrm>
        <a:off x="34575" y="1619301"/>
        <a:ext cx="6197721" cy="639120"/>
      </dsp:txXfrm>
    </dsp:sp>
    <dsp:sp modelId="{6A373432-3636-460E-AAEA-EDFF4F5611EF}">
      <dsp:nvSpPr>
        <dsp:cNvPr id="0" name=""/>
        <dsp:cNvSpPr/>
      </dsp:nvSpPr>
      <dsp:spPr>
        <a:xfrm>
          <a:off x="0" y="2372113"/>
          <a:ext cx="6266871" cy="467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/>
            <a:t>3</a:t>
          </a:r>
          <a:r>
            <a:rPr lang="zh-CN" altLang="en-US" sz="1700" kern="1200" dirty="0"/>
            <a:t>、缩短同步商品任务在引擎中时间，及执行等待时间</a:t>
          </a:r>
        </a:p>
      </dsp:txBody>
      <dsp:txXfrm>
        <a:off x="22832" y="2394945"/>
        <a:ext cx="6221207" cy="422042"/>
      </dsp:txXfrm>
    </dsp:sp>
    <dsp:sp modelId="{13A6959B-1B74-48AB-9A91-3E0B03342C7B}">
      <dsp:nvSpPr>
        <dsp:cNvPr id="0" name=""/>
        <dsp:cNvSpPr/>
      </dsp:nvSpPr>
      <dsp:spPr>
        <a:xfrm>
          <a:off x="0" y="2839819"/>
          <a:ext cx="6266871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73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300" kern="1200" dirty="0"/>
            <a:t>现在修改为，抓图完成后，直接异步向同步</a:t>
          </a:r>
          <a:r>
            <a:rPr lang="en-US" altLang="zh-CN" sz="1300" kern="1200" dirty="0"/>
            <a:t>ERP</a:t>
          </a:r>
          <a:r>
            <a:rPr lang="zh-CN" altLang="en-US" sz="1300" kern="1200" dirty="0"/>
            <a:t>同步商品，现基本为</a:t>
          </a:r>
          <a:r>
            <a:rPr lang="en-US" altLang="zh-CN" sz="1300" kern="1200" dirty="0"/>
            <a:t>1</a:t>
          </a:r>
          <a:r>
            <a:rPr lang="zh-CN" altLang="en-US" sz="1300" kern="1200" dirty="0"/>
            <a:t>、</a:t>
          </a:r>
          <a:r>
            <a:rPr lang="en-US" altLang="zh-CN" sz="1300" kern="1200" dirty="0"/>
            <a:t>2</a:t>
          </a:r>
          <a:r>
            <a:rPr lang="zh-CN" altLang="en-US" sz="1300" kern="1200" dirty="0"/>
            <a:t>秒；</a:t>
          </a:r>
        </a:p>
      </dsp:txBody>
      <dsp:txXfrm>
        <a:off x="0" y="2839819"/>
        <a:ext cx="6266871" cy="281520"/>
      </dsp:txXfrm>
    </dsp:sp>
    <dsp:sp modelId="{6C5DEA94-8229-4678-BF27-2771581C4E0A}">
      <dsp:nvSpPr>
        <dsp:cNvPr id="0" name=""/>
        <dsp:cNvSpPr/>
      </dsp:nvSpPr>
      <dsp:spPr>
        <a:xfrm>
          <a:off x="0" y="3121339"/>
          <a:ext cx="6266871" cy="708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/>
            <a:t>4</a:t>
          </a:r>
          <a:r>
            <a:rPr lang="zh-CN" altLang="en-US" sz="1700" kern="1200" dirty="0"/>
            <a:t>、缩短任务</a:t>
          </a:r>
          <a:r>
            <a:rPr lang="en-US" altLang="zh-CN" sz="1700" kern="1200" dirty="0"/>
            <a:t>push</a:t>
          </a:r>
          <a:r>
            <a:rPr lang="zh-CN" altLang="en-US" sz="1700" kern="1200" dirty="0"/>
            <a:t>引擎失败，重新</a:t>
          </a:r>
          <a:r>
            <a:rPr lang="en-US" altLang="zh-CN" sz="1700" kern="1200" dirty="0"/>
            <a:t>push</a:t>
          </a:r>
          <a:r>
            <a:rPr lang="zh-CN" altLang="en-US" sz="1700" kern="1200" dirty="0"/>
            <a:t>时间；让任务尽量快获取执行</a:t>
          </a:r>
        </a:p>
      </dsp:txBody>
      <dsp:txXfrm>
        <a:off x="34575" y="3155914"/>
        <a:ext cx="6197721" cy="639120"/>
      </dsp:txXfrm>
    </dsp:sp>
    <dsp:sp modelId="{E67D193E-649E-4C1B-ADA2-CBA05B886AD3}">
      <dsp:nvSpPr>
        <dsp:cNvPr id="0" name=""/>
        <dsp:cNvSpPr/>
      </dsp:nvSpPr>
      <dsp:spPr>
        <a:xfrm>
          <a:off x="0" y="3878570"/>
          <a:ext cx="6266871" cy="708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5</a:t>
          </a:r>
          <a:r>
            <a:rPr lang="zh-CN" altLang="en-US" sz="1700" kern="1200" dirty="0" smtClean="0"/>
            <a:t>、执行线程不相互等待，各自到引擎拿任务</a:t>
          </a:r>
          <a:r>
            <a:rPr lang="en-US" altLang="zh-CN" sz="1700" kern="1200" dirty="0" smtClean="0"/>
            <a:t>(11.28)</a:t>
          </a:r>
          <a:endParaRPr lang="zh-CN" altLang="en-US" sz="1700" kern="1200" dirty="0"/>
        </a:p>
      </dsp:txBody>
      <dsp:txXfrm>
        <a:off x="34575" y="3913145"/>
        <a:ext cx="6197721" cy="639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8D7C4-0B5E-4084-9E3C-9BA1C8FFFF3A}">
      <dsp:nvSpPr>
        <dsp:cNvPr id="0" name=""/>
        <dsp:cNvSpPr/>
      </dsp:nvSpPr>
      <dsp:spPr>
        <a:xfrm>
          <a:off x="0" y="25556"/>
          <a:ext cx="6096000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1</a:t>
          </a:r>
          <a:r>
            <a:rPr lang="zh-CN" altLang="en-US" sz="2700" kern="1200" dirty="0" smtClean="0"/>
            <a:t>、统一任务</a:t>
          </a:r>
          <a:r>
            <a:rPr lang="en-US" altLang="zh-CN" sz="2700" kern="1200" dirty="0" smtClean="0"/>
            <a:t>type</a:t>
          </a:r>
          <a:r>
            <a:rPr lang="zh-CN" altLang="en-US" sz="2700" kern="1200" dirty="0" smtClean="0"/>
            <a:t>对应关系</a:t>
          </a:r>
          <a:endParaRPr lang="zh-CN" altLang="en-US" sz="2700" kern="1200" dirty="0"/>
        </a:p>
      </dsp:txBody>
      <dsp:txXfrm>
        <a:off x="33155" y="58711"/>
        <a:ext cx="6029690" cy="612874"/>
      </dsp:txXfrm>
    </dsp:sp>
    <dsp:sp modelId="{47792687-8FEB-4305-8A30-E5DFA97B2705}">
      <dsp:nvSpPr>
        <dsp:cNvPr id="0" name=""/>
        <dsp:cNvSpPr/>
      </dsp:nvSpPr>
      <dsp:spPr>
        <a:xfrm>
          <a:off x="0" y="712954"/>
          <a:ext cx="6096000" cy="385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/>
            <a:t>减少多地修改，甚至接入方也要修改配置</a:t>
          </a:r>
          <a:endParaRPr lang="zh-CN" altLang="en-US" sz="1600" kern="1200" dirty="0"/>
        </a:p>
      </dsp:txBody>
      <dsp:txXfrm>
        <a:off x="0" y="712954"/>
        <a:ext cx="6096000" cy="385480"/>
      </dsp:txXfrm>
    </dsp:sp>
    <dsp:sp modelId="{746970AA-A556-498F-906D-18432FDCB244}">
      <dsp:nvSpPr>
        <dsp:cNvPr id="0" name=""/>
        <dsp:cNvSpPr/>
      </dsp:nvSpPr>
      <dsp:spPr>
        <a:xfrm>
          <a:off x="0" y="1142418"/>
          <a:ext cx="6096000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2</a:t>
          </a:r>
          <a:r>
            <a:rPr lang="zh-CN" altLang="en-US" sz="2700" kern="1200" dirty="0" smtClean="0"/>
            <a:t>、统一任务执行入口</a:t>
          </a:r>
          <a:endParaRPr lang="zh-CN" altLang="en-US" sz="2700" kern="1200" dirty="0"/>
        </a:p>
      </dsp:txBody>
      <dsp:txXfrm>
        <a:off x="33155" y="1175573"/>
        <a:ext cx="6029690" cy="612874"/>
      </dsp:txXfrm>
    </dsp:sp>
    <dsp:sp modelId="{D98DE4DC-D9AC-41DE-B1B6-4971DDA30171}">
      <dsp:nvSpPr>
        <dsp:cNvPr id="0" name=""/>
        <dsp:cNvSpPr/>
      </dsp:nvSpPr>
      <dsp:spPr>
        <a:xfrm>
          <a:off x="0" y="1777620"/>
          <a:ext cx="60960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/>
            <a:t>可以统一控制参数：任务数、线程数、开关等</a:t>
          </a:r>
          <a:endParaRPr lang="zh-CN" altLang="en-US" sz="1600" kern="1200" dirty="0"/>
        </a:p>
      </dsp:txBody>
      <dsp:txXfrm>
        <a:off x="0" y="1777620"/>
        <a:ext cx="6096000" cy="447120"/>
      </dsp:txXfrm>
    </dsp:sp>
    <dsp:sp modelId="{B0861EB5-78B8-4A51-996B-BEBDED59CDBB}">
      <dsp:nvSpPr>
        <dsp:cNvPr id="0" name=""/>
        <dsp:cNvSpPr/>
      </dsp:nvSpPr>
      <dsp:spPr>
        <a:xfrm>
          <a:off x="0" y="2224740"/>
          <a:ext cx="6096000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3</a:t>
          </a:r>
          <a:r>
            <a:rPr lang="zh-CN" altLang="en-US" sz="2700" kern="1200" dirty="0" smtClean="0"/>
            <a:t>、</a:t>
          </a:r>
          <a:r>
            <a:rPr lang="en-US" altLang="zh-CN" sz="2700" kern="1200" dirty="0" smtClean="0"/>
            <a:t>worker</a:t>
          </a:r>
          <a:r>
            <a:rPr lang="zh-CN" altLang="en-US" sz="2700" kern="1200" dirty="0" smtClean="0"/>
            <a:t>信息关联</a:t>
          </a:r>
          <a:endParaRPr lang="zh-CN" altLang="en-US" sz="2700" kern="1200" dirty="0"/>
        </a:p>
      </dsp:txBody>
      <dsp:txXfrm>
        <a:off x="33155" y="2257895"/>
        <a:ext cx="6029690" cy="612874"/>
      </dsp:txXfrm>
    </dsp:sp>
    <dsp:sp modelId="{EDF22AF2-5C5F-4C3F-8173-8B8ED84D93B0}">
      <dsp:nvSpPr>
        <dsp:cNvPr id="0" name=""/>
        <dsp:cNvSpPr/>
      </dsp:nvSpPr>
      <dsp:spPr>
        <a:xfrm>
          <a:off x="0" y="2903925"/>
          <a:ext cx="60960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100" kern="1200" dirty="0" smtClean="0"/>
            <a:t>启用状态、执行间隔、执行入口</a:t>
          </a:r>
          <a:endParaRPr lang="zh-CN" altLang="en-US" sz="2100" kern="1200" dirty="0"/>
        </a:p>
      </dsp:txBody>
      <dsp:txXfrm>
        <a:off x="0" y="2903925"/>
        <a:ext cx="6096000" cy="447120"/>
      </dsp:txXfrm>
    </dsp:sp>
    <dsp:sp modelId="{24A840F3-AA93-4084-B072-BD3E328EC6CB}">
      <dsp:nvSpPr>
        <dsp:cNvPr id="0" name=""/>
        <dsp:cNvSpPr/>
      </dsp:nvSpPr>
      <dsp:spPr>
        <a:xfrm>
          <a:off x="0" y="3351045"/>
          <a:ext cx="6096000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4</a:t>
          </a:r>
          <a:r>
            <a:rPr lang="zh-CN" altLang="en-US" sz="2700" kern="1200" dirty="0" smtClean="0"/>
            <a:t>、任务数量通过</a:t>
          </a:r>
          <a:r>
            <a:rPr lang="en-US" altLang="zh-CN" sz="2700" kern="1200" dirty="0" smtClean="0"/>
            <a:t>UMP</a:t>
          </a:r>
          <a:r>
            <a:rPr lang="zh-CN" altLang="en-US" sz="2700" kern="1200" dirty="0" smtClean="0"/>
            <a:t>进行自定义报警</a:t>
          </a:r>
          <a:endParaRPr lang="zh-CN" altLang="en-US" sz="2700" kern="1200" dirty="0"/>
        </a:p>
      </dsp:txBody>
      <dsp:txXfrm>
        <a:off x="33155" y="3384200"/>
        <a:ext cx="6029690" cy="612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DB699A-CC29-4DA8-9D35-A7F252A9B9E3}" type="datetimeFigureOut">
              <a:rPr lang="zh-CN" altLang="en-US"/>
              <a:pPr>
                <a:defRPr/>
              </a:pPr>
              <a:t>2013/12/17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5013"/>
            <a:ext cx="4897437" cy="3675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100" y="4654550"/>
            <a:ext cx="5389563" cy="4410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07513"/>
            <a:ext cx="2919413" cy="490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4763" y="9307513"/>
            <a:ext cx="2919412" cy="490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238CB2C-5546-48E2-B3B2-28AA3F1226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839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9A6CBDD-F32D-4EC0-99A0-AFB0D3304345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A95B039-A3BA-42E1-8A88-6B1C7ED1FB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err="1" smtClean="0"/>
              <a:t>wareExtNotesMongoDao.findWareExtNotes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err="1" smtClean="0"/>
              <a:t>com.mongodb.MongoInterruptedException</a:t>
            </a:r>
            <a:r>
              <a:rPr lang="en-US" altLang="zh-CN" dirty="0" smtClean="0"/>
              <a:t>: A driver operation has been interrupted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</a:t>
            </a:r>
            <a:r>
              <a:rPr lang="en-US" altLang="zh-CN" dirty="0" err="1" smtClean="0"/>
              <a:t>com.mongodb.DBPortPool.get</a:t>
            </a:r>
            <a:r>
              <a:rPr lang="en-US" altLang="zh-CN" dirty="0" smtClean="0"/>
              <a:t>(DBPortPool.java:234)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</a:t>
            </a:r>
            <a:r>
              <a:rPr lang="en-US" altLang="zh-CN" dirty="0" err="1" smtClean="0"/>
              <a:t>com.mongodb.DBTCPConnector$MyPort.get</a:t>
            </a:r>
            <a:r>
              <a:rPr lang="en-US" altLang="zh-CN" dirty="0" smtClean="0"/>
              <a:t>(DBTCPConnector.java:432)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</a:t>
            </a:r>
            <a:r>
              <a:rPr lang="en-US" altLang="zh-CN" dirty="0" err="1" smtClean="0"/>
              <a:t>com.mongodb.DBTCPConnector.call</a:t>
            </a:r>
            <a:r>
              <a:rPr lang="en-US" altLang="zh-CN" dirty="0" smtClean="0"/>
              <a:t>(DBTCPConnector.java:269)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com.mongodb.</a:t>
            </a:r>
            <a:r>
              <a:rPr lang="en-US" altLang="zh-CN" dirty="0" err="1" smtClean="0"/>
              <a:t>DBApiLayer$MyCollection</a:t>
            </a:r>
            <a:r>
              <a:rPr lang="en-US" altLang="zh-CN" dirty="0" smtClean="0"/>
              <a:t>.__find(DBApiLayer.java:289)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com.mongodb.</a:t>
            </a:r>
            <a:r>
              <a:rPr lang="en-US" altLang="zh-CN" dirty="0" err="1" smtClean="0"/>
              <a:t>DBApiLayer$MyCollection</a:t>
            </a:r>
            <a:r>
              <a:rPr lang="en-US" altLang="zh-CN" dirty="0" smtClean="0"/>
              <a:t>.__find(DBApiLayer.java:274)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</a:t>
            </a:r>
            <a:r>
              <a:rPr lang="en-US" altLang="zh-CN" dirty="0" err="1" smtClean="0"/>
              <a:t>com.mongodb.DBCollection.findOne</a:t>
            </a:r>
            <a:r>
              <a:rPr lang="en-US" altLang="zh-CN" dirty="0" smtClean="0"/>
              <a:t>(DBCollection.java:710)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</a:t>
            </a:r>
            <a:r>
              <a:rPr lang="en-US" altLang="zh-CN" dirty="0" err="1" smtClean="0"/>
              <a:t>com.mongodb.DBCollection.findOne</a:t>
            </a:r>
            <a:r>
              <a:rPr lang="en-US" altLang="zh-CN" dirty="0" smtClean="0"/>
              <a:t>(DBCollection.java:664)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com.jd.mongodbclient2.sample.SimpleMongoDBClient3.selectOne(SimpleMongoDBClient3.java:180)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sun.reflect.GeneratedMethodAccessor192.invoke(Unknown Source)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</a:t>
            </a:r>
            <a:r>
              <a:rPr lang="en-US" altLang="zh-CN" dirty="0" err="1" smtClean="0"/>
              <a:t>sun.reflect.DelegatingMethodAccessorImpl.invoke</a:t>
            </a:r>
            <a:r>
              <a:rPr lang="en-US" altLang="zh-CN" dirty="0" smtClean="0"/>
              <a:t>(DelegatingMethodAccessorImpl.java:25)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</a:t>
            </a:r>
            <a:r>
              <a:rPr lang="en-US" altLang="zh-CN" dirty="0" err="1" smtClean="0"/>
              <a:t>java.lang.reflect.Method.invoke</a:t>
            </a:r>
            <a:r>
              <a:rPr lang="en-US" altLang="zh-CN" dirty="0" smtClean="0"/>
              <a:t>(Method.java:597)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org.springframework.aop.support.AopUtils.invokeJoinpointUsingReflection(AopUtils.java:307)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org.springframework.aop.framework.ReflectiveMethodInvocation.invokeJoinpoint(ReflectiveMethodInvocation.java:182)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org.springframework.aop.framework.ReflectiveMethodInvocation.proceed(ReflectiveMethodInvocation.java:149)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</a:t>
            </a:r>
            <a:r>
              <a:rPr lang="en-US" altLang="zh-CN" dirty="0" err="1" smtClean="0"/>
              <a:t>com.jd.synware.aop.TimeHandler.invoke</a:t>
            </a:r>
            <a:r>
              <a:rPr lang="en-US" altLang="zh-CN" dirty="0" smtClean="0"/>
              <a:t>(TimeHandler.java:47)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org.springframework.aop.framework.ReflectiveMethodInvocation.proceed(ReflectiveMethodInvocation.java:171)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</a:t>
            </a:r>
            <a:r>
              <a:rPr lang="en-US" altLang="zh-CN" dirty="0" err="1" smtClean="0"/>
              <a:t>org.springframework.aop.framework.JdkDynamicAopProxy.invoke</a:t>
            </a:r>
            <a:r>
              <a:rPr lang="en-US" altLang="zh-CN" dirty="0" smtClean="0"/>
              <a:t>(JdkDynamicAopProxy.java:204)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$Proxy9.selectOne(Unknown Source)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com.jd.pop.dao.ware.impl.WareExtNotesMongoDaoImpl.findWareExtNotes(WareExtNotesMongoDaoImpl.java:26)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sun.reflect.GeneratedMethodAccessor191.invoke(Unknown Source)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</a:t>
            </a:r>
            <a:r>
              <a:rPr lang="en-US" altLang="zh-CN" dirty="0" err="1" smtClean="0"/>
              <a:t>sun.reflect.DelegatingMethodAccessorImpl.invoke</a:t>
            </a:r>
            <a:r>
              <a:rPr lang="en-US" altLang="zh-CN" dirty="0" smtClean="0"/>
              <a:t>(DelegatingMethodAccessorImpl.java:25)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</a:t>
            </a:r>
            <a:r>
              <a:rPr lang="en-US" altLang="zh-CN" dirty="0" err="1" smtClean="0"/>
              <a:t>java.lang.reflect.Method.invoke</a:t>
            </a:r>
            <a:r>
              <a:rPr lang="en-US" altLang="zh-CN" dirty="0" smtClean="0"/>
              <a:t>(Method.java:597)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org.springframework.aop.support.AopUtils.invokeJoinpointUsingReflection(AopUtils.java:307)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org.springframework.aop.framework.ReflectiveMethodInvocation.invokeJoinpoint(ReflectiveMethodInvocation.java:182)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org.springframework.aop.framework.ReflectiveMethodInvocation.proceed(ReflectiveMethodInvocation.java:149)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</a:t>
            </a:r>
            <a:r>
              <a:rPr lang="en-US" altLang="zh-CN" dirty="0" err="1" smtClean="0"/>
              <a:t>com.jd.synware.aop.TimeHandler.invoke</a:t>
            </a:r>
            <a:r>
              <a:rPr lang="en-US" altLang="zh-CN" dirty="0" smtClean="0"/>
              <a:t>(TimeHandler.java:47)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org.springframework.aop.framework.ReflectiveMethodInvocation.proceed(ReflectiveMethodInvocation.java:171)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</a:t>
            </a:r>
            <a:r>
              <a:rPr lang="en-US" altLang="zh-CN" dirty="0" err="1" smtClean="0"/>
              <a:t>org.springframework.aop.framework.JdkDynamicAopProxy.invoke</a:t>
            </a:r>
            <a:r>
              <a:rPr lang="en-US" altLang="zh-CN" dirty="0" smtClean="0"/>
              <a:t>(JdkDynamicAopProxy.java:204)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$Proxy43.findWareExtNotes(Unknown Source)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</a:t>
            </a:r>
            <a:r>
              <a:rPr lang="en-US" altLang="zh-CN" dirty="0" err="1" smtClean="0"/>
              <a:t>com.jd.pop.manager.ware.impl.WareManagerImpl.findWareAndExtById</a:t>
            </a:r>
            <a:r>
              <a:rPr lang="en-US" altLang="zh-CN" dirty="0" smtClean="0"/>
              <a:t>(WareManagerImpl.java:314)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com.jd.pop.syn.ware.spi.client.outside.item.impl.SynWareUpdateServiceImpl.synTaskProcessor(SynWareUpdateServiceImpl.java:126)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com.jd.pop.syn.ware.spi.client.outside.item.impl.SynWareUpdateServiceImpl.synTaskProcessor(SynWareUpdateServiceImpl.java:1369)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com.jd.pop.syn.ware.service.control.impl.ware.SynWareCompareProcessorImpl.process(SynWareCompareProcessorImpl.java:31)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com.jd.pop.syn.ware.service.control.impl.ware.WareCompareProcessorImpl.process(WareCompareProcessorImpl.java:57)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com.jd.pop.syn.ware.service.control.impl.CompareProcessorImpl.process(CompareProcessorImpl.java:72)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com.jd.pop.syn.ware.service.control.impl.CompareControlServiceImpl$CompareRunnable.run(CompareControlServiceImpl.java:123)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</a:t>
            </a:r>
            <a:r>
              <a:rPr lang="en-US" altLang="zh-CN" dirty="0" err="1" smtClean="0"/>
              <a:t>java.lang.Thread.run</a:t>
            </a:r>
            <a:r>
              <a:rPr lang="en-US" altLang="zh-CN" dirty="0" smtClean="0"/>
              <a:t>(Thread.java:619)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Caused by: </a:t>
            </a:r>
            <a:r>
              <a:rPr lang="en-US" altLang="zh-CN" dirty="0" err="1" smtClean="0"/>
              <a:t>java.lang.InterruptedException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java.util.concurrent.locks.AbstractQueuedSynchronizer.tryAcquireSharedNanos(AbstractQueuedSynchronizer.java:1238)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</a:t>
            </a:r>
            <a:r>
              <a:rPr lang="en-US" altLang="zh-CN" dirty="0" err="1" smtClean="0"/>
              <a:t>java.util.concurrent.Semaphore.tryAcquire</a:t>
            </a:r>
            <a:r>
              <a:rPr lang="en-US" altLang="zh-CN" dirty="0" smtClean="0"/>
              <a:t>(Semaphore.java:383)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</a:t>
            </a:r>
            <a:r>
              <a:rPr lang="en-US" altLang="zh-CN" dirty="0" err="1" smtClean="0"/>
              <a:t>com.mongodb.util.SimplePool.permitAcquired</a:t>
            </a:r>
            <a:r>
              <a:rPr lang="en-US" altLang="zh-CN" dirty="0" smtClean="0"/>
              <a:t>(SimplePool.java:154)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</a:t>
            </a:r>
            <a:r>
              <a:rPr lang="en-US" altLang="zh-CN" dirty="0" err="1" smtClean="0"/>
              <a:t>com.mongodb.util.SimplePool.get</a:t>
            </a:r>
            <a:r>
              <a:rPr lang="en-US" altLang="zh-CN" dirty="0" smtClean="0"/>
              <a:t>(SimplePool.java:116)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at </a:t>
            </a:r>
            <a:r>
              <a:rPr lang="en-US" altLang="zh-CN" dirty="0" err="1" smtClean="0"/>
              <a:t>com.mongodb.DBPortPool.get</a:t>
            </a:r>
            <a:r>
              <a:rPr lang="en-US" altLang="zh-CN" dirty="0" smtClean="0"/>
              <a:t>(DBPortPool.java:232)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... 36 more</a:t>
            </a:r>
            <a:endParaRPr lang="zh-CN" altLang="en-US" dirty="0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A95B039-A3BA-42E1-8A88-6B1C7ED1FB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corePoolSize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=1,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maximumPoolSize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=20,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blockqueue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为无界队列，最后就成了单线程工作的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。典型的配置错误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A95B039-A3BA-42E1-8A88-6B1C7ED1FB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corePoolSize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=1,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maximumPoolSize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=20,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blockqueue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为无界队列，最后就成了单线程工作的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。典型的配置错误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A95B039-A3BA-42E1-8A88-6B1C7ED1FB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A95B039-A3BA-42E1-8A88-6B1C7ED1FB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corePoolSize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=1,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maximumPoolSize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=20,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blockqueue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为无界队列，最后就成了单线程工作的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。典型的配置错误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A95B039-A3BA-42E1-8A88-6B1C7ED1FB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corePoolSize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=1,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maximumPoolSize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=20,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blockqueue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为无界队列，最后就成了单线程工作的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。典型的配置错误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A95B039-A3BA-42E1-8A88-6B1C7ED1FB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A95B039-A3BA-42E1-8A88-6B1C7ED1FB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A95B039-A3BA-42E1-8A88-6B1C7ED1FB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A95B039-A3BA-42E1-8A88-6B1C7ED1FB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19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7809A69-7C34-481B-BDB0-2265762F95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676F26E-C025-4EDC-9F88-2506E0A6EE22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20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7809A69-7C34-481B-BDB0-2265762F95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CF5CFE5-6280-441C-9F10-399B38DE93FE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EACD269-C73E-429F-AD6C-5127DCD74E9A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C219BE1-0B3D-4257-AC86-E1BE731CDA63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A95B039-A3BA-42E1-8A88-6B1C7ED1FB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A95B039-A3BA-42E1-8A88-6B1C7ED1FB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A95B039-A3BA-42E1-8A88-6B1C7ED1FB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0E463-C439-412B-A32E-BA33FCD13832}" type="datetime1">
              <a:rPr lang="zh-CN" altLang="en-US"/>
              <a:pPr>
                <a:defRPr/>
              </a:pPr>
              <a:t>2013/12/17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82D68-8794-41E5-9004-1E26F85E1D7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1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FC4EA-FC42-4FD3-A987-12B0E73CF13E}" type="datetime1">
              <a:rPr lang="zh-CN" altLang="en-US"/>
              <a:pPr>
                <a:defRPr/>
              </a:pPr>
              <a:t>2013/12/17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6074B-9030-4A7F-8DA5-CFF1797CE81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18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816FC-4900-41DF-BAC0-DA696843B4AC}" type="datetime1">
              <a:rPr lang="zh-CN" altLang="en-US"/>
              <a:pPr>
                <a:defRPr/>
              </a:pPr>
              <a:t>2013/12/17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93629-55B0-40C4-95D9-30DBF5182BC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69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653E1-5E14-4EF9-A8C4-249012765862}" type="datetime1">
              <a:rPr lang="zh-CN" altLang="en-US"/>
              <a:pPr>
                <a:defRPr/>
              </a:pPr>
              <a:t>2013/12/17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A60B7-8975-4CF6-9037-47D1FDE2D4B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83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9775A-8325-4DCE-9239-A64DA99512E6}" type="datetime1">
              <a:rPr lang="zh-CN" altLang="en-US"/>
              <a:pPr>
                <a:defRPr/>
              </a:pPr>
              <a:t>2013/12/17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A7929-35CA-40DD-8601-94DFD96C5C6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04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91A6E-22D6-4585-8CE1-E0E798B8EBCD}" type="datetime1">
              <a:rPr lang="zh-CN" altLang="en-US"/>
              <a:pPr>
                <a:defRPr/>
              </a:pPr>
              <a:t>2013/12/17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135A-E732-4019-BBF2-57ACEDE264D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54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EEDB5-4058-4BF4-B7CC-83FC146C4813}" type="datetime1">
              <a:rPr lang="zh-CN" altLang="en-US"/>
              <a:pPr>
                <a:defRPr/>
              </a:pPr>
              <a:t>2013/12/17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D6CE0-29F1-4732-82EF-B1393FC65DE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75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E220E-AB38-49FC-A516-3617D57DCD95}" type="datetime1">
              <a:rPr lang="zh-CN" altLang="en-US"/>
              <a:pPr>
                <a:defRPr/>
              </a:pPr>
              <a:t>2013/12/17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9C3BB-6580-4F83-A079-F5851308283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30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5FCB0-8F75-4591-8A5C-81CBAF94A177}" type="datetime1">
              <a:rPr lang="zh-CN" altLang="en-US"/>
              <a:pPr>
                <a:defRPr/>
              </a:pPr>
              <a:t>2013/12/17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D0BB5-9A49-47B0-BAAC-544CC9046D9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62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8560E-8606-4CF1-9CD4-5D713C01E583}" type="datetime1">
              <a:rPr lang="zh-CN" altLang="en-US"/>
              <a:pPr>
                <a:defRPr/>
              </a:pPr>
              <a:t>2013/12/17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AAE1F-81BA-461A-BFE7-1589ED592E3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56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545EA-D93C-46FC-9E07-2220D8B29D6D}" type="datetime1">
              <a:rPr lang="zh-CN" altLang="en-US"/>
              <a:pPr>
                <a:defRPr/>
              </a:pPr>
              <a:t>2013/12/17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141F1-E7B6-486B-828E-F1C748D62FC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95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73D1AEE-80A3-40DC-BDEB-4391E190C237}" type="datetime1">
              <a:rPr lang="zh-CN" altLang="en-US"/>
              <a:pPr>
                <a:defRPr/>
              </a:pPr>
              <a:t>2013/12/17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839802F-2B9E-4604-9A2D-00EE129C598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://www.iteye.com/topic/1118660" TargetMode="External"/><Relationship Id="rId4" Type="http://schemas.openxmlformats.org/officeDocument/2006/relationships/image" Target="../media/image30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应用部分3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13"/>
            <a:ext cx="9164638" cy="687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5"/>
          <p:cNvSpPr>
            <a:spLocks noChangeArrowheads="1"/>
          </p:cNvSpPr>
          <p:nvPr/>
        </p:nvSpPr>
        <p:spPr bwMode="auto">
          <a:xfrm>
            <a:off x="898525" y="1411288"/>
            <a:ext cx="67675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83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商品同步优化及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2" name="Text Box 8"/>
          <p:cNvSpPr>
            <a:spLocks noChangeArrowheads="1"/>
          </p:cNvSpPr>
          <p:nvPr/>
        </p:nvSpPr>
        <p:spPr bwMode="auto">
          <a:xfrm>
            <a:off x="612775" y="5949950"/>
            <a:ext cx="25193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www.jd.com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2054" name="Text Box 7"/>
          <p:cNvSpPr>
            <a:spLocks noChangeArrowheads="1"/>
          </p:cNvSpPr>
          <p:nvPr/>
        </p:nvSpPr>
        <p:spPr bwMode="auto">
          <a:xfrm>
            <a:off x="2915241" y="3573066"/>
            <a:ext cx="317023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defTabSz="457200" eaLnBrk="1" hangingPunct="1">
              <a:lnSpc>
                <a:spcPct val="83000"/>
              </a:lnSpc>
              <a:spcBef>
                <a:spcPct val="20000"/>
              </a:spcBef>
              <a:defRPr/>
            </a:pPr>
            <a:r>
              <a:rPr kumimoji="1" lang="zh-CN" altLang="en-US" sz="3200" dirty="0" smtClean="0">
                <a:latin typeface="+mn-lt"/>
                <a:ea typeface="+mn-ea"/>
              </a:rPr>
              <a:t>徐贤军</a:t>
            </a:r>
            <a:endParaRPr kumimoji="1" lang="en-US" altLang="zh-CN" sz="320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40877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latin typeface="Arial" charset="0"/>
                <a:ea typeface="微软雅黑" pitchFamily="34" charset="-122"/>
              </a:rPr>
              <a:t>任务引擎</a:t>
            </a:r>
            <a:r>
              <a:rPr lang="en-US" altLang="zh-CN" sz="2000" dirty="0">
                <a:latin typeface="Arial" charset="0"/>
                <a:ea typeface="微软雅黑" pitchFamily="34" charset="-122"/>
              </a:rPr>
              <a:t>——</a:t>
            </a:r>
            <a:r>
              <a:rPr lang="zh-CN" altLang="en-US" sz="2000" dirty="0" smtClean="0">
                <a:latin typeface="Arial" charset="0"/>
                <a:ea typeface="微软雅黑" pitchFamily="34" charset="-122"/>
              </a:rPr>
              <a:t>获及取执行任务</a:t>
            </a:r>
            <a:endParaRPr lang="zh-CN" altLang="en-US" sz="2000" b="1" dirty="0"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70" y="1844273"/>
            <a:ext cx="4178586" cy="2953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114416" y="1051911"/>
            <a:ext cx="28092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Arial" charset="0"/>
                <a:ea typeface="微软雅黑" pitchFamily="34" charset="-122"/>
              </a:rPr>
              <a:t>给你活干，相互等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charset="0"/>
                <a:ea typeface="微软雅黑" pitchFamily="34" charset="-122"/>
              </a:rPr>
              <a:t>着</a:t>
            </a:r>
            <a:endParaRPr lang="en-US" altLang="zh-CN" sz="2000" b="1" dirty="0" smtClean="0">
              <a:solidFill>
                <a:srgbClr val="FF0000"/>
              </a:solidFill>
              <a:latin typeface="Arial" charset="0"/>
              <a:ea typeface="微软雅黑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Arial" charset="0"/>
                <a:ea typeface="微软雅黑" pitchFamily="34" charset="-122"/>
              </a:rPr>
              <a:t>领导分活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charset="0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charset="0"/>
                <a:ea typeface="微软雅黑" pitchFamily="34" charset="-122"/>
              </a:rPr>
              <a:t>  </a:t>
            </a:r>
            <a:endParaRPr lang="zh-CN" altLang="en-US" sz="20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08429" y="1051911"/>
            <a:ext cx="30253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Arial" charset="0"/>
                <a:ea typeface="微软雅黑" pitchFamily="34" charset="-122"/>
              </a:rPr>
              <a:t>告诉怎么干，干多少，自己去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charset="0"/>
                <a:ea typeface="微软雅黑" pitchFamily="34" charset="-122"/>
              </a:rPr>
              <a:t>取，多劳多得</a:t>
            </a:r>
            <a:endParaRPr lang="en-US" altLang="zh-CN" sz="2000" b="1" dirty="0" smtClean="0">
              <a:solidFill>
                <a:srgbClr val="FF0000"/>
              </a:solidFill>
              <a:latin typeface="Arial" charset="0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132" y="1914115"/>
            <a:ext cx="3889781" cy="288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82418" y="5445924"/>
            <a:ext cx="31692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Arial" charset="0"/>
              </a:rPr>
              <a:t>任务没完，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Arial" charset="0"/>
              </a:rPr>
              <a:t>scheduerWorker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charset="0"/>
              </a:rPr>
              <a:t>不退出</a:t>
            </a:r>
            <a:endParaRPr lang="zh-CN" altLang="en-US" sz="20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580662" y="5480042"/>
            <a:ext cx="31692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Arial" charset="0"/>
              </a:rPr>
              <a:t>任务分派完成，就退出</a:t>
            </a:r>
            <a:endParaRPr lang="zh-CN" altLang="en-US" sz="2000" b="1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716066" y="1596832"/>
            <a:ext cx="0" cy="413722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4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43" y="215085"/>
            <a:ext cx="9180513" cy="6877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latin typeface="Arial" charset="0"/>
                <a:ea typeface="微软雅黑" pitchFamily="34" charset="-122"/>
              </a:rPr>
              <a:t>线程</a:t>
            </a:r>
            <a:r>
              <a:rPr lang="en-US" altLang="zh-CN" sz="2000" dirty="0" smtClean="0">
                <a:latin typeface="Arial" charset="0"/>
                <a:ea typeface="微软雅黑" pitchFamily="34" charset="-122"/>
              </a:rPr>
              <a:t>-</a:t>
            </a:r>
            <a:r>
              <a:rPr lang="zh-CN" altLang="en-US" sz="2000" dirty="0" smtClean="0">
                <a:latin typeface="Arial" charset="0"/>
                <a:ea typeface="微软雅黑" pitchFamily="34" charset="-122"/>
              </a:rPr>
              <a:t>中止线程</a:t>
            </a:r>
            <a:endParaRPr lang="zh-CN" altLang="en-US" sz="2000" b="1" dirty="0"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86" y="1125125"/>
            <a:ext cx="8283795" cy="1439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898317" y="2878118"/>
            <a:ext cx="3688497" cy="668763"/>
            <a:chOff x="898317" y="2878118"/>
            <a:chExt cx="3688497" cy="668763"/>
          </a:xfrm>
        </p:grpSpPr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317" y="2878118"/>
              <a:ext cx="3688497" cy="334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组合 5"/>
            <p:cNvGrpSpPr/>
            <p:nvPr/>
          </p:nvGrpSpPr>
          <p:grpSpPr>
            <a:xfrm>
              <a:off x="1781918" y="3284934"/>
              <a:ext cx="2646016" cy="261947"/>
              <a:chOff x="2133600" y="3186113"/>
              <a:chExt cx="2646016" cy="261947"/>
            </a:xfrm>
          </p:grpSpPr>
          <p:pic>
            <p:nvPicPr>
              <p:cNvPr id="2056" name="Picture 8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3600" y="3205164"/>
                <a:ext cx="2646016" cy="242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7" name="Picture 9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6738" y="3186113"/>
                <a:ext cx="210076" cy="261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036" y="3140868"/>
            <a:ext cx="1734350" cy="45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937790" y="3861198"/>
            <a:ext cx="3634210" cy="724927"/>
            <a:chOff x="898185" y="4221364"/>
            <a:chExt cx="3634210" cy="724927"/>
          </a:xfrm>
        </p:grpSpPr>
        <p:pic>
          <p:nvPicPr>
            <p:cNvPr id="2059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185" y="4221364"/>
              <a:ext cx="2206742" cy="383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" name="组合 7"/>
            <p:cNvGrpSpPr/>
            <p:nvPr/>
          </p:nvGrpSpPr>
          <p:grpSpPr>
            <a:xfrm>
              <a:off x="1781918" y="4725594"/>
              <a:ext cx="2750477" cy="220697"/>
              <a:chOff x="3658868" y="4383911"/>
              <a:chExt cx="2750477" cy="220697"/>
            </a:xfrm>
          </p:grpSpPr>
          <p:pic>
            <p:nvPicPr>
              <p:cNvPr id="2060" name="Picture 12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8868" y="4383911"/>
                <a:ext cx="1152527" cy="220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61" name="Picture 13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2165" y="4383911"/>
                <a:ext cx="1477180" cy="212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425481" y="3068835"/>
            <a:ext cx="4431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Arial" charset="0"/>
                <a:ea typeface="微软雅黑" pitchFamily="34" charset="-122"/>
              </a:rPr>
              <a:t>?</a:t>
            </a:r>
            <a:endParaRPr lang="zh-CN" altLang="en-US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" name="左箭头 13"/>
          <p:cNvSpPr/>
          <p:nvPr/>
        </p:nvSpPr>
        <p:spPr>
          <a:xfrm>
            <a:off x="4572000" y="3356967"/>
            <a:ext cx="697891" cy="138425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1710242" y="4953600"/>
            <a:ext cx="4518516" cy="1356720"/>
            <a:chOff x="812792" y="2867395"/>
            <a:chExt cx="4839702" cy="1641263"/>
          </a:xfrm>
        </p:grpSpPr>
        <p:pic>
          <p:nvPicPr>
            <p:cNvPr id="31" name="Picture 6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314" y="2867395"/>
              <a:ext cx="4679751" cy="368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2" name="组合 31"/>
            <p:cNvGrpSpPr/>
            <p:nvPr/>
          </p:nvGrpSpPr>
          <p:grpSpPr>
            <a:xfrm>
              <a:off x="812792" y="3236130"/>
              <a:ext cx="4839702" cy="1272528"/>
              <a:chOff x="812792" y="3236130"/>
              <a:chExt cx="4839702" cy="1272528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812792" y="3327752"/>
                <a:ext cx="457052" cy="1116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Font typeface="Wingdings" pitchFamily="2" charset="2"/>
                  <a:buChar char="l"/>
                </a:pPr>
                <a:r>
                  <a:rPr lang="zh-CN" alt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Font typeface="Wingdings" pitchFamily="2" charset="2"/>
                  <a:buChar char="l"/>
                </a:pPr>
                <a:endPara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Font typeface="Wingdings" pitchFamily="2" charset="2"/>
                  <a:buChar char="l"/>
                </a:pPr>
                <a:r>
                  <a:rPr lang="zh-CN" alt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4" name="组合 33"/>
              <p:cNvGrpSpPr/>
              <p:nvPr/>
            </p:nvGrpSpPr>
            <p:grpSpPr>
              <a:xfrm>
                <a:off x="1080495" y="3236130"/>
                <a:ext cx="4571999" cy="1272528"/>
                <a:chOff x="1080495" y="3236130"/>
                <a:chExt cx="4571999" cy="1272528"/>
              </a:xfrm>
            </p:grpSpPr>
            <p:pic>
              <p:nvPicPr>
                <p:cNvPr id="35" name="Picture 3"/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80495" y="3889532"/>
                  <a:ext cx="4571999" cy="6191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6" name="Picture 4"/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86449" y="3236130"/>
                  <a:ext cx="1752600" cy="5524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122" y="3965914"/>
            <a:ext cx="1331428" cy="1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6768795" y="5457057"/>
            <a:ext cx="16929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FF0000"/>
                </a:solidFill>
                <a:latin typeface="Arial" charset="0"/>
                <a:ea typeface="微软雅黑" pitchFamily="34" charset="-122"/>
              </a:rPr>
              <a:t>我们是做不到的！！！</a:t>
            </a:r>
            <a:endParaRPr lang="zh-CN" altLang="en-US" sz="12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6805023" y="5806089"/>
            <a:ext cx="194489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FF0000"/>
                </a:solidFill>
                <a:latin typeface="Arial" charset="0"/>
              </a:rPr>
              <a:t>只是会吃异常！！</a:t>
            </a:r>
            <a:endParaRPr lang="en-US" altLang="zh-CN" sz="1200" b="1" dirty="0" smtClean="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200" dirty="0" err="1"/>
              <a:t>wareExtNotesMongoDao.findWareExtNotes</a:t>
            </a:r>
            <a:endParaRPr lang="en-US" altLang="zh-CN" sz="12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200" b="1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93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latin typeface="Arial" charset="0"/>
                <a:ea typeface="微软雅黑" pitchFamily="34" charset="-122"/>
              </a:rPr>
              <a:t>线程池</a:t>
            </a:r>
            <a:r>
              <a:rPr lang="en-US" altLang="zh-CN" sz="2000" dirty="0" smtClean="0">
                <a:latin typeface="Arial" charset="0"/>
                <a:ea typeface="微软雅黑" pitchFamily="34" charset="-122"/>
              </a:rPr>
              <a:t>:</a:t>
            </a:r>
            <a:endParaRPr lang="zh-CN" altLang="en-US" sz="2000" b="1" dirty="0">
              <a:latin typeface="Arial" charset="0"/>
            </a:endParaRPr>
          </a:p>
        </p:txBody>
      </p:sp>
      <p:pic>
        <p:nvPicPr>
          <p:cNvPr id="1026" name="Picture 2" descr="http://dl2.iteye.com/upload/attachment/0060/0722/d9c97d76-aa58-3e7d-9f43-33bf90c1d4e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482" y="835812"/>
            <a:ext cx="6482970" cy="326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87402" y="4149330"/>
            <a:ext cx="6335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Arial" charset="0"/>
                <a:ea typeface="微软雅黑" pitchFamily="34" charset="-122"/>
              </a:rPr>
              <a:t>建议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charset="0"/>
                <a:ea typeface="微软雅黑" pitchFamily="34" charset="-122"/>
              </a:rPr>
              <a:t>:</a:t>
            </a:r>
            <a:endParaRPr lang="zh-CN" altLang="en-US" sz="20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6944" y="4293396"/>
            <a:ext cx="519084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block size &gt;= </a:t>
            </a:r>
            <a:r>
              <a:rPr lang="en-US" altLang="zh-CN" sz="1200" dirty="0" err="1">
                <a:solidFill>
                  <a:srgbClr val="FF0000"/>
                </a:solidFill>
              </a:rPr>
              <a:t>corePoolSize</a:t>
            </a:r>
            <a:r>
              <a:rPr lang="en-US" altLang="zh-CN" sz="1200" dirty="0">
                <a:solidFill>
                  <a:srgbClr val="FF0000"/>
                </a:solidFill>
              </a:rPr>
              <a:t> </a:t>
            </a:r>
            <a:r>
              <a:rPr lang="zh-CN" altLang="en-US" sz="1200" dirty="0">
                <a:solidFill>
                  <a:srgbClr val="FF0000"/>
                </a:solidFill>
              </a:rPr>
              <a:t>，不然线程池就没任何意义</a:t>
            </a:r>
            <a:endParaRPr lang="en-US" altLang="zh-CN" sz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 sz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FF0000"/>
                </a:solidFill>
              </a:rPr>
              <a:t>maximumPoolSize</a:t>
            </a:r>
            <a:r>
              <a:rPr lang="en-US" altLang="zh-CN" sz="1200" dirty="0">
                <a:solidFill>
                  <a:srgbClr val="FF0000"/>
                </a:solidFill>
              </a:rPr>
              <a:t> &gt;= </a:t>
            </a:r>
            <a:r>
              <a:rPr lang="en-US" altLang="zh-CN" sz="1200" dirty="0" err="1">
                <a:solidFill>
                  <a:srgbClr val="FF0000"/>
                </a:solidFill>
              </a:rPr>
              <a:t>corePoolSize</a:t>
            </a:r>
            <a:r>
              <a:rPr lang="en-US" altLang="zh-CN" sz="1200" dirty="0">
                <a:solidFill>
                  <a:srgbClr val="FF0000"/>
                </a:solidFill>
              </a:rPr>
              <a:t> =</a:t>
            </a:r>
            <a:r>
              <a:rPr lang="zh-CN" altLang="en-US" sz="1200" dirty="0">
                <a:solidFill>
                  <a:srgbClr val="FF0000"/>
                </a:solidFill>
              </a:rPr>
              <a:t>期望的最大线程数</a:t>
            </a:r>
            <a:endParaRPr lang="en-US" altLang="zh-CN" sz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 sz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RejectExecutionHandler</a:t>
            </a:r>
            <a:r>
              <a:rPr lang="en-US" altLang="zh-CN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= </a:t>
            </a:r>
            <a:r>
              <a:rPr lang="en-US" altLang="zh-CN" sz="1200" dirty="0" err="1">
                <a:solidFill>
                  <a:srgbClr val="FF0000"/>
                </a:solidFill>
              </a:rPr>
              <a:t>CallsRun</a:t>
            </a:r>
            <a:r>
              <a:rPr lang="en-US" altLang="zh-CN" sz="1200" dirty="0">
                <a:solidFill>
                  <a:srgbClr val="FF0000"/>
                </a:solidFill>
              </a:rPr>
              <a:t> ,  </a:t>
            </a:r>
            <a:r>
              <a:rPr lang="en-US" altLang="zh-CN" sz="1200" dirty="0" err="1">
                <a:solidFill>
                  <a:srgbClr val="FF0000"/>
                </a:solidFill>
              </a:rPr>
              <a:t>blockqueue</a:t>
            </a:r>
            <a:r>
              <a:rPr lang="en-US" altLang="zh-CN" sz="1200" dirty="0">
                <a:solidFill>
                  <a:srgbClr val="FF0000"/>
                </a:solidFill>
              </a:rPr>
              <a:t> size = 2 * 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poolSize</a:t>
            </a:r>
            <a:r>
              <a:rPr lang="en-US" altLang="zh-CN" sz="1200" dirty="0">
                <a:solidFill>
                  <a:srgbClr val="FF0000"/>
                </a:solidFill>
              </a:rPr>
              <a:t> 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   主要</a:t>
            </a:r>
            <a:r>
              <a:rPr lang="zh-CN" altLang="en-US" sz="1200" dirty="0">
                <a:solidFill>
                  <a:srgbClr val="FF0000"/>
                </a:solidFill>
              </a:rPr>
              <a:t>一个考虑就是瞬间高峰处理，允许一个</a:t>
            </a:r>
            <a:r>
              <a:rPr lang="en-US" altLang="zh-CN" sz="1200" dirty="0">
                <a:solidFill>
                  <a:srgbClr val="FF0000"/>
                </a:solidFill>
              </a:rPr>
              <a:t>thread</a:t>
            </a:r>
            <a:r>
              <a:rPr lang="zh-CN" altLang="en-US" sz="1200" dirty="0">
                <a:solidFill>
                  <a:srgbClr val="FF0000"/>
                </a:solidFill>
              </a:rPr>
              <a:t>等待一个</a:t>
            </a:r>
            <a:r>
              <a:rPr lang="en-US" altLang="zh-CN" sz="1200" dirty="0">
                <a:solidFill>
                  <a:srgbClr val="FF0000"/>
                </a:solidFill>
              </a:rPr>
              <a:t>runnable</a:t>
            </a:r>
            <a:r>
              <a:rPr lang="zh-CN" altLang="en-US" sz="1200" dirty="0">
                <a:solidFill>
                  <a:srgbClr val="FF0000"/>
                </a:solidFill>
              </a:rPr>
              <a:t>任务</a:t>
            </a:r>
            <a:endParaRPr lang="en-US" altLang="zh-CN" sz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 smtClean="0">
                <a:hlinkClick r:id="rId5"/>
              </a:rPr>
              <a:t>http</a:t>
            </a:r>
            <a:r>
              <a:rPr lang="en-US" altLang="zh-CN" dirty="0">
                <a:hlinkClick r:id="rId5"/>
              </a:rPr>
              <a:t>://www.iteye.com/topic/1118660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l"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33" y="3284934"/>
            <a:ext cx="4448178" cy="927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88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104" y="-19050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latin typeface="Arial" charset="0"/>
                <a:ea typeface="微软雅黑" pitchFamily="34" charset="-122"/>
              </a:rPr>
              <a:t>线程池</a:t>
            </a:r>
            <a:r>
              <a:rPr lang="en-US" altLang="zh-CN" sz="2000" dirty="0" smtClean="0">
                <a:latin typeface="Arial" charset="0"/>
                <a:ea typeface="微软雅黑" pitchFamily="34" charset="-122"/>
              </a:rPr>
              <a:t>:</a:t>
            </a:r>
            <a:endParaRPr lang="zh-CN" altLang="en-US" sz="2000" b="1" dirty="0"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17" y="2276472"/>
            <a:ext cx="34956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58" y="3512211"/>
            <a:ext cx="72469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17" y="2852736"/>
            <a:ext cx="66087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826284" y="4266680"/>
            <a:ext cx="6382541" cy="271198"/>
            <a:chOff x="1618647" y="3517967"/>
            <a:chExt cx="6382541" cy="271198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2638" y="3517967"/>
              <a:ext cx="363855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8647" y="3541515"/>
              <a:ext cx="2695575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51" y="5085759"/>
            <a:ext cx="2724540" cy="288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613" y="1979036"/>
            <a:ext cx="2835782" cy="360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17" y="979878"/>
            <a:ext cx="6967102" cy="999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29" y="4716496"/>
            <a:ext cx="1584726" cy="28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2" y="5174726"/>
            <a:ext cx="1438579" cy="153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115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" y="-29374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latin typeface="Arial" charset="0"/>
                <a:ea typeface="微软雅黑" pitchFamily="34" charset="-122"/>
              </a:rPr>
              <a:t>线程</a:t>
            </a:r>
            <a:r>
              <a:rPr lang="en-US" altLang="zh-CN" sz="2000" dirty="0" smtClean="0">
                <a:latin typeface="Arial" charset="0"/>
                <a:ea typeface="微软雅黑" pitchFamily="34" charset="-122"/>
              </a:rPr>
              <a:t>-</a:t>
            </a:r>
            <a:r>
              <a:rPr lang="zh-CN" altLang="en-US" sz="2000" dirty="0" smtClean="0">
                <a:latin typeface="Arial" charset="0"/>
                <a:ea typeface="微软雅黑" pitchFamily="34" charset="-122"/>
              </a:rPr>
              <a:t>任务取消</a:t>
            </a:r>
            <a:endParaRPr lang="zh-CN" altLang="en-US" sz="2000" b="1" dirty="0">
              <a:latin typeface="Arial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086" y="1057591"/>
            <a:ext cx="5697738" cy="315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19" y="1041454"/>
            <a:ext cx="2314114" cy="318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51" y="4293396"/>
            <a:ext cx="703297" cy="45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32" y="5373892"/>
            <a:ext cx="624285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1474581" y="4869660"/>
            <a:ext cx="5474508" cy="337611"/>
            <a:chOff x="1690680" y="4544229"/>
            <a:chExt cx="5690607" cy="338146"/>
          </a:xfrm>
        </p:grpSpPr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0680" y="4544229"/>
              <a:ext cx="4451415" cy="338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4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726" y="4565245"/>
              <a:ext cx="1224561" cy="266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581" y="5373891"/>
            <a:ext cx="1816615" cy="46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581" y="4365545"/>
            <a:ext cx="2258390" cy="31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79" y="5950155"/>
            <a:ext cx="3790951" cy="303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1562151" y="6383937"/>
            <a:ext cx="5098806" cy="209871"/>
            <a:chOff x="1084718" y="6383937"/>
            <a:chExt cx="5098806" cy="209871"/>
          </a:xfrm>
        </p:grpSpPr>
        <p:pic>
          <p:nvPicPr>
            <p:cNvPr id="4108" name="Picture 1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379" y="6416221"/>
              <a:ext cx="4682145" cy="177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9" name="Picture 13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718" y="6383937"/>
              <a:ext cx="432198" cy="201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7"/>
          <p:cNvGrpSpPr/>
          <p:nvPr/>
        </p:nvGrpSpPr>
        <p:grpSpPr>
          <a:xfrm>
            <a:off x="177977" y="2414779"/>
            <a:ext cx="2881320" cy="727902"/>
            <a:chOff x="5455751" y="3637643"/>
            <a:chExt cx="2881320" cy="727902"/>
          </a:xfrm>
        </p:grpSpPr>
        <p:sp>
          <p:nvSpPr>
            <p:cNvPr id="5" name="圆角矩形 4"/>
            <p:cNvSpPr/>
            <p:nvPr/>
          </p:nvSpPr>
          <p:spPr>
            <a:xfrm>
              <a:off x="5455751" y="3637643"/>
              <a:ext cx="2881320" cy="7279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5721067" y="3672584"/>
              <a:ext cx="2486791" cy="658019"/>
              <a:chOff x="6137371" y="5292136"/>
              <a:chExt cx="2486791" cy="658019"/>
            </a:xfrm>
          </p:grpSpPr>
          <p:pic>
            <p:nvPicPr>
              <p:cNvPr id="5122" name="Picture 2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40518" y="5292136"/>
                <a:ext cx="2483644" cy="323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23" name="Picture 3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7371" y="5643380"/>
                <a:ext cx="2324411" cy="306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396" y="5481088"/>
            <a:ext cx="2268166" cy="21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20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951" y="81567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Arial" charset="0"/>
              </a:rPr>
              <a:t>线程池：计算任务结果</a:t>
            </a:r>
            <a:endParaRPr lang="zh-CN" altLang="en-US" sz="2000" b="1" dirty="0">
              <a:latin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85" y="1123944"/>
            <a:ext cx="4502001" cy="32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85" y="1628175"/>
            <a:ext cx="8054030" cy="11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858" y="2750738"/>
            <a:ext cx="2404232" cy="504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760" y="3501033"/>
            <a:ext cx="6658758" cy="275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84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19050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latin typeface="Arial" charset="0"/>
                <a:ea typeface="微软雅黑" pitchFamily="34" charset="-122"/>
              </a:rPr>
              <a:t>计算结果缓存</a:t>
            </a:r>
            <a:endParaRPr lang="zh-CN" altLang="en-US" sz="2000" b="1" dirty="0">
              <a:latin typeface="Arial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85" y="1143000"/>
            <a:ext cx="55054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6012660" y="1126730"/>
            <a:ext cx="2665221" cy="4812291"/>
            <a:chOff x="466119" y="1126730"/>
            <a:chExt cx="2665221" cy="4812291"/>
          </a:xfrm>
        </p:grpSpPr>
        <p:sp>
          <p:nvSpPr>
            <p:cNvPr id="5" name="TextBox 4"/>
            <p:cNvSpPr txBox="1"/>
            <p:nvPr/>
          </p:nvSpPr>
          <p:spPr>
            <a:xfrm>
              <a:off x="466119" y="1844274"/>
              <a:ext cx="230505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l"/>
              </a:pPr>
              <a:r>
                <a:rPr lang="zh-CN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分页查询记录数</a:t>
              </a:r>
              <a:endPara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Font typeface="Wingdings" pitchFamily="2" charset="2"/>
                <a:buChar char="l"/>
              </a:pPr>
              <a:endPara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Font typeface="Wingdings" pitchFamily="2" charset="2"/>
                <a:buChar char="l"/>
              </a:pPr>
              <a:endPara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Font typeface="Wingdings" pitchFamily="2" charset="2"/>
                <a:buChar char="l"/>
              </a:pPr>
              <a:r>
                <a:rPr lang="zh-CN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热点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请求数据</a:t>
              </a:r>
              <a:endPara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Font typeface="Wingdings" pitchFamily="2" charset="2"/>
                <a:buChar char="l"/>
              </a:pPr>
              <a:endPara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610186" y="1126730"/>
              <a:ext cx="216099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 dirty="0" smtClean="0">
                  <a:solidFill>
                    <a:srgbClr val="FF0000"/>
                  </a:solidFill>
                  <a:latin typeface="Arial" charset="0"/>
                  <a:ea typeface="微软雅黑" pitchFamily="34" charset="-122"/>
                </a:rPr>
                <a:t>应用场景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Arial" charset="0"/>
                  <a:ea typeface="微软雅黑" pitchFamily="34" charset="-122"/>
                </a:rPr>
                <a:t>:</a:t>
              </a:r>
              <a:endParaRPr lang="zh-CN" altLang="en-US" sz="2000" b="1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466119" y="3573066"/>
              <a:ext cx="216099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 dirty="0" smtClean="0">
                  <a:solidFill>
                    <a:srgbClr val="FF0000"/>
                  </a:solidFill>
                  <a:latin typeface="Arial" charset="0"/>
                  <a:ea typeface="微软雅黑" pitchFamily="34" charset="-122"/>
                </a:rPr>
                <a:t>缓存时效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Arial" charset="0"/>
                  <a:ea typeface="微软雅黑" pitchFamily="34" charset="-122"/>
                </a:rPr>
                <a:t>:</a:t>
              </a:r>
              <a:endParaRPr lang="zh-CN" altLang="en-US" sz="2000" b="1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6119" y="4184695"/>
              <a:ext cx="266522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l"/>
              </a:pPr>
              <a:r>
                <a:rPr lang="zh-CN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清除机制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缓存</a:t>
              </a:r>
              <a:r>
                <a: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清除</a:t>
              </a:r>
              <a:endPara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Font typeface="Wingdings" pitchFamily="2" charset="2"/>
                <a:buChar char="l"/>
              </a:pPr>
              <a:endPara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Font typeface="Wingdings" pitchFamily="2" charset="2"/>
                <a:buChar char="l"/>
              </a:pPr>
              <a:endPara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Font typeface="Wingdings" pitchFamily="2" charset="2"/>
                <a:buChar char="l"/>
              </a:pPr>
              <a:r>
                <a:rPr lang="zh-CN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备份</a:t>
              </a:r>
              <a:r>
                <a: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机制</a:t>
              </a:r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任务运行时间过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长</a:t>
              </a:r>
              <a:endPara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Font typeface="Wingdings" pitchFamily="2" charset="2"/>
                <a:buChar char="l"/>
              </a:pPr>
              <a:endPara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574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19050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Arial" charset="0"/>
              </a:rPr>
              <a:t>关</a:t>
            </a:r>
            <a:r>
              <a:rPr lang="zh-CN" altLang="en-US" sz="2000" b="1" dirty="0" smtClean="0">
                <a:latin typeface="Arial" charset="0"/>
              </a:rPr>
              <a:t>于首页：</a:t>
            </a:r>
            <a:endParaRPr lang="zh-CN" altLang="en-US" sz="2000" b="1" dirty="0">
              <a:latin typeface="Arial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39" y="1340043"/>
            <a:ext cx="7865510" cy="4177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493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Arial" charset="0"/>
                <a:ea typeface="微软雅黑" pitchFamily="34" charset="-122"/>
              </a:rPr>
              <a:t>标题</a:t>
            </a:r>
            <a:endParaRPr lang="zh-CN" altLang="en-US" sz="2000" b="1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647" y="1123944"/>
            <a:ext cx="6050772" cy="5091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3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Arial" charset="0"/>
                <a:ea typeface="微软雅黑" pitchFamily="34" charset="-122"/>
              </a:rPr>
              <a:t>标题</a:t>
            </a:r>
            <a:endParaRPr lang="zh-CN" altLang="en-US" sz="2000" b="1">
              <a:latin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810" y="1268010"/>
            <a:ext cx="33242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555076" y="5589990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分布式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Java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应用：基础与实践</a:t>
            </a:r>
          </a:p>
        </p:txBody>
      </p:sp>
    </p:spTree>
    <p:extLst>
      <p:ext uri="{BB962C8B-B14F-4D97-AF65-F5344CB8AC3E}">
        <p14:creationId xmlns:p14="http://schemas.microsoft.com/office/powerpoint/2010/main" val="299718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5771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 录</a:t>
            </a:r>
            <a:endParaRPr lang="en-US" altLang="zh-CN" sz="1400" b="1" dirty="0">
              <a:solidFill>
                <a:srgbClr val="FF0000"/>
              </a:solidFill>
              <a:latin typeface="Arial" charset="0"/>
            </a:endParaRPr>
          </a:p>
        </p:txBody>
      </p: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3835845504"/>
              </p:ext>
            </p:extLst>
          </p:nvPr>
        </p:nvGraphicFramePr>
        <p:xfrm>
          <a:off x="1645452" y="123785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 descr="应用部分3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3175"/>
            <a:ext cx="9161463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3"/>
          <p:cNvSpPr>
            <a:spLocks noChangeArrowheads="1"/>
          </p:cNvSpPr>
          <p:nvPr/>
        </p:nvSpPr>
        <p:spPr bwMode="auto">
          <a:xfrm>
            <a:off x="612775" y="1773238"/>
            <a:ext cx="79914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6600">
                <a:solidFill>
                  <a:schemeClr val="bg1"/>
                </a:solidFill>
              </a:rPr>
              <a:t>Thanks</a:t>
            </a:r>
            <a:endParaRPr lang="en-US" altLang="zh-CN" sz="1800">
              <a:latin typeface="Arial" charset="0"/>
            </a:endParaRPr>
          </a:p>
        </p:txBody>
      </p:sp>
      <p:sp>
        <p:nvSpPr>
          <p:cNvPr id="9220" name="Text Box 4"/>
          <p:cNvSpPr>
            <a:spLocks noChangeArrowheads="1"/>
          </p:cNvSpPr>
          <p:nvPr/>
        </p:nvSpPr>
        <p:spPr bwMode="auto">
          <a:xfrm>
            <a:off x="612775" y="5534025"/>
            <a:ext cx="374491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北京市朝阳区北辰西路</a:t>
            </a:r>
            <a:r>
              <a:rPr lang="en-US" altLang="zh-CN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8</a:t>
            </a:r>
            <a:r>
              <a:rPr lang="zh-CN" altLang="en-US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号北辰世纪中心</a:t>
            </a:r>
            <a:r>
              <a:rPr lang="en-US" altLang="zh-CN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</a:t>
            </a:r>
            <a:r>
              <a:rPr lang="zh-CN" altLang="en-US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座</a:t>
            </a:r>
            <a:r>
              <a:rPr lang="en-US" altLang="zh-CN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6</a:t>
            </a:r>
            <a:r>
              <a:rPr lang="zh-CN" altLang="en-US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bg2"/>
                </a:solidFill>
              </a:rPr>
              <a:t>6F Building A, North-Star Century Center, 8 Beichen West Street,</a:t>
            </a:r>
            <a:endParaRPr lang="zh-CN" altLang="en-US" sz="90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bg2"/>
                </a:solidFill>
              </a:rPr>
              <a:t>Chaoyang District, Beijing 100101</a:t>
            </a:r>
            <a:endParaRPr lang="zh-CN" altLang="en-US" sz="90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bg2"/>
                </a:solidFill>
              </a:rPr>
              <a:t>T. 010-5895 1234   F. 010-5895 1234</a:t>
            </a:r>
            <a:endParaRPr lang="zh-CN" altLang="en-US" sz="90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bg2"/>
                </a:solidFill>
              </a:rPr>
              <a:t>E. xingming@jd.com   www.jd.com </a:t>
            </a:r>
            <a:endParaRPr lang="zh-CN" altLang="en-US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5771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数据库大表遍历</a:t>
            </a:r>
            <a:endParaRPr lang="zh-CN" altLang="en-US" sz="2000" b="1" dirty="0" smtClean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6449" y="1287008"/>
            <a:ext cx="389241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三层分页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查询到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200W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基本搞不动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主键递增遍历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分页大小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垃圾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回收，内存溢出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中止任务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l"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0021" y="4221363"/>
            <a:ext cx="403384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dirty="0" smtClean="0"/>
              <a:t>void process() {</a:t>
            </a:r>
          </a:p>
          <a:p>
            <a:r>
              <a:rPr kumimoji="1" lang="en-US" altLang="zh-CN" dirty="0" smtClean="0"/>
              <a:t>    </a:t>
            </a:r>
            <a:r>
              <a:rPr kumimoji="1" lang="en-US" altLang="zh-CN" dirty="0" smtClean="0">
                <a:solidFill>
                  <a:srgbClr val="0000FF"/>
                </a:solidFill>
              </a:rPr>
              <a:t>while(true)</a:t>
            </a:r>
            <a:r>
              <a:rPr kumimoji="1" lang="en-US" altLang="zh-CN" dirty="0" smtClean="0"/>
              <a:t> {</a:t>
            </a:r>
          </a:p>
          <a:p>
            <a:r>
              <a:rPr kumimoji="1" lang="en-US" altLang="zh-CN" dirty="0" smtClean="0"/>
              <a:t>        if (</a:t>
            </a:r>
            <a:r>
              <a:rPr kumimoji="1" lang="en-US" altLang="zh-CN" dirty="0" err="1" smtClean="0"/>
              <a:t>isInterrupted</a:t>
            </a:r>
            <a:r>
              <a:rPr kumimoji="1" lang="en-US" altLang="zh-CN" dirty="0" smtClean="0"/>
              <a:t>() || </a:t>
            </a:r>
            <a:r>
              <a:rPr kumimoji="1" lang="en-US" altLang="zh-CN" dirty="0" err="1" smtClean="0"/>
              <a:t>resetRange</a:t>
            </a:r>
            <a:r>
              <a:rPr kumimoji="1" lang="en-US" altLang="zh-CN" dirty="0" smtClean="0"/>
              <a:t> ()) </a:t>
            </a:r>
          </a:p>
          <a:p>
            <a:r>
              <a:rPr kumimoji="1" lang="en-US" altLang="zh-CN" dirty="0" smtClean="0"/>
              <a:t>	return;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List </a:t>
            </a:r>
            <a:r>
              <a:rPr kumimoji="1" lang="en-US" altLang="zh-CN" dirty="0" err="1" smtClean="0"/>
              <a:t>list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selectList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doSomeThing</a:t>
            </a:r>
            <a:r>
              <a:rPr kumimoji="1" lang="en-US" altLang="zh-CN" dirty="0" smtClean="0"/>
              <a:t>(list);</a:t>
            </a:r>
            <a:endParaRPr kumimoji="1" lang="en-US" altLang="zh-CN" dirty="0"/>
          </a:p>
          <a:p>
            <a:r>
              <a:rPr kumimoji="1" lang="en-US" altLang="zh-CN" dirty="0" smtClean="0"/>
              <a:t>}</a:t>
            </a:r>
          </a:p>
          <a:p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76231" y="4278995"/>
            <a:ext cx="3851670" cy="2031325"/>
          </a:xfrm>
          <a:prstGeom prst="rect">
            <a:avLst/>
          </a:prstGeom>
          <a:ln cmpd="dbl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dirty="0" smtClean="0"/>
              <a:t> public </a:t>
            </a:r>
            <a:r>
              <a:rPr kumimoji="1" lang="en-US" altLang="zh-CN" dirty="0" err="1" smtClean="0"/>
              <a:t>boolean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resetRange</a:t>
            </a:r>
            <a:r>
              <a:rPr kumimoji="1" lang="en-US" altLang="zh-CN" dirty="0" smtClean="0"/>
              <a:t>() {</a:t>
            </a:r>
          </a:p>
          <a:p>
            <a:r>
              <a:rPr kumimoji="1" lang="en-US" altLang="zh-CN" dirty="0" smtClean="0"/>
              <a:t>     long </a:t>
            </a:r>
            <a:r>
              <a:rPr kumimoji="1" lang="en-US" altLang="zh-CN" dirty="0" err="1" smtClean="0"/>
              <a:t>startId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rangeStartId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 smtClean="0"/>
              <a:t>     if (</a:t>
            </a:r>
            <a:r>
              <a:rPr kumimoji="1" lang="en-US" altLang="zh-CN" dirty="0" err="1" smtClean="0"/>
              <a:t>pageIndex</a:t>
            </a:r>
            <a:r>
              <a:rPr kumimoji="1" lang="en-US" altLang="zh-CN" dirty="0" smtClean="0"/>
              <a:t> != 0) {</a:t>
            </a:r>
          </a:p>
          <a:p>
            <a:r>
              <a:rPr kumimoji="1" lang="en-US" altLang="zh-CN" dirty="0" smtClean="0"/>
              <a:t>            </a:t>
            </a:r>
            <a:r>
              <a:rPr kumimoji="1" lang="en-US" altLang="zh-CN" dirty="0" err="1" smtClean="0"/>
              <a:t>startId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rangeEndId</a:t>
            </a:r>
            <a:r>
              <a:rPr kumimoji="1" lang="en-US" altLang="zh-CN" dirty="0" smtClean="0"/>
              <a:t> + 1;</a:t>
            </a:r>
          </a:p>
          <a:p>
            <a:r>
              <a:rPr kumimoji="1" lang="en-US" altLang="zh-CN" dirty="0" smtClean="0"/>
              <a:t>     }</a:t>
            </a:r>
          </a:p>
          <a:p>
            <a:r>
              <a:rPr kumimoji="1" lang="en-US" altLang="zh-CN" dirty="0" smtClean="0"/>
              <a:t>     return </a:t>
            </a:r>
            <a:r>
              <a:rPr kumimoji="1" lang="en-US" altLang="zh-CN" dirty="0" err="1" smtClean="0"/>
              <a:t>resetRange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startId</a:t>
            </a:r>
            <a:r>
              <a:rPr kumimoji="1" lang="en-US" altLang="zh-CN" dirty="0" smtClean="0"/>
              <a:t>);  </a:t>
            </a:r>
          </a:p>
          <a:p>
            <a:r>
              <a:rPr kumimoji="1" lang="en-US" altLang="zh-CN" dirty="0" smtClean="0"/>
              <a:t> 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529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19050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Synware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2000" b="1" dirty="0">
              <a:latin typeface="Arial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4"/>
          <a:stretch>
            <a:fillRect/>
          </a:stretch>
        </p:blipFill>
        <p:spPr>
          <a:xfrm>
            <a:off x="177987" y="3284934"/>
            <a:ext cx="8683037" cy="31694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251" y="979878"/>
            <a:ext cx="25042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商品同步之前要抓图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分析出任务各关键点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找出耗时点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worker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任务控制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609" y="856059"/>
            <a:ext cx="48672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682" y="9534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Synware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时间 </a:t>
            </a:r>
            <a:endParaRPr lang="zh-CN" altLang="en-US" sz="2000" b="1" dirty="0" smtClean="0">
              <a:latin typeface="Arial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4"/>
          <a:stretch>
            <a:fillRect/>
          </a:stretch>
        </p:blipFill>
        <p:spPr>
          <a:xfrm>
            <a:off x="1934845" y="907845"/>
            <a:ext cx="5274310" cy="273177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5"/>
          <a:stretch>
            <a:fillRect/>
          </a:stretch>
        </p:blipFill>
        <p:spPr>
          <a:xfrm>
            <a:off x="2251582" y="4005264"/>
            <a:ext cx="5028565" cy="44704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6"/>
          <a:stretch>
            <a:fillRect/>
          </a:stretch>
        </p:blipFill>
        <p:spPr>
          <a:xfrm>
            <a:off x="2374088" y="4670987"/>
            <a:ext cx="5274310" cy="73533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7"/>
          <a:stretch>
            <a:fillRect/>
          </a:stretch>
        </p:blipFill>
        <p:spPr>
          <a:xfrm>
            <a:off x="2251582" y="5617001"/>
            <a:ext cx="5363082" cy="792363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323850" y="4565289"/>
            <a:ext cx="1152528" cy="665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抓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23850" y="5662023"/>
            <a:ext cx="1366830" cy="540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商品同步</a:t>
            </a:r>
            <a:endParaRPr lang="zh-CN" altLang="en-US" dirty="0"/>
          </a:p>
        </p:txBody>
      </p:sp>
      <p:sp>
        <p:nvSpPr>
          <p:cNvPr id="15" name="右箭头 14"/>
          <p:cNvSpPr/>
          <p:nvPr/>
        </p:nvSpPr>
        <p:spPr>
          <a:xfrm>
            <a:off x="1690680" y="5932146"/>
            <a:ext cx="560902" cy="162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1476378" y="4876577"/>
            <a:ext cx="897710" cy="162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19050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Synware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时间 </a:t>
            </a:r>
            <a:endParaRPr lang="zh-CN" altLang="en-US" sz="2000" b="1" dirty="0" smtClean="0">
              <a:latin typeface="Arial" charset="0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163424273"/>
              </p:ext>
            </p:extLst>
          </p:nvPr>
        </p:nvGraphicFramePr>
        <p:xfrm>
          <a:off x="1420307" y="1268010"/>
          <a:ext cx="6266872" cy="4697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214" y="1844274"/>
            <a:ext cx="47434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19050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Synware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控制 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b="1" dirty="0">
              <a:latin typeface="Arial" charset="0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19979088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363" y="0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任务调度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quartz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endParaRPr lang="zh-CN" altLang="en-US" sz="20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67" y="3829653"/>
            <a:ext cx="437197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91" y="895350"/>
            <a:ext cx="44386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258481" y="4077297"/>
            <a:ext cx="2160991" cy="5042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顺序执行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 rot="10800000">
            <a:off x="3419471" y="4257378"/>
            <a:ext cx="1368627" cy="108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8481" y="5085759"/>
            <a:ext cx="2160991" cy="5042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可配多个线程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 rot="10800000">
            <a:off x="3419469" y="5337871"/>
            <a:ext cx="1512695" cy="108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893" y="1162050"/>
            <a:ext cx="44100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59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0617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任务调度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quartz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516" y="940650"/>
            <a:ext cx="648652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89" y="3573065"/>
            <a:ext cx="32289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683" y="3573065"/>
            <a:ext cx="38481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87402" y="5878122"/>
            <a:ext cx="6335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Arial" charset="0"/>
                <a:ea typeface="微软雅黑" pitchFamily="34" charset="-122"/>
              </a:rPr>
              <a:t>间隔时间、任务数、执行时间要合理设置</a:t>
            </a:r>
            <a:endParaRPr lang="zh-CN" altLang="en-US" sz="2000" b="1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77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>
        <a:spAutoFit/>
      </a:bodyPr>
      <a:lstStyle>
        <a:defPPr>
          <a:buFont typeface="Wingdings" pitchFamily="2" charset="2"/>
          <a:buChar char="l"/>
          <a:defRPr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1850</TotalTime>
  <Pages>0</Pages>
  <Words>606</Words>
  <Characters>0</Characters>
  <Application>Microsoft Office PowerPoint</Application>
  <DocSecurity>0</DocSecurity>
  <PresentationFormat>全屏显示(4:3)</PresentationFormat>
  <Lines>0</Lines>
  <Paragraphs>184</Paragraphs>
  <Slides>20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shichen</dc:creator>
  <cp:lastModifiedBy>徐贤军</cp:lastModifiedBy>
  <cp:revision>427</cp:revision>
  <dcterms:created xsi:type="dcterms:W3CDTF">2013-03-28T01:11:00Z</dcterms:created>
  <dcterms:modified xsi:type="dcterms:W3CDTF">2013-12-17T12:20:14Z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